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4879c77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4879c77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4879c770b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4879c770b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4879c770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4879c770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4879c770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4879c770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4879c770b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4879c770b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4879c770b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4879c770b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4879c77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4879c77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4879c770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4879c770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4879c770b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4879c770b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4879c770b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4879c770b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4879c770b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4879c770b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4879c770b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4879c770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4879c770b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4879c770b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4879c770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4879c770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avithashreem07/Text-To-Speech/tree/main" TargetMode="External"/><Relationship Id="rId4" Type="http://schemas.openxmlformats.org/officeDocument/2006/relationships/hyperlink" Target="https://platform.openai.com/docs/guides/text-to-spee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Savitha Shree M (19981)</a:t>
            </a:r>
            <a:endParaRPr/>
          </a:p>
        </p:txBody>
      </p:sp>
      <p:sp>
        <p:nvSpPr>
          <p:cNvPr id="112" name="Google Shape;112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D3B45"/>
                </a:solidFill>
                <a:highlight>
                  <a:srgbClr val="FFFFFF"/>
                </a:highlight>
              </a:rPr>
              <a:t>Real-time Speech to Text to Speech : Building Your AI-Based Alexa - using Google's gTTS for Text-to-Speech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gTTS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4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Now the text is saved to mp3 file and sent to gTTS to send a voice response.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75" y="1974700"/>
            <a:ext cx="55626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OpenAI TTS</a:t>
            </a:r>
            <a:endParaRPr/>
          </a:p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4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The text is saved to mp3 file and sent to OpenAI TTS to send a voice response.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5" y="1842463"/>
            <a:ext cx="52387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357475"/>
            <a:ext cx="8671526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75" y="2347125"/>
            <a:ext cx="86715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13"/>
            <a:ext cx="8304150" cy="3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0" name="Google Shape;200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https://github.com/savithashreem07/Text-To-Speech/tree/main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https://platform.openai.com/docs/guides/text-to-speech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SAMPLE OUTPUT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project integrates real-time speech recognition and text-to-speech conversion functionalities, allowing users to interact with ChatGPT using natural language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employing Google's gTTS (Google Text-to-Speech) or OpenAI TTS for text synthesis, this project enables the transformation of textual responses into lifelike speech output.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built in Python Programming language.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pt-3.5-turbo model is used for text completion.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three major steps involved are: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Recording audio using PythonSpeechRecoginition.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Transcribing the audio using OpenAI Whisper.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Replying to User Request using gTTS or OpenAI TTS.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the three steps are running simultaneously in multiple threads.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8" y="2028050"/>
            <a:ext cx="8638924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audio input is transcribed only if it includes the wake word and certain commands like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3" y="1964450"/>
            <a:ext cx="8795676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Get voice input from the user.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question is asked through a microphone and the audio is recorded using PythonSpeechRecognition.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25" y="2440175"/>
            <a:ext cx="8856400" cy="25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2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Transcribe the audio to text using OpenAI Whisper.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3">
            <a:alphaModFix/>
          </a:blip>
          <a:srcRect b="0" l="0" r="14929" t="0"/>
          <a:stretch/>
        </p:blipFill>
        <p:spPr>
          <a:xfrm>
            <a:off x="311700" y="1714025"/>
            <a:ext cx="7334000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STEP 3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text is processed using OpenAI text completion and the answer is returned as a text.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900" y="1831225"/>
            <a:ext cx="5371874" cy="31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