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F65-8C5C-4E6C-BBB7-7FA199C36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WelcomeHomeAB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8ECD-BA99-4424-8D68-8BE06AE2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</a:t>
            </a:r>
            <a:r>
              <a:rPr lang="en-US" dirty="0" err="1"/>
              <a:t>chukwukaeme</a:t>
            </a:r>
            <a:r>
              <a:rPr lang="en-US" dirty="0"/>
              <a:t>, Oscar </a:t>
            </a:r>
            <a:r>
              <a:rPr lang="en-US" dirty="0" err="1"/>
              <a:t>chen</a:t>
            </a:r>
            <a:r>
              <a:rPr lang="en-US" dirty="0"/>
              <a:t>, </a:t>
            </a:r>
            <a:r>
              <a:rPr lang="en-US" dirty="0" err="1"/>
              <a:t>savith</a:t>
            </a:r>
            <a:r>
              <a:rPr lang="en-US" dirty="0"/>
              <a:t> </a:t>
            </a:r>
            <a:r>
              <a:rPr lang="en-US" dirty="0" err="1"/>
              <a:t>jayasekera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2A3-9860-4C9C-9ACA-C52996E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976B-5BFB-4F46-8491-61E05BEB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2361460"/>
            <a:ext cx="11061576" cy="4172505"/>
          </a:xfrm>
        </p:spPr>
        <p:txBody>
          <a:bodyPr/>
          <a:lstStyle/>
          <a:p>
            <a:r>
              <a:rPr lang="en-US" dirty="0"/>
              <a:t>Home buying is tedious </a:t>
            </a:r>
          </a:p>
          <a:p>
            <a:endParaRPr lang="en-US" dirty="0"/>
          </a:p>
          <a:p>
            <a:r>
              <a:rPr lang="en-US" dirty="0"/>
              <a:t>Step 1: Get a Pre-approval. ...</a:t>
            </a:r>
          </a:p>
          <a:p>
            <a:r>
              <a:rPr lang="en-US" dirty="0"/>
              <a:t>Step 2: Choose a REALTOR ® ...</a:t>
            </a:r>
          </a:p>
          <a:p>
            <a:r>
              <a:rPr lang="en-US" dirty="0"/>
              <a:t>Step 3: Make an Offer. ...</a:t>
            </a:r>
          </a:p>
          <a:p>
            <a:r>
              <a:rPr lang="en-US" dirty="0"/>
              <a:t>Step 4: Mortgage Approval. ...</a:t>
            </a:r>
          </a:p>
          <a:p>
            <a:r>
              <a:rPr lang="en-US" dirty="0"/>
              <a:t>Step 5: Firm </a:t>
            </a:r>
            <a:r>
              <a:rPr lang="en-US" b="1" dirty="0"/>
              <a:t>Sale</a:t>
            </a:r>
            <a:r>
              <a:rPr lang="en-US" dirty="0"/>
              <a:t>. ...</a:t>
            </a:r>
          </a:p>
          <a:p>
            <a:r>
              <a:rPr lang="en-US" dirty="0"/>
              <a:t>Step 6: Final Signing With Your Lawyer. ...</a:t>
            </a:r>
          </a:p>
          <a:p>
            <a:r>
              <a:rPr lang="en-US" dirty="0"/>
              <a:t>Step 7: Move In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49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WelcomeHomeAB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WelcomeHomeAB</dc:title>
  <dc:creator>Charles Chukwukaeme</dc:creator>
  <cp:lastModifiedBy>Charles Chukwukaeme</cp:lastModifiedBy>
  <cp:revision>2</cp:revision>
  <dcterms:created xsi:type="dcterms:W3CDTF">2019-02-02T20:39:54Z</dcterms:created>
  <dcterms:modified xsi:type="dcterms:W3CDTF">2019-02-02T21:01:57Z</dcterms:modified>
</cp:coreProperties>
</file>