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Chukwukaeme" initials="CC" lastIdx="1" clrIdx="0">
    <p:extLst>
      <p:ext uri="{19B8F6BF-5375-455C-9EA6-DF929625EA0E}">
        <p15:presenceInfo xmlns:p15="http://schemas.microsoft.com/office/powerpoint/2012/main" userId="S-1-5-21-1334237613-414964023-103346170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2T17:18:07.543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2/2/2019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7F65-8C5C-4E6C-BBB7-7FA199C366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WelcomeHomeAB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58ECD-BA99-4424-8D68-8BE06AE21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</a:t>
            </a:r>
            <a:r>
              <a:rPr lang="en-US" dirty="0" err="1"/>
              <a:t>chukwukaeme</a:t>
            </a:r>
            <a:r>
              <a:rPr lang="en-US" dirty="0"/>
              <a:t>, Oscar </a:t>
            </a:r>
            <a:r>
              <a:rPr lang="en-US" dirty="0" err="1"/>
              <a:t>chen</a:t>
            </a:r>
            <a:r>
              <a:rPr lang="en-US" dirty="0"/>
              <a:t>, </a:t>
            </a:r>
            <a:r>
              <a:rPr lang="en-US" dirty="0" err="1"/>
              <a:t>savith</a:t>
            </a:r>
            <a:r>
              <a:rPr lang="en-US" dirty="0"/>
              <a:t> </a:t>
            </a:r>
            <a:r>
              <a:rPr lang="en-US" dirty="0" err="1"/>
              <a:t>jayasekera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21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C92A3-9860-4C9C-9ACA-C52996E92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0976B-5BFB-4F46-8491-61E05BEB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60" y="2290440"/>
            <a:ext cx="11061576" cy="424352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Home buying is a tedious process……….. </a:t>
            </a:r>
          </a:p>
          <a:p>
            <a:endParaRPr lang="en-US" dirty="0"/>
          </a:p>
          <a:p>
            <a:r>
              <a:rPr lang="en-US" dirty="0"/>
              <a:t>Realtor Process ………. Realtor Fees……………Home-Buying Process</a:t>
            </a:r>
          </a:p>
          <a:p>
            <a:endParaRPr lang="en-US" dirty="0"/>
          </a:p>
          <a:p>
            <a:r>
              <a:rPr lang="en-US" dirty="0"/>
              <a:t>More expensive to buy, save your money </a:t>
            </a:r>
          </a:p>
          <a:p>
            <a:r>
              <a:rPr lang="en-US" dirty="0"/>
              <a:t>Step 1: Get a Pre-approval. ...</a:t>
            </a:r>
          </a:p>
          <a:p>
            <a:r>
              <a:rPr lang="en-US" dirty="0"/>
              <a:t>Step 2: Choose a REALTOR ® ...</a:t>
            </a:r>
          </a:p>
          <a:p>
            <a:r>
              <a:rPr lang="en-US" dirty="0"/>
              <a:t>Step 3: Make an Offer. ...</a:t>
            </a:r>
          </a:p>
          <a:p>
            <a:r>
              <a:rPr lang="en-US" dirty="0"/>
              <a:t>Step 4: Mortgage Approval. ...</a:t>
            </a:r>
          </a:p>
          <a:p>
            <a:r>
              <a:rPr lang="en-US" dirty="0"/>
              <a:t>Step 5: Firm </a:t>
            </a:r>
            <a:r>
              <a:rPr lang="en-US" b="1" dirty="0"/>
              <a:t>Sale</a:t>
            </a:r>
            <a:r>
              <a:rPr lang="en-US" dirty="0"/>
              <a:t>. ...</a:t>
            </a:r>
          </a:p>
          <a:p>
            <a:r>
              <a:rPr lang="en-US" dirty="0"/>
              <a:t>Step 6: Final Signing With Your Lawyer. ...</a:t>
            </a:r>
          </a:p>
          <a:p>
            <a:r>
              <a:rPr lang="en-US" dirty="0"/>
              <a:t>Step 7: Move In Day.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1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06E96C53-1010-48EB-8728-70CB5823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EE899E0-D27A-454B-8E91-14A292422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EDF8A7C-C5E2-42D4-884A-EC7DE68E7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0ADD528-121C-4D05-B77B-54B31D7BA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CF2869-5CDD-4AD2-8AC0-4AE179D39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0FD2D0A6-D3D4-4573-AD6B-2B5DBFF0C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39749B2A-2C8D-45C7-A857-30307A089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FEC28B8C-B40C-4618-823B-C6D730FE8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B16F6D-918A-43FA-A239-A1CB99957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/>
              <a:t>Home Buying Process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FB93443-F098-461B-9A09-8D2193F0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1882066"/>
            <a:ext cx="5132439" cy="434841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Tedious process for both sellers and buyers </a:t>
            </a:r>
          </a:p>
        </p:txBody>
      </p:sp>
      <p:pic>
        <p:nvPicPr>
          <p:cNvPr id="30" name="Content Placeholder 4">
            <a:extLst>
              <a:ext uri="{FF2B5EF4-FFF2-40B4-BE49-F238E27FC236}">
                <a16:creationId xmlns:a16="http://schemas.microsoft.com/office/drawing/2014/main" id="{9C394B90-2FA0-4B5D-85DC-97A0B212C1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30" r="-3" b="-3"/>
          <a:stretch/>
        </p:blipFill>
        <p:spPr>
          <a:xfrm>
            <a:off x="6486525" y="523836"/>
            <a:ext cx="4943476" cy="5949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0CC18C0-9A66-45AE-B534-B8D29AFEA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E0C544-D988-4F0A-BFF8-A4FD3ED3B804}"/>
              </a:ext>
            </a:extLst>
          </p:cNvPr>
          <p:cNvSpPr/>
          <p:nvPr/>
        </p:nvSpPr>
        <p:spPr>
          <a:xfrm>
            <a:off x="7983537" y="1642391"/>
            <a:ext cx="2019190" cy="1526938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2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6E96C53-1010-48EB-8728-70CB5823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E899E0-D27A-454B-8E91-14A292422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EDF8A7C-C5E2-42D4-884A-EC7DE68E7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0ADD528-121C-4D05-B77B-54B31D7BA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CF2869-5CDD-4AD2-8AC0-4AE179D39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FD2D0A6-D3D4-4573-AD6B-2B5DBFF0C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39749B2A-2C8D-45C7-A857-30307A089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EC28B8C-B40C-4618-823B-C6D730FE84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1E0EDA-E34B-4F23-879C-98C51A85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5132438" cy="1622322"/>
          </a:xfrm>
        </p:spPr>
        <p:txBody>
          <a:bodyPr>
            <a:normAutofit/>
          </a:bodyPr>
          <a:lstStyle/>
          <a:p>
            <a:r>
              <a:rPr lang="en-US" dirty="0"/>
              <a:t>Home Selling Process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2214A1-D88D-48F3-AE24-B675A0DF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8" y="2418735"/>
            <a:ext cx="5132439" cy="381174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Market Research</a:t>
            </a:r>
          </a:p>
          <a:p>
            <a:r>
              <a:rPr lang="en-US" dirty="0">
                <a:solidFill>
                  <a:schemeClr val="bg1"/>
                </a:solidFill>
              </a:rPr>
              <a:t>Staging and marketing </a:t>
            </a:r>
          </a:p>
          <a:p>
            <a:r>
              <a:rPr lang="en-US" dirty="0">
                <a:solidFill>
                  <a:schemeClr val="bg1"/>
                </a:solidFill>
              </a:rPr>
              <a:t>Listing </a:t>
            </a:r>
          </a:p>
          <a:p>
            <a:r>
              <a:rPr lang="en-US" dirty="0">
                <a:solidFill>
                  <a:schemeClr val="bg1"/>
                </a:solidFill>
              </a:rPr>
              <a:t>Access to buyers </a:t>
            </a:r>
          </a:p>
          <a:p>
            <a:r>
              <a:rPr lang="en-US" dirty="0">
                <a:solidFill>
                  <a:schemeClr val="bg1"/>
                </a:solidFill>
              </a:rPr>
              <a:t>Pricing 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B20401FC-0111-4FFB-B775-666350CC86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7" r="-3" b="-3"/>
          <a:stretch/>
        </p:blipFill>
        <p:spPr>
          <a:xfrm>
            <a:off x="6505432" y="645106"/>
            <a:ext cx="5038111" cy="581072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0CC18C0-9A66-45AE-B534-B8D29AFEA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6825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579A-B531-4ED2-98B1-C86849CE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8477-E06F-4F40-8AE7-34204355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671973" cy="2261463"/>
          </a:xfrm>
        </p:spPr>
        <p:txBody>
          <a:bodyPr/>
          <a:lstStyle/>
          <a:p>
            <a:r>
              <a:rPr lang="en-US" dirty="0"/>
              <a:t>MLS is the propriety database for Realtors – not accessible by the public </a:t>
            </a:r>
          </a:p>
          <a:p>
            <a:r>
              <a:rPr lang="en-US" dirty="0"/>
              <a:t>NEED a realtor</a:t>
            </a:r>
          </a:p>
          <a:p>
            <a:r>
              <a:rPr lang="en-US" dirty="0"/>
              <a:t>Realtor Fees can be prohibitive -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7D6370-727A-4E60-B83F-B4978A325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13283"/>
              </p:ext>
            </p:extLst>
          </p:nvPr>
        </p:nvGraphicFramePr>
        <p:xfrm>
          <a:off x="6932603" y="2346047"/>
          <a:ext cx="4546223" cy="3344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2741">
                  <a:extLst>
                    <a:ext uri="{9D8B030D-6E8A-4147-A177-3AD203B41FA5}">
                      <a16:colId xmlns:a16="http://schemas.microsoft.com/office/drawing/2014/main" val="2387193385"/>
                    </a:ext>
                  </a:extLst>
                </a:gridCol>
                <a:gridCol w="2773482">
                  <a:extLst>
                    <a:ext uri="{9D8B030D-6E8A-4147-A177-3AD203B41FA5}">
                      <a16:colId xmlns:a16="http://schemas.microsoft.com/office/drawing/2014/main" val="4086067969"/>
                    </a:ext>
                  </a:extLst>
                </a:gridCol>
              </a:tblGrid>
              <a:tr h="5872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Selling Price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Based on 7/3 Commission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8855977"/>
                  </a:ext>
                </a:extLst>
              </a:tr>
              <a:tr h="30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$300,000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$13,000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5334848"/>
                  </a:ext>
                </a:extLst>
              </a:tr>
              <a:tr h="30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$400,000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$16,000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36334972"/>
                  </a:ext>
                </a:extLst>
              </a:tr>
              <a:tr h="30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$500,000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$19,000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59129498"/>
                  </a:ext>
                </a:extLst>
              </a:tr>
              <a:tr h="30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$600,000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$22,000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25916129"/>
                  </a:ext>
                </a:extLst>
              </a:tr>
              <a:tr h="30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$700,000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$25,000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47098092"/>
                  </a:ext>
                </a:extLst>
              </a:tr>
              <a:tr h="30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$800,000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$28,000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7990467"/>
                  </a:ext>
                </a:extLst>
              </a:tr>
              <a:tr h="30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$900,000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$31,000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5755183"/>
                  </a:ext>
                </a:extLst>
              </a:tr>
              <a:tr h="30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$1,000,000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$34,000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0696882"/>
                  </a:ext>
                </a:extLst>
              </a:tr>
              <a:tr h="30637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$1,500,000 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$49,000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74409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45C1CC-42D8-423F-B785-E44FB84A5B20}"/>
              </a:ext>
            </a:extLst>
          </p:cNvPr>
          <p:cNvSpPr txBox="1"/>
          <p:nvPr/>
        </p:nvSpPr>
        <p:spPr>
          <a:xfrm>
            <a:off x="7634796" y="6027938"/>
            <a:ext cx="1678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7/3 meaning </a:t>
            </a:r>
          </a:p>
        </p:txBody>
      </p:sp>
    </p:spTree>
    <p:extLst>
      <p:ext uri="{BB962C8B-B14F-4D97-AF65-F5344CB8AC3E}">
        <p14:creationId xmlns:p14="http://schemas.microsoft.com/office/powerpoint/2010/main" val="211846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E8FD-006C-4F09-B987-FF4989F2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03001-8221-4894-B5E2-60D0F1B7D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1" y="2603500"/>
            <a:ext cx="6187736" cy="3948220"/>
          </a:xfrm>
        </p:spPr>
        <p:txBody>
          <a:bodyPr/>
          <a:lstStyle/>
          <a:p>
            <a:r>
              <a:rPr lang="en-US" dirty="0" err="1"/>
              <a:t>WelcomeHomeAB</a:t>
            </a:r>
            <a:r>
              <a:rPr lang="en-US" dirty="0"/>
              <a:t> – open up the database to the public</a:t>
            </a:r>
          </a:p>
          <a:p>
            <a:pPr lvl="1"/>
            <a:r>
              <a:rPr lang="en-US" dirty="0"/>
              <a:t>List your home</a:t>
            </a:r>
          </a:p>
          <a:p>
            <a:pPr lvl="1"/>
            <a:r>
              <a:rPr lang="en-US" dirty="0"/>
              <a:t>Access to market research </a:t>
            </a:r>
          </a:p>
          <a:p>
            <a:pPr lvl="1"/>
            <a:r>
              <a:rPr lang="en-US" dirty="0"/>
              <a:t>Comparative Analysis </a:t>
            </a:r>
          </a:p>
          <a:p>
            <a:r>
              <a:rPr lang="en-US" dirty="0"/>
              <a:t>Access to service providers – </a:t>
            </a:r>
          </a:p>
          <a:p>
            <a:pPr lvl="1"/>
            <a:r>
              <a:rPr lang="en-US" dirty="0"/>
              <a:t>Cleaning </a:t>
            </a:r>
          </a:p>
          <a:p>
            <a:pPr lvl="1"/>
            <a:r>
              <a:rPr lang="en-US" dirty="0"/>
              <a:t>Staging / Photos</a:t>
            </a:r>
          </a:p>
          <a:p>
            <a:pPr lvl="1"/>
            <a:r>
              <a:rPr lang="en-US" dirty="0"/>
              <a:t>Inspection</a:t>
            </a:r>
          </a:p>
          <a:p>
            <a:pPr lvl="1"/>
            <a:r>
              <a:rPr lang="en-US" dirty="0"/>
              <a:t>Document Review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4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03CF-CFC3-4E17-A21B-224BA8150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22CBD-AC23-400B-B9EC-34712906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2955406" cy="3416300"/>
          </a:xfrm>
        </p:spPr>
        <p:txBody>
          <a:bodyPr/>
          <a:lstStyle/>
          <a:p>
            <a:r>
              <a:rPr lang="en-US" dirty="0"/>
              <a:t>Demystify</a:t>
            </a:r>
          </a:p>
          <a:p>
            <a:endParaRPr lang="en-US" dirty="0"/>
          </a:p>
          <a:p>
            <a:r>
              <a:rPr lang="en-US" dirty="0"/>
              <a:t>Simplify</a:t>
            </a:r>
          </a:p>
          <a:p>
            <a:endParaRPr lang="en-US" dirty="0"/>
          </a:p>
          <a:p>
            <a:r>
              <a:rPr lang="en-US" dirty="0"/>
              <a:t>Provide access </a:t>
            </a:r>
          </a:p>
        </p:txBody>
      </p:sp>
    </p:spTree>
    <p:extLst>
      <p:ext uri="{BB962C8B-B14F-4D97-AF65-F5344CB8AC3E}">
        <p14:creationId xmlns:p14="http://schemas.microsoft.com/office/powerpoint/2010/main" val="284213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5A992EA8-A2AE-480C-BFF9-7B1346439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F6F97DA-7406-453D-9AB4-28B0891B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1D171A9-30C8-4156-8EAF-50888EBE7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52A6C74-8DC4-4902-962C-0DAFD7F9B5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34C65DE-5132-426E-9E92-81CB9EFF8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63FE9C4-150E-4C97-A21E-53B7CD261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4DD7FA2-5B3A-4DD2-BA1A-735CC86BA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B11D6824-D097-439B-9956-5436E5111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669AB50-4CAD-4D10-A09A-A0C01AF9E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DAB14-A83F-4CC3-81B7-BE09B50C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20" y="671213"/>
            <a:ext cx="7741158" cy="55155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945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WelcomeHomeAB</vt:lpstr>
      <vt:lpstr>Introduction</vt:lpstr>
      <vt:lpstr>Home Buying Process</vt:lpstr>
      <vt:lpstr>Home Selling Process</vt:lpstr>
      <vt:lpstr>PowerPoint Presentation</vt:lpstr>
      <vt:lpstr>PowerPoint Presentation</vt:lpstr>
      <vt:lpstr>GOALS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WelcomeHomeAB</dc:title>
  <dc:creator>Charles Chukwukaeme</dc:creator>
  <cp:lastModifiedBy>Charles Chukwukaeme</cp:lastModifiedBy>
  <cp:revision>3</cp:revision>
  <dcterms:created xsi:type="dcterms:W3CDTF">2019-02-03T00:35:07Z</dcterms:created>
  <dcterms:modified xsi:type="dcterms:W3CDTF">2019-02-03T00:44:30Z</dcterms:modified>
</cp:coreProperties>
</file>