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0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Chukwukaeme" initials="CC" lastIdx="1" clrIdx="0">
    <p:extLst>
      <p:ext uri="{19B8F6BF-5375-455C-9EA6-DF929625EA0E}">
        <p15:presenceInfo xmlns:p15="http://schemas.microsoft.com/office/powerpoint/2012/main" userId="S-1-5-21-1334237613-414964023-103346170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CCF4-E5BA-4638-B292-8F9086754E4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ADF7A-156C-420D-8729-F14482F8B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24DC4BD-A2D2-40A2-BBCB-86760E44E925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15F4-6D86-43F0-A094-616CE93D2332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D8CE-78DC-45B6-84B8-06D9A33A54EE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1D03-49CE-4B32-9FD7-6C7B19E04369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EAD8-C31E-4F53-9202-54DCDFB5D3B1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DD01-442E-4EDC-9F1C-AC18AB0BAC75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8F56-6B2F-45CC-BB9D-87ABEBF38B53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30-6A5B-4A37-A09D-8A68730F267C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BD8E-2E93-423E-9D5D-2DF1A671C92A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88A-7DF3-444A-93AA-A524E09834F3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4B80-4D2A-4AA0-B9C6-93ED42D7D486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16DF-E2E6-458A-9530-C14965B00094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CDBD-1FAF-4891-A1E6-5C90C3DF229B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088D-F6B4-42C9-8917-76696D78D9E7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C8E-285E-42D7-9C47-0DF209E01B6D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0DE-9106-4E06-8905-20740B8CFA5D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DF2D-EC38-4C97-9A6A-2E42D754A73F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2BFEFF-869B-49E5-BFC5-831BAAFBA9D1}" type="datetime1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F65-8C5C-4E6C-BBB7-7FA199C36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WelcomeHomeAB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8ECD-BA99-4424-8D68-8BE06AE2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</a:t>
            </a:r>
            <a:r>
              <a:rPr lang="en-US" dirty="0" err="1"/>
              <a:t>chukwukaeme</a:t>
            </a:r>
            <a:r>
              <a:rPr lang="en-US" dirty="0"/>
              <a:t>, Oscar </a:t>
            </a:r>
            <a:r>
              <a:rPr lang="en-US" dirty="0" err="1"/>
              <a:t>chen</a:t>
            </a:r>
            <a:r>
              <a:rPr lang="en-US" dirty="0"/>
              <a:t>, </a:t>
            </a:r>
            <a:r>
              <a:rPr lang="en-US" dirty="0" err="1"/>
              <a:t>savith</a:t>
            </a:r>
            <a:r>
              <a:rPr lang="en-US" dirty="0"/>
              <a:t> </a:t>
            </a:r>
            <a:r>
              <a:rPr lang="en-US" dirty="0" err="1"/>
              <a:t>jayasekera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FA376-7E88-45AC-B273-3DD3E57B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0958278-65C4-4AA5-8B33-D785F90B6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0" r="-3" b="-3"/>
          <a:stretch/>
        </p:blipFill>
        <p:spPr>
          <a:xfrm>
            <a:off x="5334476" y="508601"/>
            <a:ext cx="6093936" cy="5854099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31368-19BD-40D3-855F-D561C53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E2CDE93-0373-4821-A2BE-2EF23C89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7" y="475457"/>
            <a:ext cx="4111650" cy="1020762"/>
          </a:xfrm>
        </p:spPr>
        <p:txBody>
          <a:bodyPr>
            <a:noAutofit/>
          </a:bodyPr>
          <a:lstStyle/>
          <a:p>
            <a:r>
              <a:rPr lang="en-US" sz="4000" u="sng" dirty="0"/>
              <a:t>Home Buying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C7C89D7-8BAF-4DBD-B5C3-C5AE05FC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51" y="1496218"/>
            <a:ext cx="3587417" cy="408543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Tedious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Restricted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Traditional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2CB1A2-3105-4E22-A9D8-C7CD5CC19393}"/>
              </a:ext>
            </a:extLst>
          </p:cNvPr>
          <p:cNvSpPr/>
          <p:nvPr/>
        </p:nvSpPr>
        <p:spPr>
          <a:xfrm>
            <a:off x="7304925" y="1663092"/>
            <a:ext cx="2115050" cy="106016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9D4765-54AD-4EB3-ACFB-2F8623D4C81A}"/>
              </a:ext>
            </a:extLst>
          </p:cNvPr>
          <p:cNvCxnSpPr>
            <a:cxnSpLocks/>
          </p:cNvCxnSpPr>
          <p:nvPr/>
        </p:nvCxnSpPr>
        <p:spPr>
          <a:xfrm flipV="1">
            <a:off x="3785384" y="2172845"/>
            <a:ext cx="3460868" cy="5504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88E24F1-F382-4EDD-A145-5815CDD57978}"/>
              </a:ext>
            </a:extLst>
          </p:cNvPr>
          <p:cNvSpPr/>
          <p:nvPr/>
        </p:nvSpPr>
        <p:spPr>
          <a:xfrm>
            <a:off x="5256212" y="633272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https://www.thefrugalbroker.com/sellers/selling-flowchart/</a:t>
            </a:r>
          </a:p>
        </p:txBody>
      </p:sp>
    </p:spTree>
    <p:extLst>
      <p:ext uri="{BB962C8B-B14F-4D97-AF65-F5344CB8AC3E}">
        <p14:creationId xmlns:p14="http://schemas.microsoft.com/office/powerpoint/2010/main" val="18371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4881DD46-8EB7-4812-992F-41863659A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7" r="-3" b="-3"/>
          <a:stretch/>
        </p:blipFill>
        <p:spPr>
          <a:xfrm>
            <a:off x="5560719" y="479426"/>
            <a:ext cx="6096585" cy="59697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7ECC6A3-60E2-4394-8352-02523EB5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60" y="1591173"/>
            <a:ext cx="3133725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1"/>
                </a:solidFill>
              </a:rPr>
              <a:t>Essential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1"/>
                </a:solidFill>
              </a:rPr>
              <a:t>Market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1"/>
                </a:solidFill>
              </a:rPr>
              <a:t>Staging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1"/>
                </a:solidFill>
              </a:rPr>
              <a:t>Pricing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1"/>
                </a:solidFill>
              </a:rPr>
              <a:t>Marketing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1"/>
                </a:solidFill>
              </a:rPr>
              <a:t>Listing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1"/>
                </a:solidFill>
              </a:rPr>
              <a:t>Access to buyers</a:t>
            </a:r>
            <a:r>
              <a:rPr lang="en-US" sz="280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sz="28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17A5DA2-7B86-4692-8B7A-0DB1D574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41" y="479426"/>
            <a:ext cx="3521165" cy="10207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u="sng"/>
              <a:t>Home Selling</a:t>
            </a:r>
            <a:endParaRPr lang="en-US" sz="4000" u="sng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6BA588-EC3A-4FE0-B5AD-5BB8AB8B84A9}"/>
              </a:ext>
            </a:extLst>
          </p:cNvPr>
          <p:cNvSpPr/>
          <p:nvPr/>
        </p:nvSpPr>
        <p:spPr>
          <a:xfrm>
            <a:off x="4856085" y="1136342"/>
            <a:ext cx="6782540" cy="309239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27889-C953-49F6-B324-168F1D706C3C}"/>
              </a:ext>
            </a:extLst>
          </p:cNvPr>
          <p:cNvSpPr/>
          <p:nvPr/>
        </p:nvSpPr>
        <p:spPr>
          <a:xfrm>
            <a:off x="5457001" y="636270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https://wallerrealestate.ca/home-selling-process-flow-chart/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424A97-EE8D-47FE-BF27-8D3DD81F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C26FC1-4C52-4DE7-80FB-CD924A69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3" y="610379"/>
            <a:ext cx="4885775" cy="96096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u="sng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8477-E06F-4F40-8AE7-34204355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25" y="2094238"/>
            <a:ext cx="4885775" cy="37771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Realtor dominated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Propriety database – no public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Millennials in prime homebuying age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Realtor fees are expensive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7D6370-727A-4E60-B83F-B4978A325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9453"/>
              </p:ext>
            </p:extLst>
          </p:nvPr>
        </p:nvGraphicFramePr>
        <p:xfrm>
          <a:off x="6403214" y="1271225"/>
          <a:ext cx="5223673" cy="460018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6904">
                  <a:extLst>
                    <a:ext uri="{9D8B030D-6E8A-4147-A177-3AD203B41FA5}">
                      <a16:colId xmlns:a16="http://schemas.microsoft.com/office/drawing/2014/main" val="2387193385"/>
                    </a:ext>
                  </a:extLst>
                </a:gridCol>
                <a:gridCol w="3186769">
                  <a:extLst>
                    <a:ext uri="{9D8B030D-6E8A-4147-A177-3AD203B41FA5}">
                      <a16:colId xmlns:a16="http://schemas.microsoft.com/office/drawing/2014/main" val="4086067969"/>
                    </a:ext>
                  </a:extLst>
                </a:gridCol>
              </a:tblGrid>
              <a:tr h="807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Selling 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Based on 7/3* Commission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8855977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$300,000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$13,000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5334848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$400,000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$16,000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6334972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$500,000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$19,000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9129498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$600,000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$22,000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5916129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$700,000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$25,000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7098092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$800,000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$28,000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990467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$900,000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$31,000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5755183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$1,000,000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$34,000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696882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$1,500,000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$49,000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440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45C1CC-42D8-423F-B785-E44FB84A5B20}"/>
              </a:ext>
            </a:extLst>
          </p:cNvPr>
          <p:cNvSpPr txBox="1"/>
          <p:nvPr/>
        </p:nvSpPr>
        <p:spPr>
          <a:xfrm>
            <a:off x="6299772" y="5871411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*7% of the first $100,000 and 3% on the balance of everything over</a:t>
            </a:r>
          </a:p>
          <a:p>
            <a:r>
              <a:rPr lang="en-US" sz="1200" dirty="0"/>
              <a:t>$100,000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0505-EDD5-42AC-9412-B97F4AC2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6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8FD-006C-4F09-B987-FF4989F2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6" y="518234"/>
            <a:ext cx="4998127" cy="6399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u="sng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3001-8221-4894-B5E2-60D0F1B7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50" y="1447800"/>
            <a:ext cx="3763274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Public access to database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Home Listings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Market research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Comparative Analysis </a:t>
            </a:r>
          </a:p>
          <a:p>
            <a:pPr lvl="1"/>
            <a:endParaRPr lang="en-US" sz="1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 access to services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Cleaning 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Staging / Photos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Inspection</a:t>
            </a:r>
          </a:p>
          <a:p>
            <a:pPr lvl="1"/>
            <a:r>
              <a:rPr lang="en-US" sz="1400" dirty="0">
                <a:solidFill>
                  <a:schemeClr val="accent1"/>
                </a:solidFill>
              </a:rPr>
              <a:t>Document Review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2E77-AE9D-4984-82C7-0CC37E9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idea">
            <a:extLst>
              <a:ext uri="{FF2B5EF4-FFF2-40B4-BE49-F238E27FC236}">
                <a16:creationId xmlns:a16="http://schemas.microsoft.com/office/drawing/2014/main" id="{E10D67E1-9D64-47EB-B655-5F863D86F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92" y="387141"/>
            <a:ext cx="4669648" cy="55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203CF-CFC3-4E17-A21B-224BA815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60" y="552314"/>
            <a:ext cx="3133726" cy="10202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u="sng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2CBD-AC23-400B-B9EC-34712906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46" y="1761572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Demystify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Simplify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55388-CB83-40B4-8819-14095380A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61" r="17666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2333D-B2C2-4AD8-AF8C-7ECC9B5A5C56}"/>
              </a:ext>
            </a:extLst>
          </p:cNvPr>
          <p:cNvSpPr/>
          <p:nvPr/>
        </p:nvSpPr>
        <p:spPr>
          <a:xfrm>
            <a:off x="5256212" y="6054249"/>
            <a:ext cx="3252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https://www.tcphouses.com/home-buying-steps/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E102-267F-4580-BFFF-272106B2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3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2D29-DE3D-4C3E-A069-0C99B5C9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46" y="49741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75CB5-E417-4DBA-B5DC-ADC62203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2F0BEAE-4C69-4051-810E-F50FFE19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" y="1204382"/>
            <a:ext cx="11239130" cy="5589013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84090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WelcomeHomeAB</vt:lpstr>
      <vt:lpstr>Home Buying</vt:lpstr>
      <vt:lpstr>Home Selling</vt:lpstr>
      <vt:lpstr>Problem Definition</vt:lpstr>
      <vt:lpstr>Proposed Solution</vt:lpstr>
      <vt:lpstr>GOALS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WelcomeHomeAB</dc:title>
  <dc:creator>Charles Chukwukaeme</dc:creator>
  <cp:lastModifiedBy>Charles Chukwukaeme</cp:lastModifiedBy>
  <cp:revision>6</cp:revision>
  <dcterms:created xsi:type="dcterms:W3CDTF">2019-02-03T02:18:10Z</dcterms:created>
  <dcterms:modified xsi:type="dcterms:W3CDTF">2019-02-03T02:25:01Z</dcterms:modified>
</cp:coreProperties>
</file>