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AB5E6B1CD3678D9901C4056D7CFF16E8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 BCA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 chezhian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women</a:t>
            </a:r>
            <a:r>
              <a:rPr dirty="0" sz="2400" lang="en-US"/>
              <a:t>/</a:t>
            </a:r>
            <a:r>
              <a:rPr dirty="0" sz="2400" lang="en-US"/>
              <a:t>Thiruvalluvar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4096000" y="3219450"/>
            <a:ext cx="4000000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rosoft </a:t>
            </a:r>
            <a:r>
              <a:rPr sz="2800" lang="en-US">
                <a:solidFill>
                  <a:srgbClr val="000000"/>
                </a:solidFill>
              </a:rPr>
              <a:t>teams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ard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4096000" y="3219450"/>
            <a:ext cx="4000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yze </a:t>
            </a:r>
            <a:r>
              <a:rPr sz="2800" lang="en-US">
                <a:solidFill>
                  <a:srgbClr val="000000"/>
                </a:solidFill>
              </a:rPr>
              <a:t>root </a:t>
            </a:r>
            <a:r>
              <a:rPr sz="2800" lang="en-US">
                <a:solidFill>
                  <a:srgbClr val="000000"/>
                </a:solidFill>
              </a:rPr>
              <a:t>cause </a:t>
            </a:r>
            <a:r>
              <a:rPr sz="2800" lang="en-US">
                <a:solidFill>
                  <a:srgbClr val="000000"/>
                </a:solidFill>
              </a:rPr>
              <a:t>before </a:t>
            </a:r>
            <a:r>
              <a:rPr sz="2800" lang="en-US">
                <a:solidFill>
                  <a:srgbClr val="000000"/>
                </a:solidFill>
              </a:rPr>
              <a:t>deciding </a:t>
            </a:r>
            <a:r>
              <a:rPr sz="2800" lang="en-US">
                <a:solidFill>
                  <a:srgbClr val="000000"/>
                </a:solidFill>
              </a:rPr>
              <a:t>on </a:t>
            </a:r>
            <a:r>
              <a:rPr sz="2800" lang="en-US">
                <a:solidFill>
                  <a:srgbClr val="000000"/>
                </a:solidFill>
              </a:rPr>
              <a:t>solution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plore </a:t>
            </a:r>
            <a:r>
              <a:rPr sz="2800" lang="en-US">
                <a:solidFill>
                  <a:srgbClr val="000000"/>
                </a:solidFill>
              </a:rPr>
              <a:t>multiple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tions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ective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rk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ace </a:t>
            </a:r>
            <a:r>
              <a:rPr sz="2800" lang="en-US">
                <a:solidFill>
                  <a:srgbClr val="000000"/>
                </a:solidFill>
              </a:rPr>
              <a:t>productivity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10" name=""/>
          <p:cNvSpPr txBox="1"/>
          <p:nvPr/>
        </p:nvSpPr>
        <p:spPr>
          <a:xfrm>
            <a:off x="4096000" y="3219450"/>
            <a:ext cx="4000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ribe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blem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ected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11" name=""/>
          <p:cNvSpPr txBox="1"/>
          <p:nvPr/>
        </p:nvSpPr>
        <p:spPr>
          <a:xfrm>
            <a:off x="4096000" y="3219450"/>
            <a:ext cx="4000000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ine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livery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gement </a:t>
            </a:r>
            <a:r>
              <a:rPr sz="2800" lang="en-US">
                <a:solidFill>
                  <a:srgbClr val="000000"/>
                </a:solidFill>
              </a:rPr>
              <a:t>system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r>
              <a:rPr dirty="0" sz="3200" lang="en-US" spc="5"/>
              <a:t>:</a:t>
            </a:r>
            <a:r>
              <a:rPr dirty="0" sz="3200" lang="en-US" spc="5"/>
              <a:t> 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rosoft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ection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"/>
          <p:cNvSpPr txBox="1"/>
          <p:nvPr/>
        </p:nvSpPr>
        <p:spPr>
          <a:xfrm>
            <a:off x="4096000" y="3219450"/>
            <a:ext cx="4000000" cy="1348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als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2025-08-24T07:33:09Z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5511cfa7d72d47dcbc0f37cb04eebfb0</vt:lpwstr>
  </property>
</Properties>
</file>