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15" r:id="rId1"/>
    <p:sldMasterId id="2147483827" r:id="rId2"/>
  </p:sldMasterIdLst>
  <p:sldIdLst>
    <p:sldId id="257" r:id="rId3"/>
    <p:sldId id="258" r:id="rId4"/>
  </p:sldIdLst>
  <p:sldSz cx="12192000" cy="6858000"/>
  <p:notesSz cx="6858000" cy="9144000"/>
  <p:embeddedFontLst>
    <p:embeddedFont>
      <p:font typeface="Basis Grotesque" panose="02000503030000020004" pitchFamily="2" charset="0"/>
      <p:regular r:id="rId5"/>
      <p:bold r:id="rId6"/>
    </p:embeddedFont>
    <p:embeddedFont>
      <p:font typeface="Cambria Math" panose="02040503050406030204" pitchFamily="18" charset="0"/>
      <p:regular r:id="rId7"/>
    </p:embeddedFont>
    <p:embeddedFont>
      <p:font typeface="Harding Text Web Regular" pitchFamily="2" charset="0"/>
      <p:regular r:id="rId8"/>
      <p:italic r:id="rId9"/>
    </p:embeddedFont>
  </p:embeddedFontLst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FD72-BDDD-4185-9B26-BF682C25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92361-B592-407E-AF82-2C7EA3E27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D2E61-C24F-4B60-A6AE-5E7DC675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12/9/22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5134-4198-4738-B2F8-AA60B2B4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09F7-0EF7-460C-A78C-4F6D0B1D9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21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96DDC-5A98-4966-9FEB-1930EC77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09F7-0EF7-460C-A78C-4F6D0B1D9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07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3EBF-8862-415C-998A-E527DF8A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DD94C-0464-4631-981A-95DDB9CE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C2D86-0D6E-4A6B-BF59-4F1455C4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A251D-A919-4481-923B-98E50B4E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09F7-0EF7-460C-A78C-4F6D0B1D9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601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8A97-92FE-4CF6-8A47-9CED4B0F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78DA5-756F-4F43-84A6-78F2A923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2C01C-849E-4B6D-AFFE-F7D00CA46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588EA-57A6-4119-AF30-B4E827CD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09F7-0EF7-460C-A78C-4F6D0B1D9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627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8C61-D88B-4A67-B886-D33999E7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55229-12D6-4D57-92D2-7DA008380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2EB5-2FCA-425E-A8FC-5A26E3F7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09F7-0EF7-460C-A78C-4F6D0B1D9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460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8A747-1D65-4AF6-96D4-C769A5B6B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93EE5-CE24-47F1-8BDE-CDA6B7BEE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F8281-FA06-48CB-AED7-3A636245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09F7-0EF7-460C-A78C-4F6D0B1D9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640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A7FF-81C7-C448-94E8-2845D432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0053D6"/>
                </a:solidFill>
                <a:latin typeface="Harding Text Web Regular" pitchFamily="2" charset="0"/>
                <a:ea typeface="Harding Text Web 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EDE08-BEDB-D747-8EC4-3DE0DF7A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sis Grotesque" panose="02000503030000020004" pitchFamily="2" charset="77"/>
              </a:defRPr>
            </a:lvl1pPr>
            <a:lvl2pPr>
              <a:defRPr>
                <a:latin typeface="Basis Grotesque" panose="02000503030000020004" pitchFamily="2" charset="77"/>
              </a:defRPr>
            </a:lvl2pPr>
            <a:lvl3pPr>
              <a:defRPr>
                <a:latin typeface="Basis Grotesque" panose="02000503030000020004" pitchFamily="2" charset="77"/>
              </a:defRPr>
            </a:lvl3pPr>
            <a:lvl4pPr>
              <a:defRPr>
                <a:latin typeface="Basis Grotesque" panose="02000503030000020004" pitchFamily="2" charset="77"/>
              </a:defRPr>
            </a:lvl4pPr>
            <a:lvl5pPr>
              <a:defRPr>
                <a:latin typeface="Basis Grotesque" panose="0200050303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863A8-5556-C842-B219-A8013931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3CF6-ED35-1D4E-A0CD-A23E66AFC97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60F635-41F2-AA46-AF16-904BD73D117D}"/>
              </a:ext>
            </a:extLst>
          </p:cNvPr>
          <p:cNvCxnSpPr>
            <a:cxnSpLocks/>
          </p:cNvCxnSpPr>
          <p:nvPr/>
        </p:nvCxnSpPr>
        <p:spPr>
          <a:xfrm>
            <a:off x="336000" y="6327322"/>
            <a:ext cx="115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1BD04577-CFCF-A74E-B7E6-44CF5B7DEE77}"/>
                  </a:ext>
                </a:extLst>
              </p:cNvPr>
              <p:cNvSpPr>
                <a:spLocks noGrp="1"/>
              </p:cNvSpPr>
              <p:nvPr>
                <p:ph type="body" sz="quarter" idx="13" hasCustomPrompt="1"/>
              </p:nvPr>
            </p:nvSpPr>
            <p:spPr>
              <a:xfrm>
                <a:off x="336549" y="6405801"/>
                <a:ext cx="3702051" cy="365125"/>
              </a:xfrm>
              <a:ln>
                <a:noFill/>
              </a:ln>
            </p:spPr>
            <p:txBody>
              <a:bodyPr anchor="ctr">
                <a:noAutofit/>
              </a:bodyPr>
              <a:lstStyle>
                <a:lvl1pPr marL="0" indent="0">
                  <a:buNone/>
                  <a:defRPr sz="1400">
                    <a:latin typeface="Basis Grotesque" panose="02000503030000020004" pitchFamily="2" charset="77"/>
                    <a:ea typeface="Cambria Math" panose="02040503050406030204" pitchFamily="18" charset="0"/>
                  </a:defRPr>
                </a:lvl1pPr>
              </a:lstStyle>
              <a:p>
                <a:pPr lvl="0"/>
                <a:r>
                  <a:rPr lang="en-GB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Section 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Subsection</a:t>
                </a:r>
              </a:p>
            </p:txBody>
          </p:sp>
        </mc:Choice>
        <mc:Fallback xmlns=""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1BD04577-CFCF-A74E-B7E6-44CF5B7DE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 hasCustomPrompt="1"/>
              </p:nvPr>
            </p:nvSpPr>
            <p:spPr>
              <a:xfrm>
                <a:off x="336549" y="6405801"/>
                <a:ext cx="3702051" cy="365125"/>
              </a:xfrm>
              <a:blipFill>
                <a:blip r:embed="rId2"/>
                <a:stretch>
                  <a:fillRect l="-493" b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8CE99940-F871-C54F-AF86-28D5FAC7C1F2}"/>
                  </a:ext>
                </a:extLst>
              </p:cNvPr>
              <p:cNvSpPr>
                <a:spLocks noGrp="1"/>
              </p:cNvSpPr>
              <p:nvPr>
                <p:ph type="body" sz="quarter" idx="14" hasCustomPrompt="1"/>
              </p:nvPr>
            </p:nvSpPr>
            <p:spPr>
              <a:xfrm>
                <a:off x="6209400" y="6405800"/>
                <a:ext cx="5144400" cy="365125"/>
              </a:xfrm>
              <a:ln>
                <a:noFill/>
              </a:ln>
            </p:spPr>
            <p:txBody>
              <a:bodyPr anchor="ctr">
                <a:noAutofit/>
              </a:bodyPr>
              <a:lstStyle>
                <a:lvl1pPr marL="0" indent="0">
                  <a:buNone/>
                  <a:defRPr sz="1400">
                    <a:latin typeface="Basis Grotesque" panose="02000503030000020004" pitchFamily="2" charset="77"/>
                    <a:ea typeface="Cambria Math" panose="02040503050406030204" pitchFamily="18" charset="0"/>
                  </a:defRPr>
                </a:lvl1pPr>
              </a:lstStyle>
              <a:p>
                <a:pPr lvl="0"/>
                <a:r>
                  <a:rPr lang="en-GB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Section 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Subsection</a:t>
                </a:r>
              </a:p>
            </p:txBody>
          </p:sp>
        </mc:Choice>
        <mc:Fallback xmlns=""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8CE99940-F871-C54F-AF86-28D5FAC7C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 hasCustomPrompt="1"/>
              </p:nvPr>
            </p:nvSpPr>
            <p:spPr>
              <a:xfrm>
                <a:off x="6209400" y="6405800"/>
                <a:ext cx="5144400" cy="365125"/>
              </a:xfrm>
              <a:blipFill>
                <a:blip r:embed="rId3"/>
                <a:stretch>
                  <a:fillRect l="-355" b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32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4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001D-BC38-452B-AD47-1FDB2E513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C4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D3EA6-7F4F-49F9-AB07-40A62D731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FD450-C02E-4CD4-BE93-31F1CED3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12/9/22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BA28-5180-4BEF-9024-E1B52A24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Ramith Hettiarachchi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5579-7A24-4157-9FE0-687CCAA7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69E0-098A-46F2-8D71-9908E62D4EA1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585B55-B96A-68AD-9BED-C9E2BBCEB94F}"/>
              </a:ext>
            </a:extLst>
          </p:cNvPr>
          <p:cNvGrpSpPr/>
          <p:nvPr/>
        </p:nvGrpSpPr>
        <p:grpSpPr>
          <a:xfrm>
            <a:off x="342900" y="5932715"/>
            <a:ext cx="11849099" cy="925282"/>
            <a:chOff x="342900" y="5932715"/>
            <a:chExt cx="11849099" cy="92528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EDE0BAB-1F5B-F436-15B3-D513A8780FF8}"/>
                </a:ext>
              </a:extLst>
            </p:cNvPr>
            <p:cNvCxnSpPr/>
            <p:nvPr/>
          </p:nvCxnSpPr>
          <p:spPr>
            <a:xfrm>
              <a:off x="342900" y="6246755"/>
              <a:ext cx="11452860" cy="0"/>
            </a:xfrm>
            <a:prstGeom prst="line">
              <a:avLst/>
            </a:prstGeom>
            <a:ln w="19050">
              <a:solidFill>
                <a:srgbClr val="262F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41254-7D91-0073-A5E1-448E2B19F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40116" y="5932715"/>
              <a:ext cx="3751883" cy="92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618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4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765D-7C58-4F06-AC2F-F9A14D75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2D4F-8BE8-4B73-934E-3E25F7B2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2A12F-7916-443B-8A05-5BE946CB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12/9/22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D4E23-4814-40F4-84EB-424087FC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Ramith Hettiarachchi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B2ADE-6B80-45D4-8547-50539999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69E0-098A-46F2-8D71-9908E62D4EA1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D88B21-AB83-C8E8-76D0-3E4985F9AD19}"/>
              </a:ext>
            </a:extLst>
          </p:cNvPr>
          <p:cNvGrpSpPr/>
          <p:nvPr/>
        </p:nvGrpSpPr>
        <p:grpSpPr>
          <a:xfrm>
            <a:off x="342900" y="5932715"/>
            <a:ext cx="11849099" cy="925282"/>
            <a:chOff x="342900" y="5932715"/>
            <a:chExt cx="11849099" cy="92528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265F66-258F-1184-1350-0CC0013B8348}"/>
                </a:ext>
              </a:extLst>
            </p:cNvPr>
            <p:cNvCxnSpPr/>
            <p:nvPr/>
          </p:nvCxnSpPr>
          <p:spPr>
            <a:xfrm>
              <a:off x="342900" y="6246755"/>
              <a:ext cx="11452860" cy="0"/>
            </a:xfrm>
            <a:prstGeom prst="line">
              <a:avLst/>
            </a:prstGeom>
            <a:ln w="19050">
              <a:solidFill>
                <a:srgbClr val="262F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4689A3-D104-8A91-2B42-3AA0A8A23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40116" y="5932715"/>
              <a:ext cx="3751883" cy="92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9783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14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765D-7C58-4F06-AC2F-F9A14D75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2D4F-8BE8-4B73-934E-3E25F7B2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6088" indent="-446088">
              <a:buClr>
                <a:schemeClr val="accent6"/>
              </a:buClr>
              <a:buFont typeface="Wingdings" panose="05000000000000000000" pitchFamily="2" charset="2"/>
              <a:buChar char="ü"/>
              <a:defRPr/>
            </a:lvl1pPr>
            <a:lvl2pPr marL="893763" indent="-436563">
              <a:buClr>
                <a:schemeClr val="accent6"/>
              </a:buClr>
              <a:buFont typeface="Wingdings" panose="05000000000000000000" pitchFamily="2" charset="2"/>
              <a:buChar char="ü"/>
              <a:defRPr/>
            </a:lvl2pPr>
            <a:lvl3pPr marL="1258888" indent="-344488">
              <a:buClr>
                <a:schemeClr val="accent6"/>
              </a:buClr>
              <a:buFont typeface="Wingdings" panose="05000000000000000000" pitchFamily="2" charset="2"/>
              <a:buChar char="ü"/>
              <a:defRPr/>
            </a:lvl3pPr>
            <a:lvl4pPr marL="1795463" indent="-423863">
              <a:buClr>
                <a:schemeClr val="accent6"/>
              </a:buClr>
              <a:buFont typeface="Wingdings" panose="05000000000000000000" pitchFamily="2" charset="2"/>
              <a:buChar char="ü"/>
              <a:defRPr/>
            </a:lvl4pPr>
            <a:lvl5pPr marL="2154238" indent="-325438">
              <a:buClr>
                <a:schemeClr val="accent6"/>
              </a:buClr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2A12F-7916-443B-8A05-5BE946CB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12/9/22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D4E23-4814-40F4-84EB-424087FC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Ramith Hettiarachchi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B2ADE-6B80-45D4-8547-50539999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69E0-098A-46F2-8D71-9908E62D4EA1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214BB0-D44E-F980-0E56-F326676C97DD}"/>
              </a:ext>
            </a:extLst>
          </p:cNvPr>
          <p:cNvGrpSpPr/>
          <p:nvPr/>
        </p:nvGrpSpPr>
        <p:grpSpPr>
          <a:xfrm>
            <a:off x="342900" y="5932715"/>
            <a:ext cx="11849099" cy="925282"/>
            <a:chOff x="342900" y="5932715"/>
            <a:chExt cx="11849099" cy="92528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8791597-683E-256D-48F4-B7E3A629D704}"/>
                </a:ext>
              </a:extLst>
            </p:cNvPr>
            <p:cNvCxnSpPr/>
            <p:nvPr/>
          </p:nvCxnSpPr>
          <p:spPr>
            <a:xfrm>
              <a:off x="342900" y="6246755"/>
              <a:ext cx="11452860" cy="0"/>
            </a:xfrm>
            <a:prstGeom prst="line">
              <a:avLst/>
            </a:prstGeom>
            <a:ln w="19050">
              <a:solidFill>
                <a:srgbClr val="262F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042C50B-D19C-6B8F-3A82-0FCCF9B82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40116" y="5932715"/>
              <a:ext cx="3751883" cy="92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489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14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BF05-C2B7-4269-8DFC-C495504C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F0380-92E4-4396-B456-1FEA92414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C55E6-5DA1-495C-8852-F378CE93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12/9/22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45B84-3602-4EB1-9056-4FD74145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Ramith Hettiarachchi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ADA4-7AAE-4399-9E3A-8B879021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69E0-098A-46F2-8D71-9908E62D4EA1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721295-8911-005D-9354-3173843538AA}"/>
              </a:ext>
            </a:extLst>
          </p:cNvPr>
          <p:cNvGrpSpPr/>
          <p:nvPr/>
        </p:nvGrpSpPr>
        <p:grpSpPr>
          <a:xfrm>
            <a:off x="342900" y="5932715"/>
            <a:ext cx="11849099" cy="925282"/>
            <a:chOff x="342900" y="5932715"/>
            <a:chExt cx="11849099" cy="92528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B531DF-85C4-EF2F-744A-4836EE9DBC6E}"/>
                </a:ext>
              </a:extLst>
            </p:cNvPr>
            <p:cNvCxnSpPr/>
            <p:nvPr/>
          </p:nvCxnSpPr>
          <p:spPr>
            <a:xfrm>
              <a:off x="342900" y="6246755"/>
              <a:ext cx="11452860" cy="0"/>
            </a:xfrm>
            <a:prstGeom prst="line">
              <a:avLst/>
            </a:prstGeom>
            <a:ln w="19050">
              <a:solidFill>
                <a:srgbClr val="262F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778172-BF4E-5587-4221-290858D9A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40116" y="5932715"/>
              <a:ext cx="3751883" cy="92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644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5864-D733-4E81-872D-3FFF589F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92F3E-1F33-4F71-B476-4D17AB1C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defRPr/>
            </a:lvl3pPr>
            <a:lvl4pPr>
              <a:buClr>
                <a:schemeClr val="accent6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049B-42BC-435D-A9E4-ED043952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09F7-0EF7-460C-A78C-4F6D0B1D9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669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14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72EA-4751-4B16-9473-DA0CA269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1643-4DE3-4C38-82F5-BFA56E330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8D82D-4F4D-4828-B629-97BE98733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C4C9C-3FAF-49D2-8EC9-0BA698D6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12/9/22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34A7B-4F31-4114-A9BA-45A23F53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Ramith Hettiarachchi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73974-EE18-47C0-B54B-C61D435F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69E0-098A-46F2-8D71-9908E62D4EA1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1A2853-6EDA-98BC-A3A3-C098F9691179}"/>
              </a:ext>
            </a:extLst>
          </p:cNvPr>
          <p:cNvGrpSpPr/>
          <p:nvPr/>
        </p:nvGrpSpPr>
        <p:grpSpPr>
          <a:xfrm>
            <a:off x="342900" y="5932715"/>
            <a:ext cx="11849099" cy="925282"/>
            <a:chOff x="342900" y="5932715"/>
            <a:chExt cx="11849099" cy="92528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BC75502-79B4-C452-D8FB-BD926EC99616}"/>
                </a:ext>
              </a:extLst>
            </p:cNvPr>
            <p:cNvCxnSpPr/>
            <p:nvPr/>
          </p:nvCxnSpPr>
          <p:spPr>
            <a:xfrm>
              <a:off x="342900" y="6246755"/>
              <a:ext cx="11452860" cy="0"/>
            </a:xfrm>
            <a:prstGeom prst="line">
              <a:avLst/>
            </a:prstGeom>
            <a:ln w="19050">
              <a:solidFill>
                <a:srgbClr val="262F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23AB7F7-71FF-F24E-1E6E-029F0B1A2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40116" y="5932715"/>
              <a:ext cx="3751883" cy="92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7498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14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DE4D-34A8-4A8D-9C7D-59574C9E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7808B-8F2E-4002-89AD-AECCA212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C4817-AEA6-4AF9-B9A5-439555C0A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B200E-DE68-42E0-BF6B-F468D342F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6134A-7900-43C6-90D2-C97ACD423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9C8E6-3410-458C-AF5A-CCC28C69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12/9/22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D7525-DA83-4D89-AC77-9F825431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Ramith Hettiarachchi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BB9B5-8D68-4FBB-9D92-A38E6341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69E0-098A-46F2-8D71-9908E62D4EA1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589FAF-D0F8-8DCB-E765-2BAFB2984652}"/>
              </a:ext>
            </a:extLst>
          </p:cNvPr>
          <p:cNvGrpSpPr/>
          <p:nvPr/>
        </p:nvGrpSpPr>
        <p:grpSpPr>
          <a:xfrm>
            <a:off x="342900" y="5932715"/>
            <a:ext cx="11849099" cy="925282"/>
            <a:chOff x="342900" y="5932715"/>
            <a:chExt cx="11849099" cy="92528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8C944C-9BB9-DE00-BF5B-FC7164F7BBE9}"/>
                </a:ext>
              </a:extLst>
            </p:cNvPr>
            <p:cNvCxnSpPr/>
            <p:nvPr/>
          </p:nvCxnSpPr>
          <p:spPr>
            <a:xfrm>
              <a:off x="342900" y="6246755"/>
              <a:ext cx="11452860" cy="0"/>
            </a:xfrm>
            <a:prstGeom prst="line">
              <a:avLst/>
            </a:prstGeom>
            <a:ln w="19050">
              <a:solidFill>
                <a:srgbClr val="262F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7394AA-CBD9-AD1F-AAF3-F3FDF060A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40116" y="5932715"/>
              <a:ext cx="3751883" cy="92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3398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14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5380-1114-45E1-9B90-53003526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386D9-C596-4C61-94C1-372C215B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12/9/22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9AD8B-08F7-47A1-BB63-F77B824C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Ramith Hettiarachchi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C590C-FCF2-4499-BEE3-864D833D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69E0-098A-46F2-8D71-9908E62D4EA1}" type="slidenum">
              <a:rPr lang="en-GB" smtClean="0"/>
              <a:t>‹#›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E5D6B7-F18B-0DE8-B445-5BB8BB2985BF}"/>
              </a:ext>
            </a:extLst>
          </p:cNvPr>
          <p:cNvGrpSpPr/>
          <p:nvPr/>
        </p:nvGrpSpPr>
        <p:grpSpPr>
          <a:xfrm>
            <a:off x="342900" y="5932715"/>
            <a:ext cx="11849099" cy="925282"/>
            <a:chOff x="342900" y="5932715"/>
            <a:chExt cx="11849099" cy="92528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1E3031-EB55-6A8E-EC50-B01E6AE71B12}"/>
                </a:ext>
              </a:extLst>
            </p:cNvPr>
            <p:cNvCxnSpPr/>
            <p:nvPr/>
          </p:nvCxnSpPr>
          <p:spPr>
            <a:xfrm>
              <a:off x="342900" y="6246755"/>
              <a:ext cx="11452860" cy="0"/>
            </a:xfrm>
            <a:prstGeom prst="line">
              <a:avLst/>
            </a:prstGeom>
            <a:ln w="19050">
              <a:solidFill>
                <a:srgbClr val="262F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D0BAC9-EDF8-D685-1BEE-6A5F1D079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40116" y="5932715"/>
              <a:ext cx="3751883" cy="92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2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4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9EE50-6AC2-4786-BAEA-BC5B10AA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12/9/22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D7FAD-3867-4132-9DAD-6412D400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Ramith Hettiarachchi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CB860-7462-4401-B862-6604056D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69E0-098A-46F2-8D71-9908E62D4EA1}" type="slidenum">
              <a:rPr lang="en-GB" smtClean="0"/>
              <a:t>‹#›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1C761D-7A47-E1D7-593F-A29C69D54BF3}"/>
              </a:ext>
            </a:extLst>
          </p:cNvPr>
          <p:cNvGrpSpPr/>
          <p:nvPr/>
        </p:nvGrpSpPr>
        <p:grpSpPr>
          <a:xfrm>
            <a:off x="342900" y="5932715"/>
            <a:ext cx="11849099" cy="925282"/>
            <a:chOff x="342900" y="5932715"/>
            <a:chExt cx="11849099" cy="92528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5B0AACC-E8A0-72E8-F722-5DA12FD5F10E}"/>
                </a:ext>
              </a:extLst>
            </p:cNvPr>
            <p:cNvCxnSpPr/>
            <p:nvPr/>
          </p:nvCxnSpPr>
          <p:spPr>
            <a:xfrm>
              <a:off x="342900" y="6246755"/>
              <a:ext cx="11452860" cy="0"/>
            </a:xfrm>
            <a:prstGeom prst="line">
              <a:avLst/>
            </a:prstGeom>
            <a:ln w="19050">
              <a:solidFill>
                <a:srgbClr val="262F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C064F0-2715-15D2-B336-0CD6C99F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40116" y="5932715"/>
              <a:ext cx="3751883" cy="92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10104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14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9B09-DFF3-4CF5-B087-90200252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B7AC-6E4E-4CA2-85E3-D700DC5F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2B917-BEC7-410E-9522-BE1A97B4B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EBEDE-0462-4174-BD81-1B115B06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12/9/22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4F238-5C73-4D7C-9EDF-9814BA1F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Ramith Hettiarachchi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8CCD6-BF77-4916-AF57-F32AE707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69E0-098A-46F2-8D71-9908E62D4EA1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06B70C-35B1-F67C-0636-7791303946D5}"/>
              </a:ext>
            </a:extLst>
          </p:cNvPr>
          <p:cNvGrpSpPr/>
          <p:nvPr/>
        </p:nvGrpSpPr>
        <p:grpSpPr>
          <a:xfrm>
            <a:off x="342900" y="5932715"/>
            <a:ext cx="11849099" cy="925282"/>
            <a:chOff x="342900" y="5932715"/>
            <a:chExt cx="11849099" cy="92528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CDE0F07-6693-2243-FE87-E9CF531DF694}"/>
                </a:ext>
              </a:extLst>
            </p:cNvPr>
            <p:cNvCxnSpPr/>
            <p:nvPr/>
          </p:nvCxnSpPr>
          <p:spPr>
            <a:xfrm>
              <a:off x="342900" y="6246755"/>
              <a:ext cx="11452860" cy="0"/>
            </a:xfrm>
            <a:prstGeom prst="line">
              <a:avLst/>
            </a:prstGeom>
            <a:ln w="19050">
              <a:solidFill>
                <a:srgbClr val="262F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B1E9813-7174-4E60-4201-3C1D503EB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40116" y="5932715"/>
              <a:ext cx="3751883" cy="92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32180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14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C026-18B7-47CF-A253-314C39F3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4D714-5CA9-4218-BC50-25B6E17FF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8D5FC-E29D-4439-8170-CD9E34ED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1A02F-F462-4523-A98D-045A1575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12/9/22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0740D-BDDA-4700-9F4C-D3FD5F0F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Ramith Hettiarachchi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63A4E-56F7-4878-B7A0-059E2CAB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69E0-098A-46F2-8D71-9908E62D4EA1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964622-0F38-40A2-EBAC-C6BCF383A0DB}"/>
              </a:ext>
            </a:extLst>
          </p:cNvPr>
          <p:cNvGrpSpPr/>
          <p:nvPr/>
        </p:nvGrpSpPr>
        <p:grpSpPr>
          <a:xfrm>
            <a:off x="342900" y="5932715"/>
            <a:ext cx="11849099" cy="925282"/>
            <a:chOff x="342900" y="5932715"/>
            <a:chExt cx="11849099" cy="92528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D94A10-AA19-EAA4-E6AD-2193C387774B}"/>
                </a:ext>
              </a:extLst>
            </p:cNvPr>
            <p:cNvCxnSpPr/>
            <p:nvPr/>
          </p:nvCxnSpPr>
          <p:spPr>
            <a:xfrm>
              <a:off x="342900" y="6246755"/>
              <a:ext cx="11452860" cy="0"/>
            </a:xfrm>
            <a:prstGeom prst="line">
              <a:avLst/>
            </a:prstGeom>
            <a:ln w="19050">
              <a:solidFill>
                <a:srgbClr val="262F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BB6727-9DC6-C2BB-84D2-355F566DA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40116" y="5932715"/>
              <a:ext cx="3751883" cy="92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22588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14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DC7B-7668-41CF-B6FE-83E1B447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EA4F5-DCF1-4514-A4A7-6C1570EA0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3508-CA56-4746-A272-43948AB3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12/9/22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1666-73DA-402F-90F6-F674469F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Ramith Hettiarachchi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F168E-3F23-4923-94B2-CDF09E1B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69E0-098A-46F2-8D71-9908E62D4EA1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1B010B-6B35-643A-F8CF-E7A154421EF1}"/>
              </a:ext>
            </a:extLst>
          </p:cNvPr>
          <p:cNvGrpSpPr/>
          <p:nvPr/>
        </p:nvGrpSpPr>
        <p:grpSpPr>
          <a:xfrm>
            <a:off x="342900" y="5932715"/>
            <a:ext cx="11849099" cy="925282"/>
            <a:chOff x="342900" y="5932715"/>
            <a:chExt cx="11849099" cy="92528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47C5CFA-56DF-C4E4-F01B-A8DF03F16867}"/>
                </a:ext>
              </a:extLst>
            </p:cNvPr>
            <p:cNvCxnSpPr/>
            <p:nvPr/>
          </p:nvCxnSpPr>
          <p:spPr>
            <a:xfrm>
              <a:off x="342900" y="6246755"/>
              <a:ext cx="11452860" cy="0"/>
            </a:xfrm>
            <a:prstGeom prst="line">
              <a:avLst/>
            </a:prstGeom>
            <a:ln w="19050">
              <a:solidFill>
                <a:srgbClr val="262F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F690F43-6B5B-81E7-2AF9-D4FBB239F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40116" y="5932715"/>
              <a:ext cx="3751883" cy="92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94853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14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77203-C7AB-450E-A174-AD88BCC2E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9EDCB-D268-43CD-BA56-0040F40A1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8700F-EB5C-425B-96DD-1496684D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12/9/22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01F7-CE75-4F34-B95A-68866838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Ramith Hettiarachchi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EB05B-167F-4991-A8AB-ABFD1AE0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69E0-098A-46F2-8D71-9908E62D4EA1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A0A3CB-2524-861F-B7EC-D6700C29431C}"/>
              </a:ext>
            </a:extLst>
          </p:cNvPr>
          <p:cNvGrpSpPr/>
          <p:nvPr/>
        </p:nvGrpSpPr>
        <p:grpSpPr>
          <a:xfrm>
            <a:off x="342900" y="5932715"/>
            <a:ext cx="11849099" cy="925282"/>
            <a:chOff x="342900" y="5932715"/>
            <a:chExt cx="11849099" cy="92528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A26181-3369-C653-13C8-C85A487825BF}"/>
                </a:ext>
              </a:extLst>
            </p:cNvPr>
            <p:cNvCxnSpPr/>
            <p:nvPr/>
          </p:nvCxnSpPr>
          <p:spPr>
            <a:xfrm>
              <a:off x="342900" y="6246755"/>
              <a:ext cx="11452860" cy="0"/>
            </a:xfrm>
            <a:prstGeom prst="line">
              <a:avLst/>
            </a:prstGeom>
            <a:ln w="19050">
              <a:solidFill>
                <a:srgbClr val="262F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2B187C-EC72-BDC7-AA34-879B0E0D0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40116" y="5932715"/>
              <a:ext cx="3751883" cy="92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160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2F94-CC3B-F045-B2B5-96D89D4A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0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C480-059D-044C-8CF8-4ADD5BE2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2692-B3C8-FD46-91AF-4830F6FB80EE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7DAA-842D-1247-B22E-BD68599F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CF0E7-1822-2743-868E-E223B093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D2A5-DC42-C740-9E6A-5347A8B5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5864-D733-4E81-872D-3FFF589F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92F3E-1F33-4F71-B476-4D17AB1C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6088" indent="-446088">
              <a:buClr>
                <a:schemeClr val="accent3"/>
              </a:buClr>
              <a:buFont typeface="Wingdings" panose="05000000000000000000" pitchFamily="2" charset="2"/>
              <a:buChar char="ü"/>
              <a:defRPr/>
            </a:lvl1pPr>
            <a:lvl2pPr marL="893763" indent="-436563">
              <a:buClr>
                <a:schemeClr val="accent3"/>
              </a:buClr>
              <a:buFont typeface="Wingdings" panose="05000000000000000000" pitchFamily="2" charset="2"/>
              <a:buChar char="ü"/>
              <a:defRPr/>
            </a:lvl2pPr>
            <a:lvl3pPr marL="1344613" indent="-430213">
              <a:buClr>
                <a:schemeClr val="accent3"/>
              </a:buClr>
              <a:buFont typeface="Wingdings" panose="05000000000000000000" pitchFamily="2" charset="2"/>
              <a:buChar char="ü"/>
              <a:defRPr/>
            </a:lvl3pPr>
            <a:lvl4pPr marL="1795463" indent="-423863">
              <a:buClr>
                <a:schemeClr val="accent3"/>
              </a:buClr>
              <a:buFont typeface="Wingdings" panose="05000000000000000000" pitchFamily="2" charset="2"/>
              <a:buChar char="ü"/>
              <a:defRPr/>
            </a:lvl4pPr>
            <a:lvl5pPr marL="2154238" indent="-325438">
              <a:buClr>
                <a:schemeClr val="accent3"/>
              </a:buClr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049B-42BC-435D-A9E4-ED043952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169" y="115094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CE409F7-0EF7-460C-A78C-4F6D0B1D9B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EB36-1296-4C0A-AF5D-51CAB920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A43E1-F9CC-4A17-A340-C8C30FF13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EB71-BBC0-407E-90F1-F5A2484C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09F7-0EF7-460C-A78C-4F6D0B1D9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11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0E63-5076-4CFA-9F40-F5E57E20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264A-929C-40C3-A2CA-BFB03910A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defRPr/>
            </a:lvl3pPr>
            <a:lvl4pPr>
              <a:buClr>
                <a:schemeClr val="accent6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4BC64-1DC5-4FF2-B0B9-4BE4373A7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defRPr/>
            </a:lvl3pPr>
            <a:lvl4pPr>
              <a:buClr>
                <a:schemeClr val="accent6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A650A-11D1-431C-B0B0-594B7A0E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09F7-0EF7-460C-A78C-4F6D0B1D9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46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9CA5-5DD9-4FD4-B130-C1D2FDE1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81289-28B6-48F8-AF70-A26EB62CB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C87C8-CC2F-4DF5-8D10-5E32A528F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EA7A3-5449-41D1-8551-C7AF0EE70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48E80-42E6-4EAB-83AD-707CF89E3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A4C61-B8E0-42CA-830F-37C9D973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09F7-0EF7-460C-A78C-4F6D0B1D9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61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3609-7152-4B3F-A5D1-232D6713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6375F-4DDD-4DC3-905F-F65B7F66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09F7-0EF7-460C-A78C-4F6D0B1D9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56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96DDC-5A98-4966-9FEB-1930EC77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09F7-0EF7-460C-A78C-4F6D0B1D9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10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96DDC-5A98-4966-9FEB-1930EC77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09F7-0EF7-460C-A78C-4F6D0B1D9BD0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78614-FCC6-7214-4620-A5B5CFFD1C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40116" y="5932715"/>
            <a:ext cx="3751883" cy="9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6A52C-3C16-4205-99E5-033C6AC1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08CB2-DB43-44B9-856A-D35B59EE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DED7D-2529-4D4F-A3E9-F9B11BDDD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1121" y="6356350"/>
            <a:ext cx="1103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51E2D"/>
                </a:solidFill>
              </a:defRPr>
            </a:lvl1pPr>
          </a:lstStyle>
          <a:p>
            <a:r>
              <a:rPr lang="en-US"/>
              <a:t>12/9/22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B76EB-4BA7-44D2-9531-743B8FB4C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4168" y="1150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CE409F7-0EF7-460C-A78C-4F6D0B1D9B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26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39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43" r:id="rId9"/>
    <p:sldLayoutId id="2147483842" r:id="rId10"/>
    <p:sldLayoutId id="2147483823" r:id="rId11"/>
    <p:sldLayoutId id="2147483824" r:id="rId12"/>
    <p:sldLayoutId id="2147483825" r:id="rId13"/>
    <p:sldLayoutId id="2147483826" r:id="rId14"/>
    <p:sldLayoutId id="2147483841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Arial" panose="020B0604020202020204" pitchFamily="34" charset="0"/>
        <a:buChar char="•"/>
        <a:defRPr sz="2800" kern="1200">
          <a:solidFill>
            <a:srgbClr val="160A3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rgbClr val="160A3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rgbClr val="160A3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rgbClr val="160A3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rgbClr val="160A3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20EA4-C0D5-40D9-8914-A783815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FF6D-3E88-45E2-B7E0-83202AE7F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DFDAB-AC54-4EA8-B723-861F3D26B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7869" y="6356350"/>
            <a:ext cx="11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12/9/22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07D22-A50B-443A-B8FB-2281BA37B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Ramith Hettiarachchi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3E5B9-14B6-4169-9F15-5C23778CE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0917" y="1150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AC469E0-098A-46F2-8D71-9908E62D4EA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07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40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4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628CE-01C4-A8A0-F2A5-355E459B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09F7-0EF7-460C-A78C-4F6D0B1D9BD0}" type="slidenum">
              <a:rPr lang="en-GB" smtClean="0"/>
              <a:t>1</a:t>
            </a:fld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4BA309A-D141-FB2B-C264-3FC59D59BF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GMMNLSE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5F011-DF58-568E-7596-3D34267C5AF3}"/>
                  </a:ext>
                </a:extLst>
              </p:cNvPr>
              <p:cNvSpPr txBox="1"/>
              <p:nvPr/>
            </p:nvSpPr>
            <p:spPr>
              <a:xfrm>
                <a:off x="838200" y="1316489"/>
                <a:ext cx="10515600" cy="803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𝑝𝑙𝑚𝑛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𝑝𝑙𝑚𝑛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5F011-DF58-568E-7596-3D34267C5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16489"/>
                <a:ext cx="10515600" cy="803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17DE06-5EEB-5F80-9A93-3ED0B2262B71}"/>
                  </a:ext>
                </a:extLst>
              </p:cNvPr>
              <p:cNvSpPr txBox="1"/>
              <p:nvPr/>
            </p:nvSpPr>
            <p:spPr>
              <a:xfrm>
                <a:off x="1813249" y="2162120"/>
                <a:ext cx="8565502" cy="793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17DE06-5EEB-5F80-9A93-3ED0B2262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249" y="2162120"/>
                <a:ext cx="8565502" cy="79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E4350E-36DF-E7F0-5CD7-A2E0A274736F}"/>
                  </a:ext>
                </a:extLst>
              </p:cNvPr>
              <p:cNvSpPr txBox="1"/>
              <p:nvPr/>
            </p:nvSpPr>
            <p:spPr>
              <a:xfrm>
                <a:off x="970384" y="3808928"/>
                <a:ext cx="4721290" cy="2372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Constants: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=1.2153×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=2.99792458×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=0.18</m:t>
                    </m:r>
                  </m:oMath>
                </a14:m>
                <a:r>
                  <a:rPr lang="en-US" dirty="0"/>
                  <a:t> (If Raman scattering considered)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𝑠𝑒𝑙𝑓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𝑠𝑡𝑒𝑒𝑝𝑒𝑛𝑖𝑛𝑔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E4350E-36DF-E7F0-5CD7-A2E0A27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84" y="3808928"/>
                <a:ext cx="4721290" cy="2372188"/>
              </a:xfrm>
              <a:prstGeom prst="rect">
                <a:avLst/>
              </a:prstGeom>
              <a:blipFill>
                <a:blip r:embed="rId4"/>
                <a:stretch>
                  <a:fillRect l="-1032" t="-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E7FC7D-CC45-EEE6-AFD0-010CDA5E4A46}"/>
                  </a:ext>
                </a:extLst>
              </p:cNvPr>
              <p:cNvSpPr txBox="1"/>
              <p:nvPr/>
            </p:nvSpPr>
            <p:spPr>
              <a:xfrm>
                <a:off x="5952930" y="3804205"/>
                <a:ext cx="6055568" cy="1891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values are in a 5x8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attached </a:t>
                </a:r>
                <a:r>
                  <a:rPr lang="en-US" i="1" dirty="0" err="1"/>
                  <a:t>betas.mat</a:t>
                </a:r>
                <a:r>
                  <a:rPr lang="en-US" dirty="0"/>
                  <a:t> file.</a:t>
                </a:r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dirty="0"/>
                  <a:t> values are 2x2x2x2 tensors (for a 2-mode fiber).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attached </a:t>
                </a:r>
                <a:r>
                  <a:rPr lang="en-US" i="1" dirty="0"/>
                  <a:t>S_tensors_2modes.mat </a:t>
                </a:r>
                <a:r>
                  <a:rPr lang="en-US" dirty="0"/>
                  <a:t>file.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E7FC7D-CC45-EEE6-AFD0-010CDA5E4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930" y="3804205"/>
                <a:ext cx="6055568" cy="1891865"/>
              </a:xfrm>
              <a:prstGeom prst="rect">
                <a:avLst/>
              </a:prstGeom>
              <a:blipFill>
                <a:blip r:embed="rId5"/>
                <a:stretch>
                  <a:fillRect l="-705" b="-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75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A04E-453F-0127-3B00-E50BCD1D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Conditions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62729-3DD0-9ACB-688E-A17900C7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09F7-0EF7-460C-A78C-4F6D0B1D9BD0}" type="slidenum">
              <a:rPr lang="en-GB" smtClean="0"/>
              <a:t>2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D12C62-6072-5B65-E2BD-9777586C07FC}"/>
                  </a:ext>
                </a:extLst>
              </p:cNvPr>
              <p:cNvSpPr txBox="1"/>
              <p:nvPr/>
            </p:nvSpPr>
            <p:spPr>
              <a:xfrm>
                <a:off x="2239347" y="1940767"/>
                <a:ext cx="7865706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𝑚𝑜𝑑𝑒𝑠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1.665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𝐹𝑊𝐻𝑀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1.665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𝑐𝑒𝑛𝑡𝑒𝑟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𝐹𝑊𝐻𝑀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D12C62-6072-5B65-E2BD-9777586C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47" y="1940767"/>
                <a:ext cx="7865706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D7039E-D509-3B5A-0B09-7FEBFA94ED5A}"/>
                  </a:ext>
                </a:extLst>
              </p:cNvPr>
              <p:cNvSpPr txBox="1"/>
              <p:nvPr/>
            </p:nvSpPr>
            <p:spPr>
              <a:xfrm>
                <a:off x="2785188" y="3662266"/>
                <a:ext cx="832290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=9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𝑛𝐽</m:t>
                    </m:r>
                  </m:oMath>
                </a14:m>
                <a:r>
                  <a:rPr lang="en-US" dirty="0"/>
                  <a:t> (We use different values in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6, 30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𝑛𝐽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𝐹𝑊𝐻𝑀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Different values in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0.05, 0.5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𝑐𝑒𝑛𝑡𝑒𝑟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(Where the pulse is centered) </a:t>
                </a:r>
              </a:p>
              <a:p>
                <a:endParaRPr lang="en-US" dirty="0"/>
              </a:p>
              <a:p>
                <a:r>
                  <a:rPr lang="en-US" dirty="0"/>
                  <a:t>In simulation, the time window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𝑝𝑠</m:t>
                    </m:r>
                  </m:oMath>
                </a14:m>
                <a:r>
                  <a:rPr lang="en-US" dirty="0"/>
                  <a:t> wide 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−40, 40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𝑝𝑠</m:t>
                    </m:r>
                  </m:oMath>
                </a14:m>
                <a:r>
                  <a:rPr lang="en-US" dirty="0"/>
                  <a:t>) with 8192 points.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D7039E-D509-3B5A-0B09-7FEBFA94E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88" y="3662266"/>
                <a:ext cx="8322906" cy="1754326"/>
              </a:xfrm>
              <a:prstGeom prst="rect">
                <a:avLst/>
              </a:prstGeom>
              <a:blipFill>
                <a:blip r:embed="rId3"/>
                <a:stretch>
                  <a:fillRect l="-659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358747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Custom 5">
      <a:dk1>
        <a:srgbClr val="2E00BB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00D17C"/>
      </a:accent3>
      <a:accent4>
        <a:srgbClr val="FFC000"/>
      </a:accent4>
      <a:accent5>
        <a:srgbClr val="5B9BD5"/>
      </a:accent5>
      <a:accent6>
        <a:srgbClr val="DA2A69"/>
      </a:accent6>
      <a:hlink>
        <a:srgbClr val="0563C1"/>
      </a:hlink>
      <a:folHlink>
        <a:srgbClr val="954F72"/>
      </a:folHlink>
    </a:clrScheme>
    <a:fontScheme name="Nature + MIT">
      <a:majorFont>
        <a:latin typeface="Harding Text Web Regular"/>
        <a:ea typeface=""/>
        <a:cs typeface=""/>
      </a:majorFont>
      <a:minorFont>
        <a:latin typeface="Basis Grotesq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8F4ABA28-886F-45EC-8791-4F7C351E2DF1}" vid="{95230923-65CA-488D-AEC4-B0486335F2F1}"/>
    </a:ext>
  </a:extLst>
</a:theme>
</file>

<file path=ppt/theme/theme2.xml><?xml version="1.0" encoding="utf-8"?>
<a:theme xmlns:a="http://schemas.openxmlformats.org/drawingml/2006/main" name="1_Custom Design">
  <a:themeElements>
    <a:clrScheme name="Custom 7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4472C4"/>
      </a:accent1>
      <a:accent2>
        <a:srgbClr val="DA2A69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D17C"/>
      </a:accent6>
      <a:hlink>
        <a:srgbClr val="0563C1"/>
      </a:hlink>
      <a:folHlink>
        <a:srgbClr val="954F72"/>
      </a:folHlink>
    </a:clrScheme>
    <a:fontScheme name="0xAIT">
      <a:majorFont>
        <a:latin typeface="Harding Text Web Regular"/>
        <a:ea typeface=""/>
        <a:cs typeface=""/>
      </a:majorFont>
      <a:minorFont>
        <a:latin typeface="Basis Grotesq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54</TotalTime>
  <Words>165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Cambria Math</vt:lpstr>
      <vt:lpstr>Arial</vt:lpstr>
      <vt:lpstr>Harding Text Web Regular</vt:lpstr>
      <vt:lpstr>Basis Grotesque</vt:lpstr>
      <vt:lpstr>Wingdings</vt:lpstr>
      <vt:lpstr>mytheme</vt:lpstr>
      <vt:lpstr>1_Custom Design</vt:lpstr>
      <vt:lpstr>PowerPoint Presentation</vt:lpstr>
      <vt:lpstr>Initial Conditions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Kanaththage, Hasindu</dc:creator>
  <cp:lastModifiedBy>Kanaththage, Hasindu</cp:lastModifiedBy>
  <cp:revision>2</cp:revision>
  <dcterms:created xsi:type="dcterms:W3CDTF">2023-08-18T15:47:03Z</dcterms:created>
  <dcterms:modified xsi:type="dcterms:W3CDTF">2023-08-18T16:59:02Z</dcterms:modified>
</cp:coreProperties>
</file>