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586"/>
  </p:normalViewPr>
  <p:slideViewPr>
    <p:cSldViewPr snapToGrid="0" snapToObjects="1">
      <p:cViewPr>
        <p:scale>
          <a:sx n="140" d="100"/>
          <a:sy n="140" d="100"/>
        </p:scale>
        <p:origin x="1040" y="-3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8C84-DD5A-7948-98E2-63AA823A74E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C174-74DF-F547-BCBD-14FD67686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8C84-DD5A-7948-98E2-63AA823A74E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C174-74DF-F547-BCBD-14FD67686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8C84-DD5A-7948-98E2-63AA823A74E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C174-74DF-F547-BCBD-14FD67686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8C84-DD5A-7948-98E2-63AA823A74E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C174-74DF-F547-BCBD-14FD67686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8C84-DD5A-7948-98E2-63AA823A74E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C174-74DF-F547-BCBD-14FD67686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8C84-DD5A-7948-98E2-63AA823A74E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C174-74DF-F547-BCBD-14FD67686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8C84-DD5A-7948-98E2-63AA823A74E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C174-74DF-F547-BCBD-14FD67686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8C84-DD5A-7948-98E2-63AA823A74E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C174-74DF-F547-BCBD-14FD67686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8C84-DD5A-7948-98E2-63AA823A74E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C174-74DF-F547-BCBD-14FD67686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8C84-DD5A-7948-98E2-63AA823A74E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C174-74DF-F547-BCBD-14FD67686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8C84-DD5A-7948-98E2-63AA823A74E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C174-74DF-F547-BCBD-14FD67686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8C84-DD5A-7948-98E2-63AA823A74E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9C174-74DF-F547-BCBD-14FD6768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3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6858000" cy="83690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8050" y="376100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92349" y="376100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43568" y="37610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050" y="626137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92349" y="629336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8050" y="8593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2349" y="8593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43568" y="859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0461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8</Words>
  <Application>Microsoft Macintosh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Savit Prabhu</dc:creator>
  <cp:lastModifiedBy>Savit Prabhu</cp:lastModifiedBy>
  <cp:revision>3</cp:revision>
  <dcterms:created xsi:type="dcterms:W3CDTF">2018-09-11T05:44:14Z</dcterms:created>
  <dcterms:modified xsi:type="dcterms:W3CDTF">2018-09-11T06:49:14Z</dcterms:modified>
</cp:coreProperties>
</file>