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7" r:id="rId2"/>
    <p:sldId id="268" r:id="rId3"/>
    <p:sldId id="271" r:id="rId4"/>
    <p:sldId id="260" r:id="rId5"/>
    <p:sldId id="278" r:id="rId6"/>
    <p:sldId id="261" r:id="rId7"/>
    <p:sldId id="269" r:id="rId8"/>
    <p:sldId id="274" r:id="rId9"/>
    <p:sldId id="275" r:id="rId10"/>
    <p:sldId id="276" r:id="rId11"/>
    <p:sldId id="265" r:id="rId12"/>
    <p:sldId id="279" r:id="rId13"/>
    <p:sldId id="27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2" autoAdjust="0"/>
    <p:restoredTop sz="94660"/>
  </p:normalViewPr>
  <p:slideViewPr>
    <p:cSldViewPr showGuides="1">
      <p:cViewPr varScale="1">
        <p:scale>
          <a:sx n="81" d="100"/>
          <a:sy n="81" d="100"/>
        </p:scale>
        <p:origin x="-76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E4C96-91A7-4FD4-8285-501614B987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22FA8-F31E-4994-9126-FD21A1A3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4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2FA8-F31E-4994-9126-FD21A1A328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8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2FA8-F31E-4994-9126-FD21A1A328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1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C57-1947-4BD3-89F1-94FD0B12BE0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5A55-2944-4A32-9543-7FED1CEE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8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C57-1947-4BD3-89F1-94FD0B12BE0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5A55-2944-4A32-9543-7FED1CEE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C57-1947-4BD3-89F1-94FD0B12BE0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5A55-2944-4A32-9543-7FED1CEE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1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C57-1947-4BD3-89F1-94FD0B12BE0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5A55-2944-4A32-9543-7FED1CEE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5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C57-1947-4BD3-89F1-94FD0B12BE0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5A55-2944-4A32-9543-7FED1CEE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5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C57-1947-4BD3-89F1-94FD0B12BE0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5A55-2944-4A32-9543-7FED1CEE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0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C57-1947-4BD3-89F1-94FD0B12BE0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5A55-2944-4A32-9543-7FED1CEE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2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C57-1947-4BD3-89F1-94FD0B12BE0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5A55-2944-4A32-9543-7FED1CEE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C57-1947-4BD3-89F1-94FD0B12BE0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5A55-2944-4A32-9543-7FED1CEE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7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C57-1947-4BD3-89F1-94FD0B12BE0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5A55-2944-4A32-9543-7FED1CEE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9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C57-1947-4BD3-89F1-94FD0B12BE0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5A55-2944-4A32-9543-7FED1CEE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2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FC57-1947-4BD3-89F1-94FD0B12BE0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C5A55-2944-4A32-9543-7FED1CEE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8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Анализ рынка 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заведений общественного питания Москвы</a:t>
            </a:r>
            <a:b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2551778"/>
            <a:ext cx="7192888" cy="1314450"/>
          </a:xfrm>
        </p:spPr>
        <p:txBody>
          <a:bodyPr>
            <a:normAutofit lnSpcReduction="10000"/>
          </a:bodyPr>
          <a:lstStyle/>
          <a:p>
            <a:pPr algn="r">
              <a:spcBef>
                <a:spcPts val="0"/>
              </a:spcBef>
            </a:pPr>
            <a:r>
              <a:rPr lang="ru-RU" sz="2800" i="1" dirty="0"/>
              <a:t>на основе данных сервисов </a:t>
            </a:r>
            <a:endParaRPr lang="ru-RU" sz="2800" i="1" dirty="0" smtClean="0"/>
          </a:p>
          <a:p>
            <a:pPr algn="r">
              <a:spcBef>
                <a:spcPts val="0"/>
              </a:spcBef>
            </a:pPr>
            <a:r>
              <a:rPr lang="ru-RU" sz="2800" i="1" dirty="0" smtClean="0"/>
              <a:t>Яндекс</a:t>
            </a:r>
            <a:r>
              <a:rPr lang="ru-RU" sz="2800" i="1" dirty="0"/>
              <a:t> Карты и Яндекс Бизнес </a:t>
            </a:r>
            <a:endParaRPr lang="ru-RU" sz="2800" i="1" dirty="0" smtClean="0"/>
          </a:p>
          <a:p>
            <a:pPr algn="r">
              <a:spcBef>
                <a:spcPts val="0"/>
              </a:spcBef>
            </a:pPr>
            <a:r>
              <a:rPr lang="ru-RU" sz="2800" i="1" dirty="0" smtClean="0"/>
              <a:t>на </a:t>
            </a:r>
            <a:r>
              <a:rPr lang="ru-RU" sz="2800" i="1" dirty="0"/>
              <a:t>лето 2022 года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6423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40"/>
            <a:ext cx="8229600" cy="857250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Цены в зависимости от района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867895"/>
            <a:ext cx="8424936" cy="1008112"/>
          </a:xfrm>
        </p:spPr>
        <p:txBody>
          <a:bodyPr>
            <a:normAutofit fontScale="92500" lnSpcReduction="20000"/>
          </a:bodyPr>
          <a:lstStyle/>
          <a:p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ЦАО – самый дорогой район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 самым большим разбросом цен</a:t>
            </a:r>
          </a:p>
          <a:p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Второй по дороговизне - ЗАО</a:t>
            </a:r>
          </a:p>
          <a:p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ЮВАО и СВАО – самые дешевые районы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17" y="840364"/>
            <a:ext cx="4414228" cy="2728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00817"/>
            <a:ext cx="3225334" cy="229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8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Средние рейтинги по районам Москвы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563638"/>
            <a:ext cx="4248472" cy="3394472"/>
          </a:xfrm>
        </p:spPr>
        <p:txBody>
          <a:bodyPr>
            <a:normAutofit/>
          </a:bodyPr>
          <a:lstStyle/>
          <a:p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Лучший рейтинг у заведений в </a:t>
            </a: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ЦАО – 4.38</a:t>
            </a:r>
          </a:p>
          <a:p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Худший рейтинг у заведений в </a:t>
            </a: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ЮВАО -  4.1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043" y="1203598"/>
            <a:ext cx="4427984" cy="316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7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Открытие кофейни: распределение кофеен и рейтингов по районам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1" y="1275606"/>
            <a:ext cx="4906888" cy="3387823"/>
          </a:xfrm>
        </p:spPr>
        <p:txBody>
          <a:bodyPr>
            <a:normAutofit fontScale="92500" lnSpcReduction="10000"/>
          </a:bodyPr>
          <a:lstStyle/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1413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всего кофеен в Москве.</a:t>
            </a:r>
          </a:p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Больше всего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в ЦАО (428).</a:t>
            </a:r>
          </a:p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Меньше всего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в СЗАО (62).</a:t>
            </a:r>
          </a:p>
          <a:p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4.28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средний рейтинг кофеен.</a:t>
            </a:r>
          </a:p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Самый высокий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(4.34 и 4.33) – в ЦАО и СЗАО. </a:t>
            </a:r>
          </a:p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Самый низкий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(4.2) – в ЗАО.</a:t>
            </a:r>
          </a:p>
          <a:p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843558"/>
            <a:ext cx="3442051" cy="2004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181" y="3075807"/>
            <a:ext cx="2760219" cy="1578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4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Открытие кофейни: средние цены по районам Москвы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1309886"/>
            <a:ext cx="5040560" cy="3387823"/>
          </a:xfrm>
        </p:spPr>
        <p:txBody>
          <a:bodyPr>
            <a:normAutofit fontScale="85000" lnSpcReduction="20000"/>
          </a:bodyPr>
          <a:lstStyle/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250 </a:t>
            </a:r>
            <a:r>
              <a:rPr lang="ru-RU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руб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чаще всего стоит чашка капучино стоит </a:t>
            </a:r>
          </a:p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Также часто встречаются цены 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100, 70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или 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170 </a:t>
            </a:r>
            <a:r>
              <a:rPr lang="ru-RU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руб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/чашку. </a:t>
            </a: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Самые высокие цены –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ЮЗАО (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едианная цена – 200 руб.) </a:t>
            </a:r>
          </a:p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Второе и третье место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ЦАО и ЗАО с медианной ценой – 190 руб.</a:t>
            </a:r>
          </a:p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Самые низкие цены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в ВАО (135 </a:t>
            </a:r>
            <a:r>
              <a:rPr lang="ru-R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руб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</a:p>
          <a:p>
            <a:endParaRPr lang="en-US" sz="2400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915566"/>
            <a:ext cx="3384376" cy="197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537" y="3003798"/>
            <a:ext cx="3013445" cy="193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3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Цели и задачи проекта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ыявить закономерности и особенности рынка заведений общепита в Москве, которые станут основой для принятия решения об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открытии нового заведения. 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Сформулировать рекомендации для открытия заведения</a:t>
            </a:r>
          </a:p>
          <a:p>
            <a:pPr marL="0" indent="0">
              <a:buNone/>
            </a:pP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Отдельно проанализировать рынок кофеен в Москве и сформулировать рекомендации по открытию кофейни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8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Источники данных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Файл 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moscow_places.csv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с данными с сервисов Яндекса за лето 2022 года. 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записей в файле: 8406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- 14 параметров:  </a:t>
            </a:r>
            <a:r>
              <a:rPr lang="ru-RU" sz="3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название заведения, 	категория; адрес, район, часы работы, 	координаты, рейтинг, ценовые параметры, 	сетевое/несетевое, кол-во мест. 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Файл </a:t>
            </a:r>
            <a:r>
              <a:rPr lang="ru-RU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admin_level_geomap.geojson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аписями о границах районов Москвы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2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Общие выводы по проекту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4"/>
            <a:ext cx="8363272" cy="360704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ВЫВОДЫ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 состоянию на лето 2022 в Москве было 8406 заведений.</a:t>
            </a:r>
          </a:p>
          <a:p>
            <a:r>
              <a:rPr lang="ru-RU" sz="3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70% всех заведений – это кафе (&gt;2300), рестораны (2000) и кофейни (1400</a:t>
            </a:r>
            <a:r>
              <a:rPr lang="ru-RU" sz="3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). Меньше всего (7% ) булочных (250) и столовых (300)</a:t>
            </a:r>
            <a:endParaRPr lang="ru-RU" sz="3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3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62% всех заведений – несетевые. </a:t>
            </a:r>
            <a:r>
              <a:rPr lang="ru-RU" sz="3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 этом в булочных, кофейнях и пиццериях сетевыми являются  более 50% </a:t>
            </a:r>
            <a:r>
              <a:rPr lang="ru-RU" sz="3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заведений</a:t>
            </a:r>
          </a:p>
          <a:p>
            <a:r>
              <a:rPr lang="ru-RU" sz="3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Большая часть заведений &gt;2000 (около 25%) расположено в ЦАО. Меньше всего (400) заведений  в СЗАО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Самый высокий рейтинг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 баров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4.4, наименьший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 кафе и </a:t>
            </a:r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фастфудов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- 4.2. Пиццерии, рестораны, кофейни – стабильно хорошее качество с средней оценкой 4.3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ЦАО – самый дорогой район с самым большим разбросом цен,  а ЮВАО и СВАО – самые дешевые районы</a:t>
            </a:r>
          </a:p>
          <a:p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РЕКОМЕНДАЦИИ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Категория заведения: либо заходить на конкурентный рынок кафе, ресторанов, кофеен, либо открывать булочную или столовую. У каждой из стратегий есть свои плюсы и минусы. 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Учесть, что булочные и кофейни часто являются сетевыми (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&gt;50%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заведений),  а с сетевыми заведениями конкурировать может быть сложно.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Расположение: либо ЦАО с большим количеством потенциальных клиентов, но и большим количеством конкурентов, либо СЗАО, если дополнительное исследование покажет, что спрос есть.</a:t>
            </a:r>
          </a:p>
          <a:p>
            <a:pPr marL="0" indent="0">
              <a:buNone/>
            </a:pP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30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Выводы и рекомендации по открытию кофейни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4"/>
            <a:ext cx="8363272" cy="3607049"/>
          </a:xfrm>
        </p:spPr>
        <p:txBody>
          <a:bodyPr>
            <a:normAutofit fontScale="92500" lnSpcReduction="10000"/>
          </a:bodyPr>
          <a:lstStyle/>
          <a:p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 состоянию на лето 2022 в Москве было 1413 кофейни: больше всего в ЦАО (428), меньше всего – в СЗАО (62).</a:t>
            </a:r>
          </a:p>
          <a:p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Средний рейтинг – 4.28. Самый высокий – в ЦАО и СЗАО (4.34 и 4.33). Самый низкий – в ЗАО (4.2).</a:t>
            </a:r>
          </a:p>
          <a:p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Чаще всего чашка капучино стоит около 250 </a:t>
            </a:r>
            <a:r>
              <a:rPr lang="ru-RU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руб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также часто встречаются кофейни с ценами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~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100, 70 или 170 </a:t>
            </a:r>
            <a:r>
              <a:rPr lang="ru-RU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руб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/чашку. 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Рекомендуется:</a:t>
            </a:r>
          </a:p>
          <a:p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Открытие кофейни в ЗАО с ценой ниже 190 </a:t>
            </a:r>
            <a:r>
              <a:rPr lang="ru-RU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руб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/чашку - это создаст конкурентное преимущество ( у 50% заведений в ЗАО цена за чашу выше) и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 акцентом на качество заведения – кофейни с высоким рейтингом в ЗАО встречаются реже, чем в среднем по городу.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9"/>
            <a:ext cx="8229600" cy="857250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Популярные категории заведений в Москве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AutoShape 4" descr="data:image/png;base64,iVBORw0KGgoAAAANSUhEUgAAA8IAAAHSCAYAAAAnonIfAAAAOXRFWHRTb2Z0d2FyZQBNYXRwbG90bGliIHZlcnNpb24zLjMuNCwgaHR0cHM6Ly9tYXRwbG90bGliLm9yZy8QVMy6AAAACXBIWXMAAAsTAAALEwEAmpwYAADMoElEQVR4nOzdd3wUdfrA8c+TzaYXwNBbaErvehYUsPdDT1Ss2LCcnmfvytk9vfN+ytl7O+TA3vEUsLcIooBICSXUCCwJJJud3e/vj5mEzZKyKZvJJs/79VrITvnOM7uzu/PMfIsYY1BKKaWUUkoppVqLBLcDUEoppZRSSimlmpImwkoppZRSSimlWhVNhJVSSimllFJKtSqaCCullFJKKaWUalU0EVZKKaWUUkop1apoIqyUUkoppZRSqlXRRFipVkZEuonITyKyh4gMEJFf3Y5JKaWUUqqpicg/ROQ25+8/i8gDbsekmo4mwq2UiOSKiBGR0WHTOovIUhF5SUT02GihjDFrgf8Bm4E84F53I1IqvojIcyLyTsS0NiLynYgsFJH2bsWmlFKqTp4CLhSRAHAj8KTL8agmlOh2AKp5EJEO2MnRfOBsY0zI3YhULBljrhCRGwHLGBNwOx6l4pmItAFmA6nAeGPMZncjUkopFQ1jzGIR6QF0BDYYY4Jux6Sajt71U4jIHsDHwK/AaeFfAiJykogsERG/iCwTkXMi1p3q3FkOf+TXYdu5YesFReQ3EZkUsUxbEXlFRHwiUiwir4lIpzru4wwRWSciZSKyQUSecU5ey+cfKSLzRGSriOwUkf+JyLCw+ePC4gw4VYsPjdhGqog8JCIbnVjfFZHcsPmjq3itjIjkRLweb4hIkYisF5F/i0ha2Pw5IjKtijJzneeTRaQ4bH5v572bGjbNiMhJxpgSY0xARGbX8T0bV81+PBe2TA8ReUdEdjiv6bMikhHtNpwy8kXkaufvJKe8OSKS7kw7Q0S+dV6r7c7r1jOKOMeFLbOHiLwgIltE5HfnOMuppYzSiDhr+4wY53MyX0RKReR9sS88lc+fKiI/hz0/wFlncti0QSLyhXP8VtoP5zVZKCISsd3nw48FFRtSOQk+ODwJdo7hqWLXsil2vnuuDpv/jOx+ZzlBRFaLyJXO8zlVHIMfhC1/ovP++0VkjYjcFH4sODGUr7dT7LvWY8Pm7y0iH4lIofM5+lxE9ouIqb+zzLbwOKJ4bar6fZgTNr/88xX+mXvRmXZS2LR7ReRXESlx9ufvIpJSy3ZKnXnlvzGnOftW6nxeDw9b3yMiT4vISmcbv4nItRJWM0rsWgBGRK6L2Mdnnenh76sREUtEuoRNy3Be34r9Ffv75z8istbZ7i+R3x/VvK79ReQt2fWb+JWIDKlm2UbZf2e5s8OOtY0i8nzEPtf2u1Dj58FZJltEnhCRTWJ/t8+VsJprEWVFbmtyxDLniMgiZ5+XisgVVezTc1WUE/4bW2M8EvGb60zLkcrf0dEe511FZLrYv5lbxT6H6Bc2v/w4fzRie7dFxl3F6zVJRJY7r8XvIjJTwmquiP17+p2zj5tE5L8i0jVsfuRvYaHYv5dZ0b5WYcs1+L2LfO2cae9UcbyFfy4PcdZ7J2zaHBGZZoyxjDEFQF+xz/F+phpS+bw18jE1bLkeIvK681oUiX3u2q26cqvaLxF5TOzPYyfneR8ReVPsz84OEckTkWMj9qfGz6LYrnWOhxKxP9NnRLF/pzrzk0XkX2J/B5SKyNciMiZs/fJj5VjZdd7zg4iMClumqs/NPNm9pmp5GSVhccypYn9PiSjr06qOkapoIqzaYJ/ErQFOMcZY5TNEZC9gOvASMAT4P+BpEdk3ooxfgc7O4/Z6xnEk0A14EXhRRDLD5j0MjHCWOQjoDjxbx/JfBI4A+gAnAiOB+8PmdwKeB8Y421oHvCsi3ohyBgG5wNfAKxHzHgX2BSYAewObgLdExBOx3D7Yr9WfwieKSBLwIeBzljnO+b8h7VXuBZKqmykiRwOHVje/FoPY9b5/HDHvFexja3/geOz37X7qwXldZgEZwDHGmB3OrI7AP4FR2O9bGjAjbNUvndj2cZ4f6Tz/MmyZmUB74GBgrBPzC1WEEb6v4cl2tJ+RS4GbgD84cT9czb6Ks0+RngO2A32dWCINBip+CJy4Tq9qG6rxyK4kOA07Cd5UxWJXAouxv3NuA+4WkROdeU8CR4pI57DlD8P+PnoxbNqz7Dr+OgOTnO2PAv4LvIZ9/F0P3IB9vIW73VlvOFAAPB02L9PZ1oHYn5X5wHtiXyAt9wx2on+gU84FVb4gVQv/fajxe9vZn+OrmLUDOBcYAFwCnIr9eapuO5U+p46/Aw9hvwazgTdl14l+AvbrcrKzjZuwq0hGJqUFwAXO57T8/T8O2FJFzBuA88Ken4b9GQ6Xgt085Vjsz/X/AY+LyCFVlIezzS7A54DBPlZGAv8GIn9nIjVo/0XkQuBx7PdwKHA0EJksXEDl9yDydwFq+Dw4r+u7QFfs12QEMA/4JOIzUq78uO4M7AyfISIXAHcDtzr7dBVwHfbxU2lRJ87ycr4KK6Ou8USlquNc7AvenwKl2L9F+wHrgY8l7GI49nnFybLrgrAH+zgrqGWzi4HJwF7Y50K5wH1h85Ow349h2PuaA/yninIGAV2wz18OB/7ixOHGexc1sZPoB4DaLg7fj/0eRKP8nKL8UdHfirO9N7F/78c7jy7AG+XfH1HEfD/25+wQY8wGZ3IG8D72Z38Y9rnRayLS35l/IpWP5X+EPb/cWeZO7GPmz8BA4B7s751jatm/N5zpf8c+3zgX+31eCHxQxfv8APb7NhpYAbwTcSyH7+uJTlnh09oArwJfOHFW9xtSAEwJW28v7HOl6Bhj9NEKH9hfggY74TPAdVUs8wDwY8S0j4Hnwp5PBRaGPb8ayK9HHKOd55OxTxZSnOfZQBD4Y9g6Y5x1cuu57+2Aj4Cna1iml7ONkc7zcc7znLD9/i1iP0LAgLBpGc60fZ3no8PjrqLMs50PtCesjKOBEkCc53OAaWHzI8ucDBQ7f+8HbAXWAlPD1jHASdgnTr9gn8zU5T2rFLcz7Z3y4wI7KTPAsLD5ZwB+IKkO28nHPhl729nv9FqWH+9st11Nx1jY9LFAGZAdNm2gs2yn6va1Hp8RA9wf8Z5aQJuwY+ln5+9JwHLnPZ8cts5O4Azn7xynzHFhx4QfWFJ+7GBfiPCXHwv6aNwH9oWJz4HvnGNoQVXHtnMMz46Y9hTwedjzn4Hrw56/CswMez6HsM98RFkvA59ETJsKrI2I4Wrn7yRn+9/XsG+CfQJ+RsTxd1bY85MAE8XrdE/45wOYBswJe17p8+Xs683OtJNqKPciYFnEPv9czbK5Tnk3hU1LAJYCd9awjXuBjyPe83eAH4BDnWmXOdMrXmNnugH+BqwCEpxpPzhxVvt94iw3HXiqhvl3OeVG9V3aiPu/Fri3huV3e88I+12I5vOAfUGyGEiNWGY+cG3EtPXA5WHPi6n8nbkaODNinb8CiyKmvQK8HvZ8Ds7nLZp4CPvNDZsf+R09jlqOc+yk4jec33pnmgf4HTg5/DjHTn7Od6Yd55RXEXcUx0QW9kX352tYpr8TX7dq9qEH9vnKpW68d3U43sq/+yZjXwx4CXinmvd7HFAIPEg13ycRn6nIc4qfcc61sBPVIGHnqUBv7HPCQ2v7HGFfBNgA7BnF+/k1cHMV0+cQdu7nTEvHPr84MGL6v4D3atq/sPXLqPx74ME+b7kz4lg5PWyZDGAbu47byew6V/Vifx/dHL5d7AuzBugRVk7kb8gc7At064F+zrR/sOu7ttrfkfKH3hFWi7Cv6N0uIkMj5vXFPsELt4DKV1qSsD/s1RKRG8WuBlX+6FHFYvNEZAfwBPYXV/kVuV7YP9rhcZT/Hf0VHzuO+5xt/I79Qb4ybF4fsav5rBCRIuwrXGB/eMPli0gJ9hXKK8KmD8E+gfyufD+xv8QE+8svXHVtcodi3wnyhZUxE/uuQfiVtilh8+fVsMv/wL6quq2a+edjv3dV3QFtiL7YX/bhdwsWYB8rVb33NbkeOApYYXbdCQZAREaIXT1wtfOevevMirYK9lDsfhIKwl7Pb515ke9ZdaL5jEDl1+IX7B+O3PAFRCQZ+/26nt0/U8uAQ6T6TuxmAHsAp4vIIGAidg0FFTsHYH82h2Ff9Z9azXJfVfF8YNjzJ3HuvIlIO+CPVL5jW5MB2FfLw30OdJWwKovAXc7xvRP7QkzFnUoR6SAij4td/dAHFAEdqPxZXQlMKL8LVQd7sPtd0CqJyB+xa+z8o4p5J4ldrXeDsx8PUvfvkor3wdh9YHxD2PsgIheJyPcistnZxhXVbONx4ELn7/K7pFVZiJ0oHOVU9UvHPmkL3y+P2FXZfxK7umox9h2dmvZtBHbiWFbDMlWp9/6L3ZSjK3Y/Ig1V0+dhFHbtis3h5wzYF1f7RKzXjmqOLbGr/HbHvssVXs69VZSTjV3joCrRxpMeMT+/mvJqOs5HYZ/vFIWV4wPaVhFztMdg5LYPdMrd5uzXVWHzRopd5XaV83v6vTMr8ljMd86jVmFf3Cn/nXHjvXsxYpkjqykzDfsu6LXYF6GrWkaw35O/Yb/uDTUAWGeMyS+fYIxZgX3zaWB1KzkucuJYjv3bHx5nuthNQxaJXX2+GPuGSLTfhwOxf7c+iHjtLmb317cqfbAT14rfHWM3p4z8XYPK3znF2N+JVe37JdjHw8sR09dgv1+Tajj3Afuc+lnsc+Nk7BsvT0WxL4B2lqXgBmPMdyJyHPaXyt51/IFNxb66VJPHqFxldV0Vy5yGnSyMAF4Ske+MMT/WIY5o3I9dxa8P9lX1a9lVve5tYCP2VdkC7BPBz9m9+cB47B+Ro4DpItLPGLPemRfC/kKK/KLdGPF8Ww0x/oD9WkQKr3L5KvaXJNg/Mq9HLiwiJ2Mnzw9h32mOlOGUcRZ2QthcfQ/cAnwqIm8bY14H+8cA+67+HOwqOpuxf4inU7cmHxuwq21Hqq2aWWOIrB51ObDeGPNfEXk2Yt752FVgd1L1D7kPu6rZbcBP2D8o8xs1WhUpH7vK2ianKt/rzjEaeaJfmxeB+8RuYzUC+1j+sBHiM2F//xM7uU7Fvos5U0QGG2P82E1COmInPvnYNQn+R+UmFec6y213LgTWVg23XG/sJLo2idjVNG8yxpRIWM1BsZsZTMf+vroC+/vzeBrWZKQSsduX/Qu7RtOX2CdlfwZOqGLxV4B7RORPQMgY85VUX9OxPGHZiH2RN9LV2MnI5dgnicXYF8M6VLFszNRx/2MpAfu1OrCKeRWJk9jtLJOo/tgq/w24iMpNYarSBfviZL3jwf5eHh72vC27LqqGq/Y4d7Y1H7vaf6TIqvezgUdFZAL2Ocef2JUY1+R7J86u2OdA1wNXO7+nH2LXZjoT+3wjB/iM3ZtWjceuadYd+9xuKvZvtBvv3TXAB2HPq/qMgf0ZW2qMedv53FblDOzzosfYvdlFYzO1zP8D9gXLp7G/Gx4Mm/cAdsJ/NXYNgp3YNzOqbQIXofz1PQ77znu4hnacWtt+7Ubs6s+3YF8ArLS+MWa9iFyE/Zm5Q0TKsPezquPiSew744uBb4wxa2v4Xq5EE2FVfuCdj52I3oFdpx/sq1EHRyw/jMpXqDpgV0mofgPGbKHqNlTh1hpjlgHLxO7wYT/gR+wvy5Cz3fywGMrji5oxphC72suvzlWj54CbxG4LNwC4xBgzByraGFRlpTGmUETWYrfnGoG9/z9jJzbtjDHVfXknAGWRdzbDLMSuLrLBuXpWHZ/zWpV/iUTyYFdJvMEY46/my+BqYL4x5iPZvSZAQy3H3tfB7LpbOgz7Szbyi7c27xljvhCRO4AnROQrY7eV6Y/9Q31N+RVXEanyanANFmIfv35jzJo6rlsums8IVG7XOwj7mM4Pm9YGu23nUdVs5ztn+SewLwBUdZL1GHaScwTQD7tqloqdX4zTJtg5wXoeeF5Ehhtjwtu8RbYX3xf7xxpn3S0i8hq72ls9b6LvtX8x9p3pcGOwv0+Lwqb9HvadcTd2W84h2CfGY4C/GGPedeZ3pHINFIwx34jILOzj81TstoFVtnMvJ3ZnVvtQdTvDSBdin9C9WMW8A4ACY8wdYWX3jKLMSPsCnzjrixPbTGfeGOyTp/BOkqq8O2KMKRaR/2Lfgbihlm3OwD5xTQD2xH7Nw40B3jbGvBgW157UfLH0R+AMEUmq40Xreu+/c7GnADgEOwlriJo+D3nYF2VCzt2z6ozFbsf5XVUzjTEbRWQd0McYU22NJ7H7IhmA3eaxKtHGY8o/X065OdUsV9NxnofdNKbQGLOthm1hjDEi8iR2AvR4Db/zkeuVYP82LRO7/elL2OcC5b+nNxpjVjr7cGI1xax0zqWWich/sKvx3kITv3eODRGv+84qlumI3X50XA3lpGJfGPiLsTsQrWWzUVkMdBGR3LBzlN7YF14W1bLuVcaY90VkCjBDRN41xix15o0BXjDGzHLKTMG+ubO0mrIiLcK+2NnTGPNJnfbIthy7RuUBzt/l7dT3Y/d+c/bFbhtcfvNiMLvXQLwJu4bLPAnrXDbM89gXZ37Fvpl1G/ZFmEqMMStF5EfsC3qTIufXRBNhBYAxZrWIXAM84tzV+By7asFfReRm7LuQR2Kf9I9xqimMwj4xurkRQthD7F7xDsVOThY5cflE5FXgXhHZiP0BfBD4qPwLuzZOuYdj320twq5+dC27qv5sxU6QzxGRNdhVVu+sprgOYnfedCZ2MvOrE+dKEXkJeFZE/upM3xP7jutF2FWvhgGlsqvH63bl++5s/z/YXwqvisjfsE+GRgMHGGP+HM2+OlKw7yq9WsMy/an6ynODGWMWishXwDQRuRS7PdLfgGfrUZ2v3N3YHXA8g32ldDX2l/lFIvI49mt7ZfWrVxnnHBH5Avvu2DXYd4GHABONMdF2NFXtZyRiuXNF5FPs2hB3Aq8ZY7aGze8KzDDGfF3Nds7FPl7uw06aq9qfgNi9/aYYYwoa6cdcRe+v2Hfj/07lzqr2FZEbsJOOcdjfCZHH15PYdza8RHSiV4t/YDfHmIp9ErI39t2PGyOWy3S+d8rvCPvZdSFmKXZi9Q129d2/Y3/PVhC7OueF2G238mu7eCZ2D/G3Yl8cnBf2nZcGJIlIO+cCablrgOOM08ArwlLsqt6nY1e1O4I6nug4LhaRpdgXwC7B7kyrvFrnUmCyiByFnSicin3CvrWqgrBPyPKxE4lqOXf9LgDSjDG/V/GZXAqc4tQGKMR+b3phJ7vVeQT7N2WGiNzlxLg3sNgYM7+G9Rq6/3cBDzq/w+9iv5eHGGN2q8pei5o+Dx9jV7l8U0Suxe73oBP29+rHxpjPnAT9euxaXJmyq2NNAbJFJNVJ+G4DHhaRbcB72J+tkUBXY8w9IjIA+330satZTaRa46njvtd0nL+MnZS+KSK3Yv/GdcduKvGYMea3iOXLq35GJh9VEpHTsN/bDdjVaK9n13FW/nt6qYj8G/viwB1VlYN9DpSI3bnpidivCTThexfN/oa5GJhVSw3DU4AfjDFv1LHsmnyMUztLRC53pj2MfcGgtgR0C4Ax5h3n/Pc5ERnjXCBdCpwgIm9i31y4DfucLyrGmCIReQB4wLkgNg/7Tvi+2BcxqrurXr7+DrF7Lb9PRAqxb1ZdgX3B4ZGIxW8Wkc3Y5z23Yv+uhB+vydjfZaOo3t+d5S4zxpSJ3Xxnt0TYcSP2xbr3a9qHqnZKH63wQfWN/T/GvoKT6Tw/GTupK3Omlzd074adVL4MJIetX9/Osgx2YrkW+05m+DLtsJPE7dhVx94AutRhG12xqzlvxf6yX4VdZa192DLjsU8QSrF/HI6j6s4uDHb7zeXAORHbScNO0tc52/kNu2F/UsR+Rj7yw8rohd0RxjZnX3/A/gIonz+H2jvLMtjJc/kyFR04OM8N8GQD3rPy16LKzrLC3tf3sK9+b8O+qpdVx2M0n8od0OyJfUHhkrBjcxl21fzPsE+mKl6L2o51Z94e2Hd2Njvl/ALcUdO+VlFGlZ+RiNf7dud9KMVOeDqGzZ/qHC+9wqZVdB6C3av17+w6FqvqLGu3TlKoohMXfTTOA6fjpCqmH4Rddb28M6V85/39j/OebqTqjgkF+zvlkyrmVfn+hs0/Efu7qwy7TdVNVO5wJ59d3zUl2Cdix4TNH4bdXrTEieFMKnf6sif2idkRYevU2FkWuzoqqe4xx1mu/PP1dsT6hrBOTrBruGx2XsPXsE9uTcT2auss63TsKnWlzuf1qLBlkrCrIW7F/r56GvvELb+29zzsNY7sLGu3TlrYvcOhts7+FGFXR/079snknFqOv0HY36/FzrpfAoNjuf/OcudhX6Quw06onqlpn6m686Kp1PB5wO7F/P+wzwXKj+np2HcIy8uo6diaHFbWJOzjvdTZt8+BU515M53XcHDE9udQ+Te2tngmE31nWbUd5x2xf482Yf8mrMS++BveSWd1x3mluKuYfyf2uY/fee9ewekIy5l/CvbnvxS7xtER1exD+eN35zXs3NTvXR2Pt50R+/kcu3eWFSLs/KCm1zniM1VtZ1nO8x7Y56tFzuP18FiqKTvymMh2XsdrnOc9sc/Tdziv89WR+x2xb1OrmC7YF93K7w5vxq7pcVhN+xe2fjL2ndeNzvpfA2Oq+J47HvtigN95L/cOW2ays8zD1b2u2MfkBuwLIOXLVNVZVnWdSVb5PRz5KO+JVikVQ06VjznGmNxopquWQ+zxVicaY2bWurBqUcQen3uaMabG9qwikopdI+EyY0xkhyFxx7lDjTFmahXzxmGfnI1rolhysROKvY0x39eyeIvTnPY/2s9DFGWMM2GdEIXNew779/S5+pavYkffu9bB+Y7/FPtmU6G70dROq0Yr1TSC2Ffdop2ulGrhnCYmOdgdopRQuVPBeFZTHwdl1N5nhFLV2Uz1I1X4qL3zTuUefe9Us6OJsFJNwNidMe0d7XSlVKvQA/tu3VrsphYN7bWzWajpjp+xOxOsriMepWpkjKn299IYc3lTxqLqRt871Rxp1WillFJKKaWUUq1KXcbbVEoppZRSSiml4p4mwkoppZRSSimlWpVW2UY4JyfH5Obmxqz8HTt2kJ6eHrPyYy2e44/n2CG+44/n2CG+44/n2CH28f/www+Fxpj2MduAUkoppeJOq0yEc3Nz+f772I0iMGfOHMaNGxez8mMtnuOP59ghvuOP59ghvuOP59gh9vGLyKqYFa6UUkqpuKRVo5VSSimllFJKtSqaCCullFJKKaWUalU0EW4Av9/PeeedR8+ePcnMzGT48OG8//77ACxatIjRo0fTtm1b2rZty6GHHsqiRYsq1j3qqKPIyMioeCQlJTFkyJCK+fPnz+fAAw8kOzubbt26cccddzT5/imllFJKKaVUS6SJcANYlkX37t2ZO3cuPp+PO++8k5NPPpkNGzbQpUsXZs6cyZYtWygsLOT444/n1FNPrVj3/fffp7i4uOKx//77M3HixIr5p512GgcddBBbtmxh7ty5PPLII7z11ltu7KZSSimllFJKtSiaCDdAeno6U6dOJTc3l4SEBI499lh69erFr7/+Sps2bcjNzUVEMMbg8XhYtmxZleXk5+fz2WefcdZZZ1Wadvrpp+PxeOjTpw9jxozhl19+aapdU0oppZRSSqkWSxPhRrRx40aWLl1Kr169Kqa1adOGlJQULrvsMm688cYq13vhhRc48MADCR/S6a9//SsvvPACgUCAX3/9la+++opDDz001ruglFJKKaWUUi2eJsKNJBAIcPrpp3P22WfTo0ePiunbtm3D5/Mxbdo0RowYUeW6L7zwApMnT6407dhjj2XmzJmkpqbSv39/zjvvPPbee+9Y7oJSSimllFJKtQqaCDeCUCjEmWeeSVJSEtOmTdttfnp6OhdddBFnnXUWmzZtqjTv888/Z8OGDZx00kkV07Zs2cKRRx7JrbfeSmlpKWvWrOHDDz/kkUceifm+KKWUUkoppVRLp4lwAxljOO+889i4cSOzZs3C6/VWuVwoFGLnzp0UFBRUmv78889z4oknkpGRUTFtxYoVeDwezjrrLBITE+nWrRunnnoq7733Xkz3RSmllFJKKaVaA02EG+jiiy9m8eLFvP3226SmplZMnz17Nj/++CPBYJDt27dz5ZVX0rZtWwYMGFCxTElJCTNmzNitWvSee+6JMYZXXnmFUCjEhg0bePXVVxk6dGhT7ZZSSimllFJKtViaCDfAqlWrePzxx5k/fz6dOnWqGBN49uzZbNu2jUmTJpGdnU2fPn1Yvnw5H3zwASkpKRXrv/HGG7Rp04bx48dXKjcrK4vXXnuNBx98kLZt2zJ8+HAGDx7MzTff3NS7qJRSSimllFItTqLbAcSznj17YozZbfqcOXMYN25cpXGBqzJp0iQmTZpU5byDDz6Y7777rlHiVEoppZRSSim1i94RVkoppZRSSinVqugd4SjkXv9unZa/aojF5Dqsk3/vMXUNSSmllFJKKaVUPekdYaWUUkoppZRSrYomwkoppZRSSimlWhVNhJVSSimllFJKtSqaCCullFJKKaWUalU0EVZKKaWUUkop1apoIqyUUkoppZRSqlXRRFgppZRSSimlVKuiibBSSimllFJKqVZFE2GllFJKKaWUUq2KJsJKKaWUUkoppVoVTYSVUkoppZRSSrUqmggrpZRSSimllGpVNBFWSimllFJKKdWqaCKslFJKKaWUUqpV0URYKaWUUkoppVSroomwUkoppZRSSqlWJdHtAJRSSimllGoMhUW+FKAz0Cns//ZAOpDmPML/TgFCgFXFIwAUAb8DWyIevwPrcjKzNzfRrimlGpkmwkoppZRSKm4UFvm6AnsCe4U9crET3zZNHMsOIN95rAz7fymwJCcz22rKeJRS0dNEWCmllFJKNTuFRb40YAQwynkMxk6AM9yMK0I6MMh5RPIXFvkWAQuA+c7/C3Iys7c2XXhKqepoIqyUUkoppVyXV5DfC9i//JGZlLytbUraOHejapBk7ER+RPjEwiJfPvCF8/gM+CUnM9s0eXRKtXKaCCullFJKqSaXV5DfATgeOBI7+e0cPr/UCnzhRlxNINd5nO48/72wyDcPmAN8nJOZvcidsJRqXTQRVkoppZRSTSKvIL8PcAIwAdiPGkYwCYRCXZooLLftgf2anABQWORbAbztPOZqO2OlYkMTYaWUUkopFTN5BfmjsRPfCVTdlrY6uSET8iVIQnYs4mrGegOXOw9fYZHvA+At4L2czOxtbgamVEuiibBSSimllGo0eQX5icA47MT3eKB7PYuSUstanuZNGtlIocWjbOAU5+EvLPK9A7yInRQHXI1MqTinibBSSimllGqwvIL8vsCfgbOAdo1RZokVKErzJjVGUS1BMvAn5/F7YZHvVeDFnMzsr90NS6n4pImwUkoppZSql7yC/ATgKOBS4AhAGrP8UstKaczyWpA9gEuASwqLfL8BTwFP5WRmb3E3LKXiR7UdFCillFJKKVWVvIL8tnkF+VcDvwHvYPf83KhJMEDQhHo2dpktUD/gPmBtYZHvqcIi31C3A1IqHugdYaWUUkopFZW8gvzh2Hd/TwNSm2CTnaxQaENiQkKnJthWvEsFzgPOKyzyzQUeBt7IycwOuhuWUs2TJsJKKaWUUqpaeQX5XuAk7AR4/6befqkVWJ2RlKyJcN2MdR6rCot892NXm/a7HJNSzYpWjVZKKaWUUrvJK8iXvIL804FfgVdwIQkGKLECJW5st4XoCUwDlhcW+S4rLPJpm2ulHJoIK6WUUkqpSvIK8o8A8oCXgF5uxuIPWplubr+F6Ao8BKwoLPL9tbDI1xTV2mNKRJ4TkTvdjkPFL02ElVJKKaUUAHkF+aPzCvI/Bj4AhrscDgAhY/oYY4zbcbQQnYEHsRPiSwuLfNpMUrVamgi3Un6/n/POO4+ePXuSmZnJ8OHDef/99yvm/+9//6N///6kpaUxfvx4Vq1atVsZW7ZsoX379owZM6Zi2qJFixg9ejRt27albdu2HHrooSxatKhJ9kkppZRS9ZNXkN83ryB/BvAtcIjb8UTIDoRC+W4H0cJ0wu5Ma2Fhke+Ypt64iOSLyKHO3/uIyHrn/31E5CsR2eZMmyYiSWHrnelM/wJoD/QRkR9FpEBEJoYtly0iTzvLFojInSLiaer9VM2bJsKtlGVZdO/enblz5+Lz+bjzzjs5+eSTyc/Px+fzceKJJ3LHHXewZcsWRo8ezSmnnLJbGddddx0DBgyoNK1Lly7MnDmTLVu2UFhYyPHHH8+pp57aVLullFJKqTrIK8jvlFeQ/wiwGJhIDIZAagwlVmCd2zG0UP2BdwqLfB8VFvkGN/XGRWQA8DpwhjHmWyAIXAHkAPthX5S5xFm2C/AocDxwJjAMGIo9jvUpwDMi0sEp+jnAAvoCI4DDgfObZKdU3NBEuJVKT09n6tSp5ObmkpCQwLHHHkuvXr344YcfmDdvHoMGDWLixImkpKQwdepUFixYwJIlSyrW//LLL/n5558555xzKpXbpk0bcnNzERGMMXg8HpYtW9bUu6eUUkqpGuQV5GfkFeTfASwDLqaZjyRSagV0CKDYOgyYX1jke6ywyNeh1qUbR0/gI+BmY8z/AIwxPxhjvjbGWMaYfOBx7N6vAY4AvjXGfGeMWQF8DLxujNlgjPkc+AE4WkQ6AkcDfzXG7DDGbMKuDq53ZlQlmggrADZu3MjSpUsZNGgQ+fn5DBs2rGJeeno6ffr04ZdffgEgGAxy6aWXMm3aNESqvnDcpk0bUlJSuOyyy7jxxhubZB+UUkopVbu8gvyDgYXAzUC6y+FEpSxo7eF2DK2AB7gQ+LWwyHdeE2zvYWAtdhIOgIjsKSLviMgGEdkO3I19dxigI7C5hvI2YVf57gl4gfVOFett2Al1UyX4Kk5oIqwIBAKcfvrpnH322fTv35+SkhKys7MrLZOdnU1RUREADz30EH/4wx8YNWpUtWVu27YNn8/HtGnTGDFiREzjV0oppVTtnLvAj2LfSct1OZw6MdDXGBNwO45Wog3wVGGR73+FRb4+MdzO/dhVn/cRkeOdaY8CS4B+xpgs4EZ2VdffzK6kuCodgI3AGsAP5Bhj2jiPLGPMoFjshIpfmgi3cqFQiDPPPJOkpCSmTZsGQGpqKtu3b6+03Pbt28nMzGTdunU89NBD3HXXXbWWnZ6ezkUXXcRZZ53Fpk2bYhK/UkoppWoXdhf4IpppO+BaJPuD1nK3g2hlDsbuTOvawiJfLDqa+swYsxM4D3hERNoAmcB2oFhE+mNX2y83G9hXREaLSG/gUOAEEekkIvsDewMfGmPWY1e5/oeIZIlIgoj0EZGxKBWmWbcHUbFljOG8885j48aNvPfee3i9XgByc3P5+uuvK5bbsWMHy5cvZ9CgQXz77besX7+egQMHAlBSUkJJSQmdOnWioKAAj6fy92QoFGLnzp0UFBTQoYPWSFFKKaWaUl5Bfgbwd+I3Aa5QYgU2pyR6+7sdRyuTCtwHnFJY5Ds/JzP7x8begDFmroi8gd2O92rgCeBa4EfgVeyEHGPMahH5C/Audtv2+UAR8D52legLjTHlnaqdBdwLLMJOrlc4+6FUBU2EW7GLL76YxYsX8/HHH5Oaumtc9QMPPJCnnnqKWbNmccwxx3D77bczdOhQ+vfvT69evcjPz69Y9tVXX+WVV17hzTffxOPxMHv2bHJychg6dCg7duzg5ptvpm3btrv1Lq2UUkqp2MoryB8PPEOcVYOuTqllxXUiH+dGAt8UFvluBu7Pycxu0LjOxpjciOeXhj2NvNhxa9hyTwNPA4jIc8BaY8ykKsr3Yd9NvjhynlLltGp0K7Vq1Soef/xx5s+fT6dOncjIyCAjI4OXX36ZNm3aMGvWLG666Sbatm3LN998w/Tp0wFITk6mU6dOFY/s7Gy8Xi+dOnUC7LbBkyZNIjs7mz59+rB8+XI++OADUlJS3NxdpZRSqtVw2gI/AvyPFpIEA1ihYCe3Y2jlvNh3VT8qLPJ1djsYpRpK7wi3Uj179sSYqi/mzZkzh0MPPbTScEnVmTx5MpMnT654PnHiRCZOnFj9CkoppZSKmbyC/IOwx1Dt5XIojc5A75AxxQkiGW7H0sodCiwoLPKdk5OZ/a7bwShVX3pHWCmllFKqBcgryL8M+y5wi0uCHQmlVmCZ20EoANoD7xQW+f6vsMiX7EYAxpjJxpib3di2ahn0jnArkHt93S7WXTXEYnId1sm/95i6hqSUUkqpRpJXkJ8EPILd+26LVmIFfGneJLfDULv8BTiwsMh3Yk5mdr7bwShVF3pHWCmllFIqTuUV5HcEPqUVJMEAfsty5e6jqtEI4PvCIt8hbgeiVF00SSIsIski8rSIrBKRIhGZLyJHhc0/RESWiMhOEflURHpGrPuMiGwXkQ0icmVE2dWuq5RSSinVUuUV5I8Gvgf2dzuWpmKZUDe3Y1BV2gP4sLDId2WtSyrVTDTVHeFEYA0wFsgGbgZmiEiuiOQArwG3AO2wv9BfDVt3KtAP6AmMB64VkSMBolhXKaWUUqrFySvIPx34DGhtiWG3YCi02e0gVJU8wD8Ki3zPFhb5tP66avaapI2wMWYHdkJb7h0RWQmMwr6C9Isx5r8AIjIVKBSR/saYJcDZwGRjzFZgq4g8CUwGPgBOrGVdpZRSSqkWI68gPwF7CJur3Y7FLSVWID8jKbm923Goak0G+hUW+U7IyczWixaq2XKljbCIdAT2BH4BBgELyuc5SfNyYJCItAU6h893/h7k/F3turGMXymllFKqqeUV5LcB3qUVJ8EAJVZgh9sxqFodAHxRWOTLdTsQpaoj1Y0lG7MNiniB94HlxpgLReRpYLMx5vqwZb4AnsQeAmA1kGqMKXXmHQY8aYzJrWldY8xzEdudAkwB6Nix46jp06dHHfPCAl+d9rFjKmwsiX75IV2z61R+XcV7/HVRXFxMRkb8Di8Yz/HHc+wQ3/HHc+wQ+/jHjx//gzFmdMw2oFQTyCvI74VdG25Pt2Nxm0fk+66ZbfQzHR/WA0fmZGb/5HYgSkVq0uGTRCQBeBEoAy51JhcDWRGLZgFFzrzy56UR82pbtxJjzBPAEwCjR48248aNizruugwlBPbwQ/9YGP1Lm3969LHUR7zHXxdz5syhLu9tcxPP8cdz7BDf8cdz7BD/8SsVa3kF+X2we4bu7nYszUHQmN5ux6Ci1hmYV1jkOz4nM3ue28EoFa7JqkaLiABPAx2BPxljAs6sX4BhYculA32w2/5uxb6SNCysqGHOOjWuG6PdUEoppZRqMnkF+f2AuWgSHK5dIBhc7XYQKmrZ2D1KT3A7EKXCNWUb4UeBAcBxxpjwirevA4NF5E8ikgLcCvwU1tnVC8DNItJWRPoDFwDPRbmuUkoppVRcyivI3wuYA3R1OZRmp8QKFLgdg6qTFGBmYZHvXLcDUapcU40j3BO4EBgObBCRYudxujFmM/An4C5gK/AH4NSw1W/D7gBrFfYV0fuNMR8ARLGuUkoppVTcySvIH4CdBHdxOZRmqcQKlLkdg6ozD/CUJsOquWiq4ZNWAVLD/I+B/tXM8wPnOo86rauUUkopFW/yCvIHYXcY2tHtWJqrQDDY1u0YVL0I8GRhkS+Yk5n9vNvBqNbNleGTlFJKKaXU7vIK8odgd4ylSXANQpi+xpig23GoekkAniks8p3udiCqddNEWCmllFKqGcgryB+GnQS3dzuWOJBWFgwudzsIVW8JwPOFRT5t0qhco4mwUkoppZTL8gryRwCfAHu4HUu8KLECG92OQTWIB3ipsMh3ktuBqNZJE2GllFJKKRc5vUN/DLRzO5Z4UmoFal9INXce4OXCIt84l+NQrZAmwkoppZRSLskryG8HvIMmwXUWCAW1HXXLkAS8XljkG+R2IKp10URYKaWUUsoFeQX5XmAm0NftWOKRgd4hY3a6HYdqFG2A9wuLfDpcmGoymggrpZRSSrljGjDe7SDiWKI/aC1zOwjVaLoD7xUW+TLdDkS1DpoIK6WUUko1sbyC/L8CU9yOI96VBAJb3Y5BNaphwKzCIp/X7UBUy6eJsFJKKaUaTETyReQGEVkkIltF5FkRSXHmHSsi80Vkm4h8KSJDw9brLiKvichmEfldRKaJSBcRKXYeZSISCHt+oLPeBSKyTES2iMhbItIlrEwjIn8RkRUiUigi94tIgjOvj4h84myrUEReFpE2EftxaNjz80VkTmO+VnkF+UcBDzRmma1VaTCgCVPLcxh2bQmlYkoTYaWUUko1ltOBI4A+wJ7AzSIyAngGuBB7aKDHgbdEJFlEPNgdRa0CcoGuwHRjzDpjTIYxJgO4G3i1/Lkx5jMRORi4BzgZ6OysPz0ilhOA0cBI4I/Auc50cdbtAgzAro45tbFfiOrkFeQPwo7V01TbbMmsUKir2zGomJhSWOQ7z+0gVMumibBSSimlGss0Y8waY8wW4C5gEnb138eNMd8YY4LGmOcBP7AvsA92QnqNMWaHMabUGPN5FNs5HXjGGJNnjPEDNwD7iUhu2DL3GWO2GGNWA/9yYsEYs8wYM9sY4zfGbAb+CYxtjJ2vTV5Bfg7wNpDVFNtrJXoGQyGtHt0y/buwyDfa7SBUy6WJsFJKKaUay5qwv1dhJ7k9gaucatHbRGQb9l3YLs7/q4wxVh2308UpHwBjTDHwO/Yd5ZpiQUQ6ish0ESkQke3AS0BORPlvhMX6UB1jq1JeQX4S8BrQqzHKU7uUBq0VbsegYiIZu71w5OdTqUahibBSSimlGkv3sL97AOuwE9K7jDFtwh5pxpj/OPN6iEhiHbezDjvBBkBE0rGrXRfUEgvYVa0NMMQYkwWcgV1dOtyE8liBv9Qxtuo8BhzYSGWpMCWBsiK3Y1Ax0wOYXljk06YEqtFpIqyUUkqpxvJnEekmIu2Am4BXgSeBi0TkD2JLF5FjRCQT+BZYD9zrTE8RkQOi2M5/gHNEZLiIJGMnt98YY/LDlrlGRNqKSHfgcicWgEygGPCJSFfgmkbY7xrlFeSfDZwT6+20Vv6gle52DCqmDsFuaqFUo9JEWCmllFKN5RXgI2AFsBy40xjzPXABdi+wW4FlwGQAY0wQOA7oC6wG1gKn1LYRY8zHwC3ALOxEug9wasRibwI/APOBd4Gnnel/w+5Ay+dMf60e+xm1vIL83sDDsdxGaxc0JtftGFTMXVtY5Dvc7SBUy1LXqkhKKaWUUtX5zhhzT+REY8wHwAdVreB0ZjWhugKNMVOrmf4YdnXj6rxnjNmtfa8x5hdgVMTkf4TNz41Y/ingqRq2U628gnwPdhvkzPqsr6LW3goFCxITPNqDdMslwLOFRb4hOZnZW9wORrUMekdYKaWUUio2bgb2czuI1qDECqypfSkV57pgD7+mVKPQRFgppZRSqpHlFeTvi119WzWBkkDA73YMqkmcVFjkO8vtIFTLoImwUkoppRrMGJPrtN11nTFGjDHL3Np+XkF+KvACoD3dNpGyUDDb7RhUk3m4sMiX63YQKv5pIqyUUkop1bjuBPq5HURrEjKmjzEm5HYcqklkAS8UFvk0j1ENogeQUkoppVQjySvI3w/4q9txtEKZgVBwpdtBqCZzIHCR20Go+KaJsFJKKaVUI8gryE8BnkXPr1xRYgXWux2DalJ3Fxb5OrsdhIpf+kWtlFJKKdU4bgf2cjuI1qrECmjV6NYlG3jQ7SBU/NJEWCmllFKqgfIK8ocAV7odR2sWCAbbux2DanKnFBb5jnA7CBWfNBFWSimllGq4+9Feol1loK8xRodRan0eKSzypbodhIo/mggrpZRSSjVAXkH+YYDelXKf1x+0XBs2S7mmN3Cz20Go+KOJsFJKKaVUPeUV5Cdg3w1WzUCJFfjd7Rgai9/v5/I/X8qIQYPJ7dKNcQeM4eOPZlfMf+O119l/9D7kdunGAXv/gffeeadi3rw5cxk1ZCgD++7J6zNnVUz3bdvGwQceRHFRUZPuSxO4urDI18vtIFR8SXQ7AKWUUkqpOHYWMMztIJSt1Aq0mOrplmXRtWtX3nzvXbp1787HH37E+ZPPYd5XX+D1ernkgim88J9XOOSwQ5n94Uecf/Zkfvj5J9q3b8/N19/AS69OJxgMcsIxx3H8CRPweDzc+bfb+csVV5CRmen27jW2JOAu4DS3A1HxQ+8IK6WUUkrVQ15Bfipwp9txqF0CoVAXt2NoLOnp6Vx74w306NmThIQEDj/qSHr27MGC+fNZV7CO7OxsDj38MESEw488grS0NPJX2EMp79y5gwEDBzJ4yBC8SUls2bKFvO9/YFX+KiaceILLexYzpxYW+Ua5HYSKH3pHWCmllFKqfq4AurodhKokN2RCvgRJyHY7kMa2adMmli9bTv8BA+jdpw/99tqTD957j8OOOIIP33+fpORkBg4eBEBOTnt+XrgQgISEBNq0acNZp57GtMcedXMXYk2wmykc7HYgKj5oIqyUUkopVUd5BfkdgOvdjkPtRkota0WaN2mE24E0pkAgwMXnX8App02i3557AnDypFO58LwL8JeWkpSUxFPPP0d6ejoA9//rn9x03fWUlpTyyBOP8+xTT3PQuLGU+kuZOOFEAoEyrrnheg4YM8bN3YqF8YVFvqNzMrPfczsQ1fxpIqyUUkopVXe3AS2uoWVLUGIFfGneJLfDaDShUIhLLrgQrzeJex+w+2Wb++kcbr/lNt589x2GDh/Ggh/nc8apk5g+678MGTqUIUOH8uZ77wKwYcMGbr3pJt7/eDZ/POoY7rzvHjp16sTxRx3Dj78sRETc3L1YuK+wyPdBTmZ2yO1AVPOmbYSVUkoppeogryB/L2CK23GoqpVaVosZU9YYw+V/vpTNmzfx7Esv4PV6Afh54UL2O2B/ho8cQUJCAiNGjWTU6FHMmzN3tzJuuf5Gbrz5ZlJTU1m8aBHDR4ygR8+eBAIBCgsLm3qXmsJg4Ay3g1DNnybCSimllFJ1cy9aq67ZCppQT7djaCzXXHElv/26lJdenU5q6q78fvjIEXz95Vcs/OknAH5asICvv/yKgYMGVVp/zief4veXcvhRRwLQo2dPPps7jyWLF1Pm99OuXbum25mmdVNhkU/zHFUj/RJXSimllIpSXkH+SGCC23GoGnWyQqENiQkJndwOpCHWrF7N8888S3JyMoP67VUx/R//epCTTjmZa264nnPPPJvNmzeTk7MHf736SsYfsqufKL/fz9RbbuHF/7xSMe2e+//OXy+9FL+/jL//8x94PC1mtKlIewKnAP9xOxDVfGkirJRSSikVvcvdDkDVrtQKrM5ISo7rRLh7jx5s3r6t2vnnXziF8y+svoZ+cnIyc774vNK0g8aNJe/nhY0VYnN3U2GRb3pOZrZxOxDVPGmVAaWUUkqpKOQV5HcETnU7DlW7EitQ4nYMynWDgGPdDkI1X5oIK6WUUkpF5yKg5XRH3IL5g5b26K0ArnM7ANV8RVU1WkReqG6eMeasxgtHKaWUUqr5ySvITwIudjsOFZ2QMX2MMUZa4NhAqk4OKCzyjcnJzP689kVVa1PtHWEROUpE9neeTgTGAauA5REPpZRSSqmW7hSgo9tBqKhlB0KhfLeDUM3CX9wOQDVPNd0RzgfeAPZyHndgJ8S3GGP+G/PIlFJKKaWaDz2ZjjMlVmBdksfTy+04lOsmFBb5OuVkZm9wOxDVvNTURngF0BbAGLPaGHM2cDJwjoh8LSIHNkWASimllFJuyivI3x8Y7XYcqm5KrUDQ7RhUs+AFznc7CNX81JQIXwA8CSAivUWkN1AMXAo8DfxHRN6KfYhKKaWUUq7SIZPiUFnQ2sPtGFSzMaWwyNdiB01W9VNtImyMmWaMucl5ugz4Lez/x4EuwDExj1AppZRSyiV5BfndgBPdjqMuyvx+br/qOo75wwEcuNdgJh1+NF98Mme35Z548CFGdevFN5/t6kfohUcf5+AhI5l48OH8tnhJxfT5333PledVP2Ztc2SgrzEm4HYcqlnojuYtKkJUwycZYxKMMZ6I/xOMMXplRSmllFIt2Z+JcpSN5iIYDNKxS2eenPkqcxf/xMXXXsX1F1/KujVrK5ZZk7+Kj995j5yOHSqmbd64iTemz+CtL+dy0pmnM+3e+wGwLIsHb7+Lq6fe2uT70kDJ/qClHbuqctrru6pExxFWSimllKqCM2TSBW7HUVepaWlceNVf6dK9GwkJCRx06CF06d6NxT8trFjmvptu5S83XofX662YtqGggP6DB5GRmck+B46hYPVqAF556hnGHn4oXbp3a/J9aagSK7DZ7RhUs3F4YZEv1+0gVPMR7TjC86qbZ4w5qPHCUUoppZRqNg4D4r6d6e+bN7N65Up677UnALPfeZek5CTGHDIebtq1XPdeuSxb8itFvu18+9nn9N6zHxvWreOjt97h2TdmuhR9w5Ralo4jrMolAKcBd7sdiGoeoq3qsxfgB/4JbI1dOEoppZRSzcaf3A6goQKBADdfdgXHnvQnevXtw47iYv597wM88p8Xd1u2Tdu2nHvZn7nwlNPYIyeHG++9kwduvZ2/3Hgdn37wEf99/kUys7O47s7b6dilswt7U3dWKNjJ7RhUszIJTYSVI9pEuDdwLXAV8BDwf8aYsphFpZRSSinloryC/ETgj27H0RChUIhbL78Sr9fLtXf+DYDH//kvjv7TCdVWcz5ywvEcOeF4AD773yckJSex16BBTDr8aGZ88iHzPvqYf915N/c88nCT7UdDGOgdMqY4QSTD7VhUszC4sMg3KCcz+xe3A1Hui7azrB3GmNuwx9DrBSwSkTNjGplSSimllHvGAe3cDqK+jDHcfvV1/L65kL8/8WhFW+DvPv+S6c88x+Ej9ubwEXuzcd16rr/oUp7792OV1i8tKeXf997PFbfcxOqVK+nYpTMZmZkMHD60Um/ScSCh1AosczsI1axMcjsA1TxE20b44LCnM4GFwL0icqUxZkRMIlNKKaWUck9cV4u+54abWfnbMh6d/hIpqSkV0x999WWsgFXx/Kxj/sgVt93EAePHVVr/6Yce5riTT6J9p44gwqrlK/h982a+//Jruvbo0UR70ThKrIAvzZvkdhiq+TgVuNntIJT7oq0a/XQV08qANo0XilJKKaWU+/IK8hOAE9yOo77Wr13LrJdeISk5icNH7FMx/cZ77+LoEydUWjbBk0BWdjZp6ekV01YuW87X8z7nubdeA6B9xw5M/vNFTDz4CNrl7BE31aLL+S0r2e0YVLPSp7DIt3dOZvZ3bgei3BVVImyM6RXrQJRSSimlmokDgI5uB1Ffnbt144e1K6Na9p2vP99tWq++fXjx3TcrTTvr4gs56+ILGyW+pmaZUPyN+6Ri7WRAE+FWTscRVkoppZSqLK6rRavddAuGQjqesAp3tNsBKPdF20Z4JWCqmmeM6d2oESmllFJKuSSvIF+AE92OQzWuEiuQn5GU3N7tOFSzMbCwyNcjJzN7tduBKPdEe0f4fOACYArQ3vm7/BEVEblURL4XEb+IPBc2PVdEjIgUhz1uCZufLCLPiMh2EdkgIldGlHuIiCwRkZ0i8qmI9Iw2JqWUUkqpCHsD3d0OQjWuEiuww+0YVLNzlNsBKHdF20b4f+V/i0gg/HkdrAPuBI4AUquY38YYY1UxfSrQD+gJdAI+FZFFxpgPRCQHeA07UX8buAN4Fdi3HvEppZRSSmm16BaoLGjpOMIq0lHA424HodzTZG2EjTGvGWPeAH6v46pnA3cYY7YaYxYDTwKTnXknAr8YY/5rjCnFTpqHiUj/xolaKaWUUq3McW4HoBpfUJvyqd0dUljk03G1WrFo2wifG/Y0Ofy5MeaZRopllYgYYDZwjTGmUETaAp2BBWHLLQAmOH8PCp9njNkhIsud6XE12rtSSiml3JVXkN8O0IvpLVO7QDC42uvxxNcgyCqWMoAxwCduB6LcIcZU2QdW5YVEPq1mljHGHFynDYrcCXQzxkx2nmdg/+jMB/YA/g1kGmOOEJHuwGog1bnji4gcBjxpjMkVkaeBzcaY68PK/8KZ/1zEdqdgt3GmY8eOo6ZPnx51zAsLfHXZRTqmwsaS6Jcf0jW7TuXXVbzHX5XXX3+dDz74gJUrV3LwwQdz/fX2IVBcXExGhl376fnnn+e5557jgQceYNSoUQB8+umnzJo1i2XLltG/f3/+9a9/VZTp8/m46aabWLNmDcFgkJ49e3LRRRcxZMiQJtuv8PjjTTzHDvEdfzzHDrGPf/z48T8YY0bHbAOqxcgryD8aeNftOFRstElO/SorOWU/t+NQzcp9OZnZ19e+mGqJom0jPD5WARhjioHvnacbReRSYL2IZALFzvQsoDTs7yLn72Lnebjw+eHbeQJ4AmD06NFm3LhxUcc4+fq6/SZeNcTiHwujemkByD89+ljqI97jr8qWLVsYP348H374ISUlJZS/n3PmzGHcuHEsX76c77//ns6dOzNs2LCK+ZZlMWjQIJYsWcInn3xC+HFQWlpK//796devHyLCm2++ybnnnsumTZtITIz+9WiI8vjjUTzHDvEdfzzHDvEfv2pRNElqwUqsQFlWcorbYajmZYzbASj3RN1GWET2EJEzReQa53kXEYnFAOXlt6gTjDFbgfXAsLD5w4BfnL9/CZ8nIulAn7D5qoU68cQTmTBhAnvssUeV8//85z9z3333kZRUuenHoYceysknn0yXLl12WyclJYW99tqLhIQEjDF4PB62bt3Kli1bYrIPSimlmh1NhFuwQDDYzu0YVLMzqrDI53U7COWOqBJhERkL/AqcDtzqTO4HPBrthkQkUURSAA/gEZEUZ9ofRGQvEUkQkT2Ah4A5xpjy+rwvADeLSFunE6wLgOecea8Dg0XkT07ZtwI/GWO0fXAr9t///pfk5GSOPrp+Y6UPHTqUlJQUjj/+eM4//3w6dOjQyBEqpZRqbvIK8hOAfdyOQ8VOCNPHGBN0Ow7VrKQAI90OQrkj2vqe/wJOMcb8T0S2OtO+oW4/GDcDt4U9PwP4G3aCfTfQAdiO3VnWpLDlbsNOuFcBJcB9xpgPAIwxm0XkT8A04CUnplPrEJNqYXbu3MmNN97I7Nmz613GTz/9RGlpKa+//jplZWWNGJ1SSqlmbDCQ6XYQKqbSyoLBpcmJiXu6HYhqVvbHziFUKxNtIpwbNnZwedXlsjqsjzFmKvbwRlX5Tw3r+YFznUdV8z9Ge3hUjueee44zzzyT3NzcBpWTkpLCpEmTGDBgAMOHD2fYsGG1r6SUUiqeabXoVqDECmzURFhF2B940O0gVNOLto3wIhE5ImLaocDCRo5HqQbJy8vjoYceolOnTnTq1Ik1a9Zw8sknc99999WrvEAgwIoVKxo5SqWUUs2QJsKtQKkVcDsE1fzoZ7+VivaO7lXAOyLyLpAqIo9jDzj/x5hFplQNLMvCsiyCwSDBYJDS0lISExP5xz/+wR/+8IeK5fbee2/++c9/ctRRRwEQDAYJBAJYlkUoFKK0tBSPx4PX6+Xrr7/Gsiz22WcfgsEgDz30EBs3bqxUnlJKqRZLT4ZbgUAo2NHtGFSz07WwyNctJzN7rduBqKYV7fBJX4vIMOzOsp4B1gD7GGP0gFGuuPPOO/nb3/5W8fyll17itttuY9y4cXTq1KliusfjoW3bthVjlL744oucc845FfNTU1M5++yzee655/D7/fzlL39hxYoVeL1ehgwZwrvvvltlD9NKKaVajryC/D0ArS7bChjoHTJmZ4JImtuxqGZlCKB5TStTlza+BcDfw6c5wyclAJYxZl0jx6ZUtaZOncrUqVN3mz5nzpxKz/Pz8ys9nzx5MpMnT66yzLFjx7JgwYLGCVAppVQ82dftAFSTSfQHrUWpid6hbgeimpVBwPtuB6GaVlSJsIhU2VEVu3pr3gJc31hBKaWUUko1odFuB6CaTkkgsDU1UYeOVZUMcjsA1fSivSP8BPBZFdO9xpgpjRiPUpXkXv9unZa/aojF5Dqsk3/vMXUNSSmlVMvTx+0AVNMpDQY0C1aRBrsdgGp60SbCJcaY8ZETRWR7I8ejlFJKKdXUct0OQDUdKxTq6nYMqtkZUFjkk5zMbFP7oqqliHb4JD0olFJKKdVS5bodgGpSPYOh0Fa3g1DNSjr6PdDqRJsIZ4hIUERKRGS1iLwtIqcBEsvglFJKKaViKa8g3wvo8ACtTGnQWuF2DKrZGeh2AKppRVs1uh920psKdAJGADcD2vW8UkoppeJZd8DjdhCqaZUEyorSvUluh6Gal1y3A1BNK9pxhJeHPV0IzBaRx4DvRWQFsN4Yc0AsAlRKKaWUiqFctwNQTc8ftNLdjkE1O93cDkA1rajHEY5kjNmODj6vlFJKqfiW63YAqukFjcl1OwbV7HR3OwDVtKJqIyy2C0TkExH5yZl2kIicHNvwlFJKKaViqqfbAShXtLdCwQK3g1DNit4RbmWi7SzrduA87PGEezjT1gLXxSIopZRSSqkmkut2AModJVZgjdsxqGZF7wi3MtEmwpOBY40x09k1lNJKoHcsglJKKaWUaiK5bgeg3FESCPjdjkE1K10Li3w6Ik4rEm0i7AGKnb/LE+GMsGlKKaWUUvEo1+0AlDvKQsFst2NQzUoy0N7tIFTTiTYRfg/4p4gkg91mGLgDeDtWgSmllFJKxVJeQb4H6Op2HModIWP6GGNCbsehmpU93A5ANZ1oE+Ergc6AD8jGvhPcE20jrJRSSqn4lY6OIdyaZQZCwZVuB6GalSy3A1BNJ9pxhLcDJ4hIR+zOstYYYzbENDKllFJKqdhKdjsA5a4SK7A+yZPYx+04VLOh1eVbkWjvCCMiGcBWY8x3QE8ROdapIq2UUkopFY9S3A5AuavECmjVaBVO7wi3ItGOI/xn7GrRG0TkamAW8BjwYAxjU0oppZSKJb0j3MoFgkHtHEmF00S4FYmqajRwPTAe8AIfYFePNsB84K+xCEwppZRSKsY0EW7lDPQ1xvjLO4RVrZ4mwq1ItIlwG2PMPAAR2WmMWe/8nRazyJRSSimlYkurRiuvP2j9kpLoHeR2IKpZ0ES4FYk2EfaIyHhAsEdPGo9drVp7WlRKKaVUvNK7gIoSK/B7SqLX7TBU85DqdgCq6USbCG8CnnH+/j3s702NHpFSSimlVNPQO8KKUiugN3ZUOT0WWpFoh0/KjXEcSimllFJNTe8IKwKhUBe3Y1DNRtQj6qj4F+0dYaWUUkqplkYT4VYuZExxWdDauanINy8jJTU5ZIwODdqKiYgvx+0gVJOJKhEWkSxgKjAWyMFuKwyAMaZHTCJTSimllIotrRrdSoRMyOe3gmv8wcC2sqAVDASD6UFjOgNdSq2AZ0bByqJ+7TrIIT33CiUlJiaWWgGrLBTMChnTC2jjcviq6XzWEx1Rq7WI9o7wI0A34HbgJeAM4Brs8YSVUkoppeKR3hFuYYKh0LayoLXGH7S2+S0rFAgFM0PGdAE6AdlVrePzl27KSk7N+HHDGjN39bKxg9t3/unUgaNK26dlDBcRCYSCa0stq6DUCpSWBa20oDE9gQ5NumOqqVhuB6CaTrSJ8OHAAGPM7yISNMa8KSLfA28DD8YuPKWUUkqpmDFuB6DqJxgKFfqDVoHfsnxlQYuAffe2K9CeOtzBNcZY/qA1MDXRu6pNStoofzA47+fN6w+6ee47dM3MXnHG4H0KemS13SczKblbZtKu6yZWKLTJbwVWl1jWDn/QSg6aUDfsm0Ytys2X/ZVvv/iS0p0l7NE+h7MuvpATTjuVDevWcd2Ff2b1ipUcd8pJXHnrzRXrXHbGZC6+5koGDhvqYuT1polwKxJtIpwA+Jy/i0UkG1gP9I1JVEoppZRSsbfV7QBUzaxQaFNZ0CrwW4Eif9DCCoXaOAlvjvNokB2Bsh+BvVO9Xi8lmA5pGQcUFPt+CBkzqqDI1/u+r2b3zkpO2Txp4KhFQzt0HSoibQESExI6JCYld0gPS46DJrTNb1n5JVbA5w9aiVYo1BnIJY47YDrn0ku49YH7SEpOZuWy5Vw48VT6Dx7EG9NncOzEP3HkhOM5/ajjOPKPxzNw2FA+eusduvToHq9JMGgi3KpEmwgvwG4f/D/gM+yq0sXA0hjFpZRSSikVa5oINxNWKLjeb1nr/EGruCxoJQSCoTYG0x27CnLMqiFv95cGARIkIVtgGSJ9u2Rk9V1b5FsJ9HKWaf/4j1+MTUrw7DxuzyFzx/Xo19uTkNA9siyPJLRJ8yYNT/MmVUwLGbPDH7RWllqBLaWWJVYo2MFAbyAuBi7us9eeFX+L2P+sWbWKdavXMOm8yWRmZTFo2FDWrl5Nj969eO7fj/L4jP+4F3DDBdwOQDWdaBPhC9jVQdblwN3Y1U7OikFMSimllFJNQRPhJmSMMVYotK4saK0vtawdZUHLY4WCbQ10Bzo7jyYTMiGfZUIjyp97PZ71ZcFg3wRJyO6cnrV1/Y7t2wirZl0WCqbNWjJ/7GtLFgTH9uj71fF7DslOSfQOrGkbCSLpqYnewamJu/JeY0xZWTC4pMQKFJYGA6FAMNTOYHoDaY2+k43gnhtv4e0ZM/GXlrLX4EGMOXg8i+b/xDfzPmePnPYs/ulnzr/8Mh69/59MOv9cMrOz3A65IfSOcCsS7TjCK8L+3gScH7OIlFJKKaWahibCMWCMCVmh0Fp/0NrgtwIlZcFgohUKtjPQA+jqPFy33V/6E3Bg+fPUxCQpC5YA4PV4cnNS0/MKS3YMJeJ82WA8c1b/tt+c1b9R3rFW25S0vUUkqqGXRCQpOTGxf3JiIpBql2lMMBAKLi+xrI2lViAQCAWznR6rq+zgqyndcPcdXHvHVH76IY8fvvoab1IS51x6CffceDOvvzKdiWefQSAQ4LfFS5hyxeXc+OfL2bRhPYcdewynnHO22+HXVZHbAaimE+3wSenAZGAhdnXoB4GdwA1OYqyUUkopFW80EW4AJ3lb7besTf6gVVoWtLzBUGgPAz2xk95mPcRmUVlZm/DnqV5vF5+/pOJ5mjdpZGbQmldU5j+oujJ+3rx+aGTHWiJS597IRcST5Ensk+RJ7JOdvGtUr0AwuKY0GCgotazSsqCV4fRY3eTj+3g8Hkbsszfvv/YGM194iUnnncO9j04DIBQKcf6fTuHGe+7kuX8/St/+e/K3B+/n9KOOY58xB9CrX1x1KbS5sQoSEa8xRqtaN2PRVo1+DvuK1DHYY+6txa6+8Sjwp5hEppRSSikVQyO75pbkFeT70WGUamSMCTgJ72Z/0PKXBa2kYCiU4yS8vZxHXAkEg6sMZkj4NG+Cpxf2xZG25dPapqQd5A9a88qCwWqTYYCaOtZqCK/H093r8XTP3NXsGCsU2lhqBVaXWoGd/mAwJWhCXWmiHqsty2LtqtWVpr328n8YMnI4ffvvxbIlv3LaBefiTUqib/+9+G3JknhLhAsbsrKITMGuOdsNyBCRwcaY1bWsplwSbSJ8CHb7DQ/wO5AJJAHLYxSXUkoppVRT2Io9xmyrZ4zxlwWDq/1Bq9BvBcoCoWCyFQq1x76z28d5tAjb/CUrsRP5CiIiHpFlQWP2Dp/eMS1z/4Ji348hY0ZQi4qOtTyeHcf3GzpvbI++varqWKshEhMSOmYkJXfMCO+xOhTa6g9aK0vs3rW9To/VPWlAj9VbCgv57ouvOPDQg0lOSeGbzz7nwzff5u5//1+lZWY89yLPvTULgC49uvP9l18zbPQoFi1YyBlT4q41Zb0TYRG5HpgEnGGMWdh4IalYqcvwSTuNMUZEFhljSoFSEUmqbUWllFJKqWas1SXCIWNKAkFrVallbSkLWoGyYDA1aEIdsG969HMeLVqJFehd1fTkRO+OnYGyStNEJLFzelZuQbFvFRHJc3XKgsH0mUt+PGjWkvnBsT37fnV8v9o71moIT0JC27SEpLYRPVYX+4PWilIrsK3UshKsULB9XXqsFhFmvvASd99wEyZk6NS1K1dNvYWxhx9Wscy/7ribC664jLT0dADOufRirp1yCbNeepnjT54Yj8Mo1atqtNOM9FpgmDFmTeOGpGKlLsMnDQJ+NsYMAxCRXGBVjOJSSimllGoKLbadcMiYHWVBa5Xfsrb6g5YVCAbTgibUEbvaZn+343NLiRVYCAypal6aNykrMhEGO9HslJ65dcOOIh916MDKYDxzVv2235xVvzGkfZcFpwwcVdY2JXV0tB1rNUSCSEZqondoRI/Vfn/QWlxqWYWlwQCBYLCdkxynRq7fdo89eHLWqzVu4/b/+2el5526dOGFd95olPhdUt87woOwO9qaJiIHYdegvQ94G1gBdDfG/A4gIiOBD4EuxpiAiIwDPsHufwns5qeHG2M+FpFs4GHgKGf+k8DdxpiQiDwHrDXG3OyUW/HcKfMlY0xFlXkR+Rx4yhjznIj0ccoaBhgnnj8bY7Y5y44BpmHXAhEnpoONMXPq+fo0S9H2Gj22ismbgSMbNxyllFJKqSYV94lwyIS2+63gan8wsK0saAUDwWB60JjOQBcgZnch45WvtGRbdfNSEr39gCB2c8BKkjyJvfdITf/+95IdI6qaX5uFm9cNWzh3HV0z2yw/Y/De63tktd27Ph1rNYSIJKckegekJHqJ6LF6WYkV2FhqWVZz6rG6if0+smtufYdPSsNuQvAu9jBg/YHZ2M1I5wAnY/etBHAmMD2sI60EoMAY0x1ARPLDyn0Y+33oDewBfASsB54GQtS/6rsA9wDzgCxgFjAV+Ksz/wHgdeB2p0bw2npup1mL9o7wbowxO4AdjRiLUkoppVRT2+J2ANEKhkLbyoLWGn/Q2ua3LBMIBTNCxnTBrto92O344oExprQsFKy2vm6CSKbArwb2qmp+ujdptN+y5hYH/FXdJIpKQdG2Pvd9NbtPdnLKplMHjl48tEOXRulYq76cHqv7JnkS+2Y7abkz5vOq0mBgfalllfqDVmbImB640GN1E2poshcCrnOakM4XkaeAs4Dngb8Aj4qIB7sd8fFh6yUBu1VDcJY9FRhujCkCikTkH9iJ9NPAauAQEUlxthk1Y8wyYJnzdLOI/BO4LWIxD3bCbOpSdjypdyKslFJKKdUCNLtEOBgK/e4PWmv8lrW9LGgRCAWzQsZ0xU5C2rgcXlwrLvP/COxX0zJej2djWTBYZSIM0C41bWxZ0PqsLBQ8sLplouHzl3Z4/MfPOzgda80d26Nv78buWKu+RES8Hk9Pr8fTM6LH6vWlVmBtqRXY4ber2nfDrnnQEjSkba8f2OIkrOVWAaOBN4HHRKQX9gUWnzHm27Dl2lF1zZQc7Pbc4U1RV7FrHO5/AwcAG0XEYN+V/nvYsl1EZFvY8wzgKQAR6Qj8H/Y42pnYd5bDY7gMu+r09SKyE/uucYujibBSSimlWrOVbm3YCoU2lQWtAr/d069YoVBWyG7Tt4fzUI1se1lpree+qYlJnrJgSY3LdEzP3Leg2Dc/ZMzwhsbkdKw1dtaS+cFxPft+dVyMO9ZqiMSEhM4ZScmdI3qs3lIatPJLrcB2f9BKDuuxOubtoBtZQxLh1UA7EckMS4Z7YFd5LhWRGcAZ2FWmX4xYd09gaRVlFgIB7NdyUXiZAMaYzUBFz2VOG+Fw66poI1zubuw7vUOMMVtEZAJ2m2Ccsr8TkVXAy8aY+7VqtFJKKaVUy1PVCWijskLBDX7LKvAHreKyoJUQCIbaGEx3oIPzUE0gGAptDkYxBFKaN6mbz19zIiwi3s7pWT0Kin2rsZOTBjMYz6erftvvU6djrVMHjvK3SUnduyk61moIT0JCu/SEpHbplXusLvJb1sqSYGCr37ISrVCwg7HHm27OuUe9kz1jTIGTaN4jIldjJ7fnAac7i7zgPDoAN5avJyIDgXOBq6soM+gk0HeJyFnYd46vxG6/21CZgA/wiUhX4JrwmSJyMvZx/WAjbKvZivpgdNouHId9O74AeMcY0+yqEymllFJK1UGjJMJOm8p1ZUFrfall7SgLWh4rFGrrJLydaGVDNDVHPn/pYuCg2pbzejw9se/G5dS0nCchoZ3Tk/R2GrnqaHjHWmcO3ntd96y2+zR1x1oNkSCSmer1Dk31VuqxutQftJaWWtbvYT1W9wFS3Iu0koYOe3Q68Dh2Z1a/A7caYz4GMMZ8ISIhIM8Yswoqhlz6CHjUGDOjmjIvw+4wawVQil1d+ZkGxgnwN+zE3IfdVvhF4AonrrbYCfAfjTH17TwsLkSVCIvIfti9oC3Brpt+LPAvETnGGPNVDONTSimllIqlfOyOapJqWQ4AY0zICoXW+oPWRr8V2FEWDHqtULCdse+edGVX+z3VzOwI+KO+++6RhBVBE6oxEQZI8iT22SMl7bvfS3eOov49+FaroGhbn3srd6w1TETaNPZ2moKIpKQkegdG9FhtlYWCv5XaPVaHwnqsdqNNan5DVjbGrAWOqWGRNcArYcvvwB7KLLKc3LC/t2JXqY5m+5PD/p4TWbYxZkzY378AoyKK+EfYNit9j4VXsW5Jov3A/gu4xBizvzFmkjHmAOBi4KGYRaaUUkopFWMju+YGse+2VGKMCZYFrZVF/tJvCncWz11XtO3LNb4tv67ZvtW/vtjXY0vJjr13BMrGBULBAwwMANKbPnoVLX/Q+s3UYezklMTEmutGh0lPSt47w5v0Wf0ii47TsdbYKz6e5f00f+m8YCgU8zaby5ctp1v7jlx8/hQAfl64kDH77Mteub15dFpFc1ICgQBHjD+EgrV1D0lEEpM9if2yk1PHdEzPPKhbZpth3TPbZHZOz1rVJjn1q5TExLkJIj9g32GNtYWxKlhE9gZGAjUPzKyaVLRVo/cEIm/ZzwQea9xwlFJKKaWaVlnQ+spvWdv8QctfFrS8wVCovXOHt5fzUHHOV1qyDugX7fKp3qTsHYHdRrSpVrvU9LH+YPCzQAN7kq5NWTCY/t8lPx40c8n84Lie/b46rt/gmHWsdf1VVzN85MiK53dOvZ2pd97BoMGDGLvfAZw4cSIdO3bk0Wn/5tg/Hk/Xbo1z0zC8x+qssFrTVii4vtSy1pRagRJ/MJgaNKHu2GP2Noa1I7vmbmuksioRkeeBCcDlEb1KK5dFmwj/hj2O1Sth0yZiDxKtlFJKKRW3NhRv3wCc43YcKjaMMaHSoFXtcEhVSUn07glY1KE/nU7pmX8oKPItCGGG1TXGurI71lq636erljKkfZf5pw4cFWiTkjq6sTrWen3mLLLaZLP3XvuwcoXdsfrqVas4cOxBJCcn07tPHwrWrKXM7+edN9/i3dkfNsZma5SY4OmckeSJ7LG6sDRorSq1AsX+oJVkhUJdsC9i1fV1iNndYGPM2bEqWzVMtB/uvwLviMhfsNsI52JfVTs2NmEppZRSSjWZn90OQMXOTiswH7taatQSRNIEFjvV3qMiIkmdM7K6FhT71lJF289YWbh53fCFc9fRLbPN8jMG772+e1bbvRvSsVbR9u3ce9fdvP7OW7z0/AsV0/sPHMCcTz5hyNChrF69mtxevfjrpZdy25234w3rFKspeRISctITknIieqze7rcCK0ssy+cPWglWKNjRQG/AU0NRP8U8WNXsRJUIG2O+FJE+2A3AuwBvA+9pr9FKKaWUagFidjdIuW+7v6S0PusleRI3+4NW1Ikw2IlZx/TM3zbuKCoGMuqz3fpaG9ax1qRBoxcPaV+/jrXuufMuTj/rTLp0rdzv29/uvINrrriKTZs2cuc9d/PtN1+TkZFBz549OfPUSfh8Ps6bMoU/njChkfaofhJEslK9ScNSKyfHJWVBa0WJFdjitywCoeAeTo/V5RcM9DugFYq6uofTg9hLAM5Vpqh6V1RKKaWUauaWAAHAndtaKmZCxhQHQqHh9Vk31ev1+IN1Hz0m2ZPYr11K2rdbSneOJgY9SdfG5y/t8Fje5x2SPYnFf9xz6LwDu/fp7UlIiOoO9cKffmLenLl88vm83eZ179GD6bP+C8DOnTs5+tDDmPHG69xwzbVMOPFEDjvicA7cd38OGjuWtu3aNu5ONVCCSGpKoneQ3WO1zemxemmpFdgcCAbnuxedcktUH04RGSsi34rI+yIyDnt8rK0icm4sg1NKKaWUirUJA0cG0DtCLVJRWel8IK0+66YmJvWo73YzkpL3Sfcm7Z5NNiF/0MqYsTjvoL98NLPzzMU/flVqBRbXts4Xn33OmtWrGT5wMAP77sm/H57GO2+9xcEHVh5++YH7/s4ZZ59Nhw4dWPzLIoaPGEFWdjZdunRh5YrdOmFvlpweq/fMTk4dmZOWscTteFTTi/aO8MPAf53lX8fu+SwEPEfjDOqslFJKKeWmL6hjO1LV/BWV+es9rJXX4+kObAKiHn843B6p6ePKgsHPA6HgmNqXjh2D8Xyyaul+n6xaytAOXeafMnBUoE1y1R1rnXXOZE446U8Vzx956GFWr17N/Q/+s2Lar0uW8OVnn1d0kNWjZ08+mzePzOwsVixfTtfucTfk7PyczOyg20GophdtItzLGHOHiCQAVxtj5gKISPvYhaaUUkop1WQ+By5zOwjVeKxQcF3INKwHZ48krAiaUL0SYYBO6Zl7ry3yLTSYIQ2Jo7H8tGnd8J822R1rnTlkn/XdMtvsIyIVzR3T0tJIS9t1Az09PZ2U5BRycnIqpl131dXcdd+9eDx231M3T72VC889n3vuuJO/Xn0lHTt2bMI9ahTfux2Acke0ibBxrhoJ4Hf+bvI2D0oppZRSMfK52wGoxuXzl/6G3clrvaUkekt3BPz1Xl9EkrtkZHUqKPYVAF1rXaGJrC3a1ueeLz/q0yY5deOpg0YtHtK+ywgRyY5c7tobb9ht3TfefafS88FDhvDFd9/ELtjY+9rtAJQ7ok1mM7DHUisD2jh/B4Coq5uIyKUi8r2I+EXkuYh5h4jIEhHZKSKfikjPsHnJIvKMiGwXkQ0icmW06yqllFJKRWPCwJHrgHy341CNZ0egrMF1dNO83nYNLcOTkNC+Y1pmMbCjoWU1tm3+ko6P5X0+7sqPX/PMWfXb3GAotNbtmFzwqdsBKHdEmwj3wh5/q3fY3+X/R2sdcCcRbYpFJAd4DbgFaIddPeHVsEWmYo9Z3BMYD1wrIkdGua5SSimlVLT0rnALUWoFFmEPj9MgKYnePbFv/jRIcmLiXm1T0hYCpqFlxYLTsdbYunSs1UIsycnMXu92EModUSXCxphV5Q8gGPE8KsaY14wxbwC/R8w6EfjFGPNfY0wpduI7TET6O/PPBu4wxmw1xiwGngQmR7muUkoppVS0NBFuIXz+0sLGKEdEUgSWNkZZmUnJ+6Z5k+Y2RlmxUt6x1pUfvzbgsbzP528t3fmdMaZZJu+NRO8Gt2JS12NbRLYbY7LqvUGRO4FuxpjJzvP/A5KMMReHLfMzcBvwCbAF6GSM2ejMOwm4zRgzpKZ1jTGzIrY7BZgC0LFjx1HTp0+POuaFBb467WPHVNhYEv3yQ7ru1iSjUcVz/PEce30UFxeTkZHhdhj1Es+xQ3zHH8+xQ+zjHz9+/A/GmNEx24BqMd5YlDcYHUYp7hljAmuKtm0H9miM8jYWb5/rD1pjG6MsgHXFvi+sUOiAxiov1rpntV12xuC9N0R2rNVCTMzJzJ7pdhDKHdF2lhVLGcDmiGk+INOZV/48cl5t61ZijHkCeAJg9OjRZty4cVEHOPn6d6NeFuCqIRb/WBj9S5t/evSx1Ec8xx/PsdfHnDlzqMux2ZzEc+wQ3/HHc+wQ//GrFuUXoBDIqW1B1XztCJT9COzTWOWlepOS/EGrsYqjc3rWqLVF234xMKjRCo2hNdu39r3ny4/6tklO3Thp0Oglg9t3Hl5Vx1pxyABz3A5Cuac+PT/vNuZYAxUDkXeYs4AiZx4R88vn1bauUkoppVTUJgwcaYD33Y5DNcx2f2moMctL83obtSNWEUnpnJHdHoirtqnb/CUdH837bOyVH7/mmbvqt3ktoGOthTmZ2Y1ShV7FpzonwsaY3e62NtAvQMUYbyKSjt25wS/GmK3YXxLhY8ANc9apcd1GjlEppZRSrcPbbgeg6i9oQtssExrZmGUmJni60MhJa2JCQoeOaZk+YGdjltsU/EEr49XFeQf95aOZnWcu+fFLf/x2rPWJ2wEod0VVh1REzq1unjHmmermRZSR6GzPA3hEJAV7GKbXgftF5E/Au8CtwE/GmCXOqi8AN4vI90BH4ALgHGdebesqpZRSStXFB9jDRba0tpCtwnZ/6ULgwMYuNzEhId8KhTo3ZpnJiYn926akfrW1tGRfGr/GZcwZjOeT/KX7f5K/lGEduv54ysCRwezk1FEiEi/78k7ti6iWLNrGlE8An1Ux3RAxHFINbsbuAKvcGcDfjDFTnUR2GvAS8A1wathytwGPAquAEuA+Y8wHAMaYzbWsq5RSSikVtQkDRxa9sShvDnC427GouisuK2sbi3JTEr1lxWX+Ri83MyllP79lzdlpBcY1euFNaMGmghELNhXEU8da24Bm3YO3ir1oE+ESY8z4hmzIGDMVe3ijquZ9DFQ55JExxg+c6zzqtK5SSimlVD28hSbCcScQDOYbzOBYlJ3mTdojFokwQE5axrh1xb4vrVBo/5hsoAlFdKy1eHD7ziOaacda7+VkZjdeD2gqLkXbRrgljx+mlFJKKRXuLbcDUHW3zV+yKlZlJ3sS9wRikwkDndKzRggsilX5Tc3pWGtcM+5Y6023A1DuizYRzhCRoIgERGSTiHwuIleJiCem0SmllFJKNbEJA0euAea7HYeKnjHGlFiBPrEqX0SSBPktVuUniKR2zshuB2yI1TbcUN6x1uWzZ3aatWR+c+lYqwS7b6E6E5HuIvKaiGwWkd9F5BkRKXYeZU6uVP78QGedC0RkmYhsEZG3RKRLRJn5IlISVsZLYfOqXVdEjIjscNZbLiITw+Zd70wrEpFFInJC2LwEEXnE2YdiESkVkTn1eT3iXbSJcC+gLzAY+CPwFHA6cF+M4lJKKaWUcpPeMYojpVbgJ6BbLLeRnOj5PZblJyYkdOqQlrEFO1FrUULGJP4v/9f9r/j4tQGP530+f1vpzu+NMW7VOH0/JzN7R11Xcm4AvoPdb1Eu0BV4xhiTYYzJAO4GXi1/boz5TEQOBu4BTgY6O+tOjyg6ATg2rIzy7UWz7jBnvdux+1Qqtxy707hs4G/ASyJS3tnb4cAJwFBn3Uvr+lq0FFG1ETbGRFY1+UpE/ofds+LVjR6VUkoppZS7XqZyJ5+qGfP5S4tivY3UxKTkUiu2zUpTEr0D2ySnfrnNX9Io7YVfO/MvlZ4Hy8roe8RYRpw7iZ2FW/jqwScoWreRXuP3Z9hZFTcU+ezuhxh0yvG065PbGGFUsmBTwXCXO9b6bz3X2wfoAlxjjCk/ED6vZZ3TsZPlPAARuQHYKiK5xph8Z5kk7J7q67NuuUSg4kKNMSZ8H1911t2HXRf4BHskn1Yt2s6ydmOMWQMMasRYlFJKKaWahQkDR/72xqK8L4G478CopTPGlJaFgkNjvZ1Urzd3a2mstwJZySn7+4PWnJJG6En6xBcfqvjbKi3lrQuupdu+owBY8sYH5I7djx5j9mH2dXfS/YC9adcnlzVffkd6h5yYJMHhKjrWSkndcNrA0b8Oat95eBN0rFVE/ccK7w6sCkuCo9EFyCt/YowpFpHfse8m5ztDTbUBttZ1XWdynogkYOd055UvKyJnAVdi37kGyABynL8/Al4EfhORgLPut3XYpxYjqqrRIuIVkb+JyEqnHvkK53lz7hZdKaWUUqohnnU7AFW7ojL/j0BWrLeTmODpBBTEejsAOanpYxMl4avGLHPt1z+Skp1JzoB+AOzYVEiHwXvhTUulXZ9cdmwsJLCzhCVvfMjgSRMac9M12lZa0umRvM/GXvnxa565q3+bGwyFYvkav1qfatGONUAPEanLjcR1QM/yJyKSDuzBruOoJ3YiuqIe6wKMdKo3jwAeEZEeItITeBK7yvMexpg2wM84Y1UbY0LADGAzdnJfudpAKxJtG+G/A4cCFwLDgIuAg9E2wkoppZRquV4FdrodRGN47+VXufrkM5g4fF8eunFXje+577zHpNFjKh6njNqfEwaNYvkvdp9G8955n3PHHs6Uw45l4TffVay3fvUarj/9HILBYJPvS6SislJvU20rMSEhZj1ThxMR6ZSRNUyg0TqXyp/7FT0P2hf7JiRkde/Cxp8WU7ZjJ1tXrCarexd+fvUt+h19CEnpaY212aj5g1bGq4vyxl4+e2ZHu2Mta0kMNvN0A9b9FlgP3Csi6SKSIiIH1LLOf4BzRGS4iCRjtwH+xhiTLyKZ2M0vPjLGVPU9U+26VSwbBLzYd5fTsUf82QwgIudg9/OE8zwRu7+nK4wxvij3vUWK9orGROzG2OV1z38VkTxgAXBFTCJTSimllHLRhIEji95YlDcLONPtWBqqbYf2TLzwPH784ivKSneNAjT22KMZe+zRFc8/ef0tZjz+FL0H9idoWbz44MM8MPNllv+ymCfvvp+H3pwBwNP33M+5112Jx+NuM8NgKLQ5aMyIptpeSqI3EKvxhCMliKR1zshqs654+yagQ0PK2rH5dzYvWsreF59VMW3ACUfxw5Mvs+J/n9Pn8LGELAvf6rUMmngsX//fU5Rs2Ur3/UbT98jxDd2VOinvWOt/+b8yrGPXH08ZMCrYJiV1dCMUvSgnM/vr+q5sjAmKyHHAQ8Bq7GTzFeCLGtb5WERuAWYBbYEvgVOd2Q87086vx7rlFoiIAbYD9xhjfgIQkX8AXwEh4IWIGK8F8o0xs6Lc9RYr2kRY6jhdKaWUUqoleJYWkAjvd9jBACz7eTG/l26sdrlP33yH8ccfi4hQtM1Hu44daNe+PRn7ZfHAVdcD8OWHH9OuQwf2HDqkSWKvic9fsggY21TbS/MmtW+qRBggMcHTuUNaxi+bdhZnASn1LWfVvK/J6d+X9A45FdOSMtLZ74opAJhQiE9ve4BRF5zOkjc+ILt7F/b582RmX3cXHQb3J6tb5+qKjqkFGwtGLNhYQI+str+dMXjvjV0b1rHWMw2NxxizGphQzbyp1Ux/DHisiumTayujunWdedXmYcaYm4Cbqpl3d8Tzp7DvELc60VaN/i/wtogcISIDRORI4A3s+uVKKaWUUi3VHHZ1TNOibVq3nkU//Mi4448BIKtdW4q2+SjcsJEFX35Djz59KNmxg/8+/jRnXNE8RlzZEShr0gwt2ZPYjyYe3igl0TuoTXLqDw0pY9W8r8kdu1+181d8/Bl79OtNdo+u+FYX0LZPLgmJiWR3t5+7bfX2rf3u/vKjMTfNfXvLz5vXzalHld4A9p1RpSpEmwhfC3wM/Bv4AftW/qfAdTGKSymllFLKdRMGjjTAc27H0RTmvPkOA0aNoGO3rgAkJCRw0a03cP8V1/LGcy9yyd9u5j/THueY009h1a+/ccvkKfztgj+z6rdlrsTrD1pLDezZlNsUEW+CyNKm3CZAVnLKAamJ3rn1Wbfw1+WUbNlGt/1GVTm/1LedZR/OYdDJxwKQ3iGHzb/8ilVaytYVq0jvmFPlem7YVlrS6ZEfPht31cevJdSxY623czKzN8c0OBV3okqEjTFlxphbjTF9jTFpxph+xphbjDFNVzdEKaWUUsodjwMt/pxnzlvvMv6Px1aaNnTffbjvP89z1/NPggjLf1nE+AnH8X833sZld/+NiRedzyO33uFKvL7SkvVubDfJk1jVUDcxl5OafpBHEr6p63qr5n5F131G4E2tumb1Ty/OYuBJx5KYYs/vP+FINv28hHcuvoHOo4bEfBil+igNWpnlHWu9Fl3HWo83SWAqrkTVRlhERhtjvo+YlgU8aIw5r5rVlFJKKaXi3oSBIze8sSjvZeBct2OJlcV589myeTP7H35IlfONMTx5131ccOO1FG3dRigYpEOXzrTN2YP8pb81cbR2x0WlQat/k28YSPN600qtQJNvV0Skc0bW4IKibb8a2Cva9UZNOaPG+ftcek6l52k57Tjk7hvqF2QTCxmT+HH+r/t/nP8rwzt2+/HkASOr6ljrl5zM7I9cCVA1a9FWjX5LRMaVPxGRY4FfgPqOw6VUq5aRkVHp4fF4uOyyyyrm79y5k0suuYScnByys7M56KCDKuZNnToVr9dbaf0VK6oafk4ppVQj+gd2L7FxKWhZlPn9hEJBQqEQZX4/QcuqmP/pm++w32GHkJqeXuX6s2e+Tu+B/ek1YC8y22RT5vezZtkKFn7zPR27dWuq3aiw0wrMBzo2+YaB1MSkXm5sFyBBJL1zRlYGztA4apf5G9eOuHHOW6Pv/fKj39Zu3/aFMabMmfWgq4GpZivaXqMnAK+JyE3AYcA+wOnGmHmxCkyplqy4uLjS3506dWLixImEQiEApkyZgmVZLF68mHbt2jF//vxK659yyim89NJLTRmyUkq1ahMGjlz0xqK894Bj3I6lPv77+NO8+sgTFc/nvv0ep1wyhVP/fCFlfj9ffDib6/51f5Xrbt+6lXdems69L9ud7noSE7ngpmu59dyL8CYncdmdt1W5Xiz5/CWuVVX3JCS0xx4+p4cb209M8HRtn5axcLPdk3SyGzE0Z3bHWh/2a5OSuuH0QXv/MKh955fdjkk1T1ElwsaYb0XkMOBDYA0w1BhTGtPIlGolZs2aRYcOHTjwwAOZO3cuS5Ys4a233mLt2rVkZWUBMGpU1R1cKKWUalIPEKeJ8Kl/vpBT/3xhlfOSkpN5+evq+2HKatu2YvzgcpHjDzelkDFFVijUZGMHV8Wb4FkbCAVdSYQBUhO9Q7KTUz73+UvHuBVDc7ettKTTv3+Y9/WMiVM0Z1FViqpqtIgcDHQGpgLDgGtF5GBnulKqAZ5//nnOOussROzh4L799lt69uzJbbfdRk5ODkOGDGHWrMpjnr/99tu0a9eOQYMG8eijj7oRtlJKtToTBo6cA3xf23Iqtrb7SxcAqW7GkJLotWpfKrayk1PHpCQmznE7jmasGHvEG6WqFG0b4aedxy3YbRLOcZ63ysGXlWosq1atYu7cuZx99tkV09auXcvPP/9MdnY269atY9q0aZx99tksXrwYgJNPPpnFixezefNmnnzySW6//Xb+85//uLULSinV2jzgdgCtXXHAn+F2DGlebwe3YwBon5pxkEfkW7fjaKaemDFxiis9fKv4EO3wSb2qefSOdYBKtWQvvvgiY8aMoVevXf1upKam4vV6ufnmm0lKSmLs2LGMHz+ejz6yOzwcOHAgXbp0wePxsP/++3P55Zczc+ZMt3ZBKaVam5mA9lDoEisULAgZM8ztOJI8if1oBp3GikhC54zsAQJN33V387YTvWilahHtHWGlVAy88MILle4GAwwdOnS35cqrTVdFRDAmbjsyVUqpuDJh4MggcKvbcbRW2/yly4DqfxSbiIh4EkSaRfKZIJLZKSMrFSh0O5ZmZNqMiVNcGWdaxQ9NhJVyyZdffklBQQETJ06sNP2ggw6iR48e3HPPPViWxRdffMGnn37KEUccAcCbb77J1q1bMcbw7bff8tBDD/HHP/7RjV1QSqnW6hVgvttBtEY7A2WudVAVKdmTuM3tGMp5Ezzd2qdmFABltS7c8vmA+9wOQjV/mggr5ZLnn3+eE088kczMzErTvV4vb775Ju+99x7Z2dlccMEFvPDCC/Tv3x+A6dOn07dvXzIzMznrrLO47rrrdrurrJRSKnYmDBxpgBvcjqO1KbUCvwCujeEbKdWblOZ2DOFSvd5hWUkp37gdRzPwwIyJU7a4HYRq/qIdR1gp1cgef/zxaucNGjSIr776qsp52jGWUkq5b8LAkR+8sSjvU2C827G0Ftv8Jb+7HUO41ERvX7djiNQmJfVAf9Ca6w9aY92OxSWbgH+5HYSKD3pHWCmllFKqfq5zO4DWwhhTVhYMDnY7jnCehIR2wEq344jUIS3jQI9Iax3m6+4ZE6cUux2Eig96R1ipGMq9/t06LX/VEIvJdVgn/95j6hqSUkqpRjJh4Mjv3liUNxM4ye1YWrriQNmPwB/cjiOSN8FTEAgFm011bajoSXrPtUXblgN93I6nCeUDj7kdhIofekdYKaWUUqr+bgIst4No6bb7S90OoUqpXm/I7RiqkiCS1Tk9ywu0prayV8yYOMXvdhAqfmgirJRSSilVTxMGjlwK/NvtOFqyYCi0JWhCI9yOoyqpiUmd67qOb8MmXrvlHqaddA6PTrqA//37aULBIP4dO5l5411M+9Nk3r3vIULBXTn2R//3OL99Xrd+sLweT4+c1PTVQKCuMcahD2ZMnPKG20Go+KKJsFJKKaVUw9wCrHU7iJZqe1npz0CS23FUJcnj6QNsr8s6//v306RlZ3HRK49z1r/vZ+3CRcx/+0MWvDebDn1zueg/T7J942aWffktAOsWLWXH71vpN6buNcPTvEnDs5JSvq7zivGlDPiL20Go+KOJsFJKKaVUA0wYOLIIPRGPmeIy/x5ux1AdEUlIEFlWl3V8Gzax50H7kZiURHq7NuSOGs7vq9ayfcMmegwdRGKSl66D+7Ntw0ZCwRBznnie8RefU+8Y26SkHpjsSZxb7wKavwdmTJzym9tBqPijibBSSimlVANNGDjydeBNt+NoacqCwZUGBrkdR02SPYlFdVl+5ISj+XXulwRK/RQVbmHl9/PJHT2cPXp2Z9WPCwn4yyj4eQk5Pbrz45vvkTt6OG06d2xQjB3SMsYktMyepFcDd7kdhIpPmggrpepl+vTpDBgwgPT0dPr06cNPP/3EokWLGD16NG3btqVt27YceuihLFq0qGKdBx98kN69e5OVlUWXLl244oorsCztY0Yp1WJcBujQLY3I5y9Z7XYMtUnzJqXXZfluQwZQuGoND594Nk+ccRGd+vWm7/57M+TIg/Hv3Mkrl99I18H9ad+7J4v+9xmjTjiG2Q89wfSrb+Pz56bXK0YR8XTJyOpHMxzuqYGumDFxyk63g1DxSRNhpVSdzZ49m+uuu45nn32WoqIi5s2bR+fOnenSpQszZ85ky5YtFBYWcvzxx3PqqadWrHf88ceTl5fH9u3b+fnnn1mwYAEPPfSQi3uilFKNZ8LAkWuAW92Oo6UwxpgSK9DX7Thqk+r19gNMNMuaUIhZN99NvwP+wF/eeJFLZjxNafEO5j39MolJSRx++YWc/dgDHHTu6cx5/HnGnDOJxZ98hjGGU+6fyvpff2Pl9/PrFWeCJGR3Ts8SYFu9Cmh+Zs6YOOU1t4NQ8UsTYaVUnd12223ceuut7LvvviQkJNC1a1fat29PmzZtyM3NRUQwxuDxeFi2bFfTqT59+tCmTRsAjDEkJCRUmq+UUi3AQ0Ce20G0BCVWYAHQ1e04apMgCdnAimiWLSkqpmhTISOOP5LEJC+pWZkMOnwcK7/7sdJyK7+fj8HQa/RwCvNX06lfH0SETv36sHnlqnrH6vV4cnNS01cQ/0N+bQIudjsIFd80EVZK1UkwGOT7779n8+bN9O3bl27dunHppZfi9+8auq9NmzakpKRw2WWXceONN1Za/5VXXiErK4ucnBwWLFjAhRde2NS7oJRSMTNh4MggcAGtY8iamPL5S+Ommrk3wbM+muXSsrPI7tSB+e98RCgYpLR4B4s+nkv7Xj0qlrHKyvjsmZcZf+FkALI6dWDNT78QDFgULPqVNp0a1l44zZs0MjMp+csGFeK+i2ZMnFLodhAqvmkirJSqk40bNxIIBJg5cyafffYZ8+fP58cff+TFF1+sWGbbtm34fD6mTZvGiBGVh3487bTT2L59O0uXLuWiiy6iY8eG/aDXV1VtnAH+97//0b9/f9LS0hg/fjyrVu268n7ttdfSvXt3srKy6NmzJ3fffbcrsSulmrcJA0fmoVWkGyRkTEkgFBxWn3U35K9i2qVXc92hx3PHSWexYM7nAGzduIl/nn8pNxx+Aq8/9FildR674gZWL/613vGmer1RVY0GOP6Wq8n/fj6PnHI+T5/7FxI8HsZdeHbF/G+mv86A8QeS2d7uLHvY0YdRsr2IR045j8ycdvTdf596x1mubUraQUkez7wGF+SOl2ZMnPK620Go+JfodgBKqfiSmpoKwGWXXUbnzp0BuPLKK7n++usrLZeens5FF11E+/btWbx4MR06dKg0v1+/fgwaNIhLLrmE115r2iY+5W2cX331VfbZZx/Wr1/Pl19+SWFhISeeeCJPPfUUxx13HLfccgunnHIKX39tD8F43nnncdttt5Genk5BQQGHH344/fv358QTT2zS+JVSceHvwGHAwW4HEo+Ky/w/AvvXdb2gFeSpa2/lgBOO45L/u49lP/7Ek9fcQufejzHn1Vnsc/ThjDr8YO6ffDGjDhtPjwF7kffxp7Tr0okeA/aqd7xp3qQu2/2lUS3boU8up9w/tdr5B5x1SqXnyelpnHT3zfWOrTod0zL3Lyj25YWMGdnohcdOAXandEo1mN4RVkrVSdu2benWrRsiUjEt/O9woVCInTt3UlBQUOV8y7JYvnx5TOKsSXVtnF977TUGDRrExIkTSUlJYerUqSxYsIAlS5YAsNdee5GevqtzUG3jrJSqzoSBI0PAmcDvbscSj7aXlSbXZ72Nq1bjK/ydcaf+iQSPhz1Hj6DX0EF89/5stqzbQL9RI0jNyKDHgL34vWA9pTt28PEL0zn2ovMaFK83wdMb8DWokCYmIomdM7J6A/lux1IH58+YOGWb20GolkETYaVUnZ1zzjk8/PDDbNq0ia1bt/Lggw+y3377MXv2bH788UeCwSDbt2/nyiuvpG3btgwYMACAp556ik2bNgGwaNEi7rnnHg455JAmjb2mNs6//PILw4btqolXXm36l19+qZh27733kpGRQbdu3dixYwennXZak8avlIofEwaOXAec63Yc8cYKhTaGjBneWOUZY1i/Ip/OvXP59dsf2FlUzJolv9Gpdy7vPvEc4075E2mZGQ3ahoiIR+S3Rgq5yXgkoU2n9CxDfCTx/zdj4pQP3A5CtRyaCCul6uyWW25h7733Zs8992TAgAGMGDGCM844g23btjFp0iSys7Pp06cPy5cv54MPPiAlJQWAL774giFDhpCens7RRx/N0Ucf3eTtbGtq41xcXEx2dnal5bOzsykqKqp4fv3111NUVEReXh5nnnnmbssrpVS4CQNHvgU84nYc8cTnL1kCeOqzbsee3cls24ZPXp5B0LJY8s33LP/xJwL+Ug49axIrFizk4UuuZMyJxxEMBFi3bAWDxuzL87fexUMXX8G8/75R77iTE71x07lXuCSPp9ceqenLgKDbsdTgO+Bat4NQLYu2EVZK1ZnX6+WRRx7hkUd2ndvNmTOHiRMnMnHixGrXe/bZZ5sivBrV1Mb56KOPZvv27ZWW3759O5mZmZWmiQgjRozgww8/5LbbbuOf//xn0wSvlIpXVwFjgUFuBxIPdgbKutR3XU9iIufddzuz/jGNj1+cTo8BezL8kLEker2kZ2cx+c5bALvpzkMXX8HJ1/6Vj1+cTufevTj9lmu5f/LF7Ln3CDrl9qzztlMTvZk7A2X1Dd1V6d6kUWVBa25RmX+s27FUYRtw8oyJU+LzxVXNlt4RVkq1KjW1cR40aBALFiyomL5jxw6WL1/OoEFVn7u61cZZKRVfJgwcWQqcCuxwO5bmzm9ZSw30a0gZXfv25i+P/pN7Pnydi/91H78XrKfnwP6VlvnyjXfJHTSQLn16sX75SnoM2JNEr9d+vmxlvbab6vX2A0INid1NbVPSxjbDnqQNcNaMiVPy3Q5EtTx6R1gpVaXc69+t0/JXDbGYXId18u89pq4hNZryNs5HHnkkXq+3oo3zCSecwDXXXMOsWbM45phjuP322xk6dCj9+/cnFArx5JNPcvLJJ9OmTRu+++47/v3vf3PDDTe4th9KqfgxYeDIn99YlHcOMMPtWJqzbf6S9cCeDSmjYNkKOnTvhjEhPp/1Ftt/38Ifjjm8Yn7Rlq18PutNrnjyYQDadenEbz/Mp9eQQaxevJTxk06q13YTJCFL4LeGJvJu6piWuV9BsW9+Y7bRbqC7Z0yc8nZDChARrzFGx/VWu9E7wkqpVqe6Ns7t27dn1qxZ3HTTTbRt25ZvvvmG6dOnV6z3+uuv06dPHzIzMznjjDO47LLLuOwyHcVBKRWdCQNH/he4x+04mitjTNAftAY2tJzv35/NLcedzE1Hn8TS73/kkv+7j8SkpIr5bz78OEeceybJaXZTmcPOmsRvP8zntgmTGDxm3wYNo+T1eDY0NH43iYi3c3pWT2CV27EAs6nneNwiMkVEvhWRdcDvItKjcUNTLYHeEVZKtTrVtXEGOPTQQyuGSwqXkJDABx9oZ5VKqQa7GRgKuFctppnaGSj7ERjd0HL+eNmF/PGyC6udf8Ztlce9b9uxA1c+Pa2hmwUgNTEpoSxY0ihlucWTkNC2U3rmlg07irYDWS6FsQS7XXCdq5qLyPXAJOAMY8zCRo9MtRh6R1gppZRSqok44wufBvxS27Ktja+sNO6rr6Z6vfXu6Ks5SfIk9tkjJW0p7vQkvRk4uj7jBYtIOnbv0sdqEqxqo3eElVItUktu46yUim8TBo7c/saivGOBb4AObsfTHIRMyGeFQiPcjqOhkjyJvYAtQDu3Y2mo9KTk0f5gcG5xoEl7ki4F/jhj4pT69Vhm98xeBEwTkYOA34H7jDFPAojIVKCvMeaM8JVE5FDgKWNMrvO8O/B/wIHYNw7/A9wNLHVWSQIE8DvPj8Ie8usl7OHSrgSKgZuMMS87ZWYDDzvL7gSeBO42xoSc+ecC1wCdgG+BKcaY3aqoi0gusJLKne8lA3cZY6aKyDjgJWNMN2f5k4FXgQuA92rZh5+BF4E/YOeJXwAXGWPWOmXNccp+qprXLR843xjzsYhkAMuB34wxY5z5/Z3XYBT2BY9bjDGu9Zugd4SVUkop1aqIyNEiMkhEUkTkUjdimDBwZD4wAfvEv9Xb7vcvBFLcjqMxeERazHAC7VLTxnoTPJ810eYMcPaMiVO+akAZaUAPoADoDJwE3C0iB0dbgIh4gHew20nnAl2B6caYdcaYDGNMBnZS/Gr5c2NM+WvUCchx1jkbeEJEyhudPwxkA72xh1M7CzjH2eYfgRuBE4H2wGfYyXdN2oTF82o1++IF7gDWA0SxDwnAs0BP7NexBKhvu4FrgIpaHs7d+tnAK9gXAE8FHhGRBvcLUF+aCCullFIq7ohIvnM3oj62A28AawHXqrJOGDjyK+B03Kl+2qwUB/xutUVtdMmJ3p1ux9CYOqVn7psgsqD2JRvs5hkTpzTG3cEQcJ0xptQYMx94Cjvp/P/27jzOzvH84/jnmz2yIGiILXbGFlOU2tKqxlpTFUqoJUVRoVX7rqgSqqFVW2unljb2pfyEqqLEVlF7ELGTjWSyzPX7474Px0gkk8zMc87M9/16zUvO85xz5pqZM+Ncz33d1zWvNiT9XTgiIj7Nz/NwEx5/QkTUR8SDwB3ALjm5/jFwTERMjoixwDnAnvkxPwN+ExEvRMRMUpI6QFLTB1p/2QGkypOX5nZHgIj4KCJujojPImIycDopaW8SSUsCQ4Fzyw5vD4yNiL9ExMyIeAq4GRjc1OdvLk6EzczMrF2JiIcjYpWIWDwiji0ylrqa2r8B+5JWw9qlGbNmvdUQsXbRcTSXhTp3aTNJPXzeSXoZ4K0W/DQX3zB4/zOa4XnqgY9zElfyBmmFtmQXSRMkfSjpH5JWbPQcywJv5IS0qT6JiPKS5TdISfXiQGe+3I27PK7lgd/nuCaQyuvVKO4mkdSLtF/6hCY8ZiFJF0l6Q9Ik4CFgkZzIl4woi3PkHJ7qJNIK+Mdlx5YHvlV6bH78ENIqeiGcCJuZmVmrKl/NlbShpHfyf7tKOk/S+PxxnqSu+X6S9Lv85vVy0pvEHSW9JemZ8vI6SavnN7gfS3ox75Ernbtc0mllt++UFJI65dujJP207Pz38r630u1NJT0tabKkKZIa8p68+VZXU3sl0G5nsU2sn/oq6efZJnTr1HlV2tgqf8cOHRZbskevetL+2+Z2FXBgMz3Xm0CfnASWlEqlS26IiEVICeqbpNXXcm8By5X+JjTRorkEuPxzjwc+JJUJL9/oXCmut4ADImKRso/uEfHIfMRQcgTpa23KKKzDgdWAb0VEb2DzfLz893NYKUbS9o7GVgUGkfZYl3sLeLDR19gzIprrZ99kToTNzMysEJLWAP5OGnPyOHAcsBEwAFiXVKJ4fL77j4BtgRrgRtKb2MVIb9quIb2ZbtI+NEnfIY0yaorhOebeeZ/d+CY+frbqamr/QPr6253PZs7oX3QMzamD1EPwStFxNLcuHTut3KfbQi+QSo+by03APvMzJml2IuJt4GHgN7kHwDqkEt2rZ3Pf6aSGVo3zocdJe2rPlNQjP88mTQjjFEldJG1GKge+MSJmATcAp0vqlUuef1kW15+AYyStCamxlqQFKRnuRdp/fPp8PG4qMEFSH9LKblMdD5waEY37H9wOrCppT0md88cG+f8DhXAibGZmZkVYHrgXOD4i7s/HhpDeQL0fER8Ap/DFHrodgGvyuTtIKyl/jojPgN8Ba+duqvO0D02SgLOAE+cj9o60wApmXU3tGcCZzf28lWzqzBn/JTUkalM6d+z0XtExtISeXbpu2KNzl4ea6eluB3a/YfD+zb16PgRYgZTM/g04MSLuKzv/Q0njJL0N1PLFxTYActK6A7AyacV4HLDrPH7ud4FPSBfIriF1XP5fPncIqdPza6Rk/Vrgz/lz/h34LXB9Lkn+L6mL8/zqDYyIiE+a+LjzgO6kFexHgbvn43N/CFzZ+GAuV/8+6eLkeNL36rekjteF8PgkMzMzK8L5wDPAVqQupZBWeRvvoSs1s+pLemP2FRExI+83W5KyfWhld+lEXjEuswvpDdv/zeYpR0gaXvbYD8vOHUIae3K0pM9IbzibTV1N7TEjx4zuDRzUnM9bqSbWT23qG/Wq0L1T547TZ83PFtPKt1j3HgOnz5r18IyGWZsuwNPcB+x8w+D9m312dB71M9sZhxFxMnDybE69RNkFmYh4k9mX/ZY/z5zOnc5sVmJzUrrHVx/x+fmr+OrfqdndbyyNLsSVj4OKiFGzOT9wNs9z8myOjQca3/eiOT1PvsDQv+x2/0bnLwcuL7v9InP42RTBK8JmZmZWhLOBLYENJf0gHxvPV/fQlUqPPyA1nPmKPCJkEeA95m0fWmmkyFFziG2Oe+Ai4j+kBP24fL5ZSqMb+Tmp022bFhHTp8+a1WaaZJVbqHOXZYqOoSUt2aPXhkLPzefDHyLNCq6f6z3NWpATYTMzMyvCP3NZ81DSHt5FSHMzj5e0hKTFSWXLpT10dwK753Pbkbqp7iNpIeBQ4H/AWOZtH9qewCMR8WxTg86Nt5YjlWO3iLqa2qirqd2PtB+5zZoyo3406QJGm9O5Y8flSRdv2iRJXfr17L0kqWy4Ke4Etr5h8P5tasSUVaeKSYRzl8ZpuQPjFEkvlp3bPbfx/lTSyLx5u3Suj6S/53NvSNq9mK/AzMzMmirP2hxJSixPA54AngWeA0bnY5AazfwfKeEdTFqJ/YhU0rg3sGck87IPbVGaMFKkRNKiOc795nO0SpPU1dQeARzT0p+nKJPq6yvmfWhL6KgOrxUdQ0vq2KHDEn179PqM1HBqXlwP1N0weP+pLRhWYSJiVES06UqAtqbS9gj/PCK+VAqUu6ddRKonHw1cDPyR9D84gD8A00l7hwYAd0h6JiKeb62gzczMbN7NZh/Zz8tuDssfjR8zCzg4f5BHGt0aEbO77xz3oUXE3qTEuXR7LGX76b5uD1ze47d0o/Mt+sa3rqb2zJFjRn8MXEgFLWAsqFkNDR/Niob1io6jJXXr1GnqpzOmFx1Gi+rasdOqfbot9NjH0z7bkK9vIPcn4ODm6g5t1hyq4Q/qEOC2iHgoIqaQruDulFuP9yCNUzghIqZExMPArXzRYdLMzMysqtXV1F5MWgBoM1nVpOnTnift1W6zFurcpc/c71X9enbp+q25dJI+44bB+x/oJNgqjSKi6BiAVBoNrEm6mvQiqQnFKEm3kPbx/LbsvlOALUhzzP4VEQuVnfsVsEVE7NDo+fcH9gfo27fvN6+//vp5ju25tyc26Wvp2x3ea0LRx9pLL9yk52+qao6/mmOH6o6/mmOH6o+/KaZMmULPnj2LDmO+tXT83/nOd56MiPVb7BNYIfKK8E8bjUVp00aOGf190jiYHkXHsqDemvTJmEgzodushoip4yZ90ok2nvCXvDNl4r9mNDSUz9sN4IgbBu9/TlExmX2dSiqNPgoYQ7ra+WPgNkkDgJ5A43e0E0kDn2cBk+Zw7ksi4mJSWTXrr79+DBw4cJ4D2/voO+b5vgCHrz2Tc56b92/t2CHzHsv8qOb4qzl2qO74qzl2qP74m2LUqFE05W9apan2+K0Yjcur24O6mtp7R44Z/R3Snup+c7l7xZo+a+arbT0JBuggdRe0+YS/ZMkevdcfN3nif4NYC5gK7HnD4P1vLjouszmpmNLoiHgsIiZHRH1EXAH8C9iWtAG/8Yy+3sDkuZwzMzMza1Pqamr/A6zPHGYqV4MJ9dOa2mm4anXp2KnNdo5uTFLXfj179wWeBjZ3EmyVrmIS4dkIUpn088C6pYOSViR1fnwpf3SStErZ49bNjzEzMzNrc+pqat8BBgKXFxtJ00VEw7SZM1aZ+z3bhu6dO7eLsuiSjh06vLlc70V3uGHw/k8UHYvZ3FREIixpEUmDJHWT1EnSEGBz4G7gGmAHSZvl5linAn/Lq8efkvbKnCqph6RNgB2Bq4r6WszMzMxaWl1NbX1dTe0+pBnKLT7KqblMnTnjGaq4rLupunfqslzRMbSia4BNhw8a3G5W/K26Vcoe4c6kOYGrk/b9/g+oi4iXACT9jPTLtRhwH7BP2WMPAv4MvE+aJ3igRyeZmZlZe1BXUzti5JjR/yXNWV6s6HjmZmL9tM+KjqE1de7YcRngPdKYz7ZqBnDM8EGD3RTLqkpFJMIR8QGwwdecvxa4dg7nPgbqWiYyMzMzs8pWV1P7fyPHjN6AVCU3oOBw5qgh4tMZDbPWnfs925ZOHTq8PrOhoa0mwq8Duw0fNPixogMxa6qKKI02MzMzs/lXV1P7OrARcA6pz0rFmTy9/mnSNJB2pVunzvVFx9BCbgTWcxJs1aoiVoTNzMzMbMHU1dTWA78aOWb0XcAVwNIFh/Qlk6dP6150DEXo3qlLnynT21QuPBU4bPigwRcXHYjZgvCKsJmZmVkbUldTez+wDlAx42tmNjS82xAxoOg4itCtU6dVgelFx9FMxgAbOgm2tsCJsJmZmVkbU1dT+3FdTe3OwL7AlKLjmVg/9UXa6ftOSV2FXi46jgU0CzgbWH/4oMH/LToYs+bg0mgzMzOzNqqupvYvI8eMfohUKr1JUXF8NmN6RZVpt7YuHTt+WD+raqZcNfYssO/wQYOfLDoQs+bULq/MmZmZmbUXdTW1rwKbAT8ljZpsVfUzZ/4vYOXW/ryVZKHOXboUHcN8qAdOIK0COwm2NscrwmZmZmZtXF1NbQCXjRwzeiRwFrAPoNb43BPqp74PrN4an6tSde/cuf8n04qOokkeAX46fNDgF4oOxKyleEXYzKyK7LHHHiy11FL07t2bVVddlUsvvRSA6dOns/POO9O/f38kMWrUqC897uSTT6Zz58707Nnz84/XXnutgK/AzIpUV1P7UV1N7VDSCvFzLf35ImJm/ayZa7T056l0nTp0XAoYX3Qc8+AD4GfAZk6Cra1zImxmVkWOOeYYxo4dy6RJk7j11ls5/vjjefHFFwHYdNNNufrqq1lyySVn+9hdd92VKVOmfP6x4oortmboZlZB6mpq/wXUAr+iBZtpfTpj+lPAEi31/NWkU4cObxQdw9eYTmqGtfLwQYMvGj5ocEPRAZm1NJdGm5lVkTXXXPPzf0tCEuPHj6dLly4cdthhAHTs2LGg6MysmtTV1M4Ezhk5ZvR1wEmkDtPN+t5w0vRpVdshqrl169R5eoXOE74ZOHL4oMEuE7J2xSvCZmZV5qCDDmKhhRZi9dVXZ6mllmKjjTaap8fddttt9OnThzXXXJMLL7ywhaM0s2pRV1M7vq6m9gBgDeA6IJrjeRuiYeLMhob1muO52oKFOndZvOgYGhkNbDF80OCdnQRbe+RE2Mysyvzxj39k8uTJ/POf/2SnnXaic+fOc33MLrvswgsvvMAHH3zAJZdcwqmnnsp1113XCtGaWbWoq6l9pa6mdndgAHD7gj7fpPr6Z4FuC/o8bUXXjp1WBSqhZdYY4MekbtAPFR2MWVGcCJuZVaGOHTuy6aabMm7cOG655Za53r+mpoZ+/frRsWNHvv3tb3PooYdy0003tUKkZlZt6mpqn62rqd2BNHf4wfl9ninT6xdptqDaAEmdhV4qMIQXgN2AtYcPGvzX4YMGN8vKv1m18h5hM7MqNnPmTD744IMmP04SEX4PZGZzVldT+wgwcOSY0QOBw4HtmMeRSzNmzXqzgVi7BcOrSl07dfxk2sxW3zY9GjgD+LubYJl9wSvCZmZV4v333+f6669nypQpzJo1i3vuuYfrrruO2tpaAOrr65k2LVXdTZ8+nWnTpn2e7N5yyy188sknRASPP/44I0aMYMcdd2zV+Ovr6xk6dCjLL788vXr1YsCAAdx1110AjB07FklfGu/061//+kuPv++++6itraVHjx4ss8wy3HDDDa0av1l7VVdTOyqvEK8O/An4bG6PmVg/9fUWD6wKde/UpbVKxQP4B7Dt8EGDvzl80OCbnQSbfZlXhM3MqoQkLrzwQn72s5/R0NDA8ssvz3nnnccqq6wCwGqrrcYbb6TpHIMGDQLg9ddfp3///lx//fXsu+++1NfXs8wyy3DUUUex1157tWr8M2fOZNlll+XBBx9kueWW484772SXXXbhkksuoX///gBMmDCBTp2++r+mMWPGsPvuu3PFFVew1VZbMXHiRCZMmNCq8Zu1d3U1tS8BB44cM/o40qzZg4F+s7vvZzNn9G/F0KpG985dVvhk2lyvIyyIicDlwB+HDxpcZBm2WcVzImxmViWWWGIJHnzwq9v1Ro0aBaRV1TmphMZYPXr04OSTT/789vbbb88KK6zAiy++ONfO16eddhoHHHAA22yzDQCLLbYYiy22WEuGa2ZzUFdT+zFwxsgxo88mNV06GPhW6fzUmTOeA1wWPRudOnT4BjAOWKaZn/o54A/A1cMHDf60mZ/brE1yImxmZoV47733eOmll1hhhRU+P7b88ssjia222oqzzz6bxRdP00YeffRRVlppJdZee20+/PBDttxyS0aMGEGfPn2KCt+s3aurqZ0BXAVcNXLM6Bpgb2DPidOmTigyrkrXqUOHN2c2NDRHIjwZ+Dtwmbs/mzWdE2EzswrU/+g75vm+h689k72bcP+xZ243PyE1qxkzZjBkyBD22msvlltuORZffHH+85//MGDAAD766CMOPvhghgwZwj333APAuHHjuOqqq7j33nvp168fe+21F4cccgjXXHNNwV+JmQHU1dSOAY4cOWb0sTOj4XvAnsCOQI9iI6s83Tt1njF5ev38PrweuAu4Frht+KDBlTCOyawqORE2M7NW1dDQwJ577kmXLl244IIL+Ne//kXPnj1Zf/31Aejbty8XXHABSy21FJMnT6ZXr150796dffbZh1VXXRWAY489lu9973tFfhlmNht1NbUzgbuBu0c8en8PUjK8G7Al0L3I2CpF985dvtHERLiBNMbqGuDm4YMGT2iJuMzaGyfCZmbWaiKCoUOH8t5773HnnXfSuXPn2d5PShNaGhpSk9N11lnn82Pl582scg3baMtPSSuX14549P7uwEBgW2AbYKUCQytU146dViF13l7oa+72EXAvafX37uGDBjd9Tp6ZfS0nwmZm1moOPPBAXnjhBe677z66d/9iceixxx5jkUUWYZVVVuGTTz5h2LBhDBw4kIUXXhiAffbZh1//+tfsscceLLnkkpx55plsv/32RX0ZZtZEwzbaciopqbsLYMSj96/KF0nxFkDX4qJrXZI6dZCeb4hYt+xwAE/yxffoMY87MmtZToTNzKxVvPHGG1x00UV07dqVJZdc8vPjhx56KGuttRbHHnss77//Pr1792arrbb6UqfrfffdlzfeeINvfSs1pt16660ZMWJEq38NZtY8hm205UvAS8B5Ix69fyHSavHGwIbABsCixUXX8rp27PTR1JkzngAezh//HD5o8PtFxiRpLNAXmJUPdQIejYiBkgJYJSJekbQc8CJwc0TsIak/8DrQOSJm5ue6GnglIk7Otz9/fL59GrBMROydb/cDzgc2B6YAv4uIEfncycBaOa5tgZeBfSLimbK4fxoR90nqCbwKvBwRm+bzdcBvSaO+RNq3vkJEjG3Gb59VISfCZmbWKpZffnki4ivHR40axcCBA9ltt92+9vGnnHIKp5xySkuFZ2YFGbbRlp8Bd+YPRjx6v4BVSEnxhqTRTOtS3avGY4HH88djS/ToNTp/3ZVmh4i4D0DST4E9ZnOfX5NKt5uFpA7AbcAtpP3kywD3SXoxIu7JdyvtNd8DOBQYKWnViJjR6OmOABof+xNwdERcLqnTbM5bO+VE2MzMzMwqxrCNtgzSavFLwNUAIx69vwuwDrAaaX/xSsDK+b99i4n0KybzRdyljxeBl4ZttOXkIgNrLpLWIa3cXwEs30xPuwGwREScmm+/JukS0ozqUiL8ZETclGM4Fzgc2Aj4Z1lsSwJDgXOBnRp9jk5ycwlrxImwmZk1q6aMfoLqHP9kZq1r2EZbTgeeyB9fMuLR+3vyRXK8EqkEdvGyj8WAhYFewOw79M1ZA/Ax8GHZx0eNbr9OSnbfaerXVYV+C5wArNGMz7k80E/ShLJjHSlLcoG3Sv+IiAZJ40g/53InkcqrP250fG/ggvzhcVP2OSfCZmZmZla1hm205RTgmfzxtUY8en83oDfQjdSgqvTR0Oi/AcwEJg3baEs3rUq+S7qocAMp6WwubwGvR8QqX3OfZUv/yKXUywDjy86vCgwCakgryeX+AUwizbb+Oy6NtsyJsJmZmZm1C8M22nIaXhWcXycDu0dENHOV8ePAZElHASOA6aQV5+4R8Z98n29K2gm4FRgG1AOPlj3H8cCxETFtNrEdDrwdETfmPcJmgBNhMzMzMzObu6ciYtTXnB9bloQuCsyS9HxE3JiP/VNSqSN1b6CjpGcj4lxJ2wPnkMrMu5L2Vh9f9ty3ALuS9ia/AuzUqFHWh8CVjQOStBIpEV5/3r9May+cCJuZmZmZtXMR0b/R7UuBS/O/1ejcyWX/HksaS/QleexRj9k9Pp/fG+ifz48ndYWek2kRMbsO1rOL+3Lg8vzvVylrppbHO7lplgFOhM3MzMzMrPm9Brz7NefHk/ZkmxXCibCZmZmZmTWriPhKqXKj8/e2Vixms+NE2MzMzMzmmaTOjfZnVpxqiNHmTXkZtllz6lB0AGZmZmZW2STtL+lxSeOBjyQtV3RM5SQtJumPkl6W9BEwsuiYzKyyeUXYzMzMzOZI0tGkRkZ7RMRzRcfTmKTOwAPAfcAGETGh2IjMrBo4ETYzMzOz2ZLUAzgSWDci3io6njkYQpoT+8uiAzGz6uHSaDMzMzObkzWBycAFkj6R9Iqk/QAkbSjp35ImSHpH0gWSupQeKCkkDZP0mqQPJZ0tabbvPSVdLmm6pCn541NJUXZ+H0kvSJqcn++AsodvSJ5ZK2mipFGS1miZb4eZtRVOhM3MzMxsThYClgPeBpYCdgbOkPRdYBbwC2BxYGNgS+CgRo//IbA+UAvsCOz7NZ/rrIjoGRE9gXUbnXsf2B7oDewD/E5SbVmMWwGH5VjuBG4rT8rNzBpzImxmZmZmX6cBOCoipkXE08ClwE8i4smIeDQiZkbEWOAiYItGj/1tRHwcEW8C55H2GjdZRNwREa9G8iBwL7BZ2V1uiYh/5E7Rw4HuwLfn53OZWfvgRNjMzMzM5qQe+DgiJpcdewNYWtKqkm6X9K6kScAZpBXZcm81ely/+QlC0jaSHpX0saQJwLZln6s+PzcAEdGQP+/S8/O5zKx9cCJsZmZmZnPyJtBHUq+yY6VS6QuB/wGrRERv4FhAjR6/bKPHjW9qAJK6AjeTVnr7RsQipPLn0ud6E1i+7P7Kn/ftpn4uM2s/nAibmZmZ2WxFxNvAw8BvJHWTtA4wFLga6AVMAqZIWh04cDZPcYSkRSUtCxwK/BVAUv/cTKv/PITRBegKfADMlLQN8P2y8zcA20naMo9SOpy0SvxI079iM2svPD7JzMzMzL7OENL+33eAj4ATI+I+SdOBi0njlZ4iJbnfbfTYW4AngYWBy4HL8vFlSeXMc121jYjJkoaREt6uwG3ArWXnX5a0J3A+qRz6aWCHiJg+H1+rmbUTToTNzMzMbI4iYhyw3WyOPwSs3ujwiY1u3xkRI2bztFsAv8nNrYiIvRs99yuUlVlHxB+AP3xNjH8D/jbnr8LM7MucCJuZmZlZq4qI04qOwczaN+8RNjMzMzMzs3bFK8JmZmZm1uwionEHaTOziuEVYTMzMzMzM2tXnAibmZmZmZlZu+JE2MzMzMzMzNoVJ8JmZmZmZmbWrjgRNjMzMzMzs3bFibCZmZmZmZm1K06EzczMzMzMrF1xImxmZmZmZmbtSptIhCX1kfR3SZ9KekPS7kXHZGZmZmZmZpWpU9EBNJM/ANOBvsAA4A5Jz0TE84VGZWZmZmZmZhWn6leEJfUAfgScEBFTIuJh4FZgz2IjMzMzMzMzs0pU9YkwsCowMyJeKjv2DLBmQfGYmZmZmZlZBVNEFB3DApG0GXBjRCxZdmw/YEhEDCw7tj+wf765GvBiC4a1OPBhCz5/S6vm+Ks5dqju+Ks5dqju+Ks5dmj5+JePiCVa8PnNzMysyrSFPcJTgN6NjvUGJpcfiIiLgYtbIyBJT0TE+q3xuVpCNcdfzbFDdcdfzbFDdcdfzbFD9cdvZmZm1actlEa/BHSStErZsXUBN8oyMzMzMzOzr6j6RDgiPgX+BpwqqYekTYAdgauKjczMzMzMzMwqUdUnwtlBQHfgfeA64MCCRye1Sgl2C6rm+Ks5dqju+Ks5dqju+Ks5dqj++M3MzKzKVH2zLDMzMzMzM7OmaCsrwmZmZmZmZmbzxImwmZmZmZmZtStOhM3MzMzMzKxdcSJsVuEkDZHUueg4rG2RpKJjMDMzMyuKE2FbIH4z3bIk7QH8MiJmFB2LNY2kjvm/vSV9O39sJqlrwXGtChARIanq/h8gaRH/3TEzM7MF5a7RBZCkaGPf+Gr4mqohxsYk/Rc4MiLulLQssDawGPAk8E5EfFJogDZXku4FSslvJ+DaiPhDQbGcBuwNXAmcFxHv5+MV/bshqWNEzJK0BXACcDbwr4iYUnBoZmZmVqWcCLcQSR0iokFSN2CZ/PFZRDxecGjNRtL5wMMR8deyYxX7hrrszfQQ4EPgnxHxWdFxzYmk9YAzImIbSUsA/wDGATXAB8AtwO8iYmqBYc4XSd8AdgCuiIiZRcfT3Eq/B5J+AeweERtI6ge8BmwMvEj6m/Bya/2+SOoPjAFOAVYHVgAuj4jLW+PzNwdJrwDTgS6k34dLgP9GxPRCAzMzM7OqU3VlcVWk9Ob298BVwCHA1ZLOLC6k5iOpLyBgf0lXSloTKrfcsiwJXpP087gCOFPS2hW8//Z/QN+cNB4NPBMR20fEisB5wF7ARcoKjHN+XE9KYsZI2qboYJpbWXK7BnBh/vdxwH0R8RSwGXAwKaFrLX8ELoiI3wKPAesBe0r6u6S6VoyjSUp/TyQdBnwSETXArsABwE3AryStVIW/A2ZmZlagiktY2oK8GhyStgK2BQaSyhE7Ac/nvGWdan7jFhHvAWeS3tyvTUryfyOpb0Q0FBvdV0XErPzPi4CjgNWArYEbgGGSlq6kn0d+DU0FniBdTNmYlMADEBHXkZKBFYA+lboKPzuSBgErRUQH4HLgDkk3S1q92MhaxKvAdpJWBnYBfpqPHwp8GhH1rfG6k7QY0Bv4Zz60H3A8sD/wPrBTS8cwv3JljYAtgRvz4TrgdmAI6YLQX4HuhQRoZmZmVcmJcAsoSwS/A9wYEfWkRPiziLgK6E96Q9ynkAAXkKRueYV1HPAOsDJwNbAscL+kbxUa4BxI2hhYERgeERNJJZYPkd5M3wV8t8DwvqTsNXQe8CmpjPZkSSuW3edpYHFgpdaObwEdC/wp//tF4GVgGvCcpEtKTaaq0WyqIa4EugH/Jq0Gvytpd9LFo+NaK66I+IiUOP4171leD+gfEa8CvwEOb61Y5ke+0PMgMFjSOcBhwKsR8e+IWA04IiI+q8RqFDMzM6tMftPQsv4NLJ3/fRRfvNk8DFg6vzmtKpKWA34HDMiHLgTOj4hzgAtICc5/iolurj4BniOVc58FrBgRBwAbAA8AEwqMbbYiYgxpRfhSoAE4TtJQSd+SdBIwtZr2nUvqAvwX6Cfpe6TXz4iIGAJsT/p6Zn3dc1Sy0gUMST+XNCAi3gFOIu3nXkLSa8A2wLBcNdKpFVfzLwUGk0qkNwZWkLRURIyNiA9aKYYF8WfgcdL++DOAb0r6LkBEPJDvUzWVEWZmZlYsN8tqQbnU8zagL/BoRHxf0kaklZlvRcSrpaZahQbaBJJWI5UhzgKeJpV+L1NKXiR1jogZldg0S1JP0grrAFIythJwfVEdfJsqr2gPJpVDfwe4mdT597nSHuhCA5xHkrYjVRA8SLpQ9B7wk4j4uOw+VfP1NCZpE1IJ8vOk3/+zgYmkCpDVgEda83dD0kKzawon6QZgKjC00huWSeoREZ/mf5caEf4SWCoijig4PDMzM6tCToSbUVlDpg5Ah4iYKWlJ4EjgINKb48+AByLivCp/s78vqdlPL+BA4MVcKl1xJHUHVsirq0jqHxFjJW0KnANsXUljiMpeR98jJb6dSa+dO0irYZ2ARYBJpT2mlXbRYXYk1UbE6LLbfSPiPUl/Ae4u7z5ezfJ+1ltJncnrgTVJ3ZkvKyCWocAPgFVJZdqjSE3XPstbGFaLiCtbO665ySvlMyWtC/yQdNHqfeD00gWT/PtxVERsVWCoZmZmVqWcCDczSasCR5DKH+8hdWd9gLQfdQBwf2n2ZbUkMCX5Df6qEfFivt0ROB34MankePeImFxgiLMl6SfAxaQuxceWYsxluv8Gzo6I6wsM8XNlq11LAc8CfwEWIq0AjwH+DvxfRLxbYJhNJmkF0l7gO4C/RMTIsnOHAj+NiLULCm+BlX6Xyyoi9gR+DRxD2t/9faAncEBEPNtKMdUAjwA/z4dGkCohbiLtVx7TGnE0VfnfRUkvkFbW/0Xqs9AbuDAizsrnS9/vqr2oaGZmZsVwItwMlGYF70p6g3kNaVbovcBWpJWY/5WX71VbAgyQG/wMIb2ZbyAlj3fmc6sA20TEiAJDnCNJiwObAPuQfh7nRsSl+Vy/iBhfZHyzk8tWJ0bEfpLWIHWPvoH0mnoA+HVEvFRkjPMqX0BZgRT3S6TXz7vAWRHxfL7PGhHxQjUnNJJ6kZrg3RgR4yQdDYyPiCslbU66OHZmbtTWGvHcQpqxe5ykDYCRpK7pRwP/BxwSEa+3RixNUXZR4QigLiI2ydsaXifFvz+psmZX4PFq+1tqZmZmlaFT0QG0ETuSxpGsC3QkNf8ZC9ydm7n8Ob+5+xV8acZoVZC0CHA+cAqpEdb5wLWSHgKOycnMy/m+FbfnOSI+BG5Rmn08EDhQ0j7AbyPi1kqLOSfu04Gz8qErgF9FxIWSRgHjqiUJhs9f769JugDYmdT863ukGciPAydFxAv5vlWZBGcDSJ2gd5T0B+AV4CxJYyPiIUlPRcTk1ni95dfQ28C1+dCVpGqIK3LVyrhKTILh81nkHUn7qS/Jh88jbSk5Psf/PqlrdFX9LTUzM7PK4a7RzSDvbTyLVAK5OXCmpG/nc/8H/ASoyXtVq9FpwD15xXciaQTREGB90sib7Up3rISEsjRCRdLqkjaX1DmfOpK0r/n7wDOkku6KiLmRSaQOuZ9JWpt0ceWifG4KaWV4dqN6KpKkDSR1Bc4lfd8nkebo/gVYB1iuwPAWiMpGPUXEP4GlSNshzgK2IK2C75rPT87/bfHXW7748ztgQk4c342IK/Lp/qQO0hUrXxA5HXhQ0qKkvzW/zqe7kPaUf1gtvwNmZmZWeVwavYDK9qgdTFptfJ/UHbaBtD/vCVLDo+UjYnClrT7OTd5HewTwdETcIekfwD8j4lRJ55Ea7/yl0CDLNNpfeA0pMbmQlJQMiIhN87newMzcNKjwctyy5kCLlhp3SepEiv820liq1YHNIuKbBYbaJJK2JnW3/hNpdW9T0p7VH5LKo5eKiNeqcbtAOUmXkvb/X5dvr0JK5AaRGsptGBFPtFIsnYCG+GKU01KkedljSDOpl46ILVojlqYo2x/fG+hdar6XLzb8mfS39RPg0IjoW2CoZmZm1gb4avoCyklwV2Aoae/pwaQS4heBPYG7SStex+f7V00SDBAR00lzR5+Q1A/oAdyZTw8ESm9WVUiAjTRKpg4hdck9FNgDGFlalY+ISZFHylRAEqycBHcA3pR0t6RvRMTMiHiLtLfzNKAfsHt+TMc5P2PliIi7SeXQG5DKdOtJs2B3iIipEfFavl81J8E9gcnASZJul7RaRLwcEbuQEv6zWzEJ7klaOX1M0s8BIs0y3pf09/594EetEUtTlf1tPAM4VdJ38oWhWaTXzEbAt0hd6ksJv5mZmdl88YpwM8gJzF+AhYE94ouu0HuS3rS9Qlr9ehi4KyJmFBXr/JDUJSfEpZWvxYAA+kdEbaHBZZIWI73ZP5f0c1gvIu7P51YjlUSvCbwA3BwRDxQVa2P6YlzS+cA3gTdJyeM5EXFUvk93oHNETKqm1dPSSnf+90+BX5FWuXsBG0TEk0XG11zyPvpFSDPC+5BWwT/vUJ7v0+KVB5KuBxYl/a3ZhrQdoB9wW0RMrYTqh7mR9H1Sz4XFSE29/h4Rz0taAvi40uM3MzOz6uAV4WaQVzJOJO1du1DSD/Opj0ilfLcDfYFhpPLWqiDpKEnXApdIOjGvwFwKTACeBnbL96uE1cmJpH3LiwAnAP+QdJOkVSLixYgYBgwnNTTrU1yYX1aWBK9E2kteFxE/BnYiNV16T9LQvHo6Capj9VTSypJOBEZLulzS1pE6dQ8gNVt7qpqT4LJ96L0BImICqZNxP9KK5nLAOEkDS49phSR4fdKYre0i4tekvcAHAdcDV+VtHBWfREbEvRExmPT9PJLUc2F/YOFqiN/MzMyqg1eEm4Gk7nm1ZQNSMjaAtPo4Hjg9Im6QtDSwaW6sVfEk/Y5UhvggqZxye2Amqdz7o0p6Q5r3QJ5B2vv4fUlDgDOBt0hfw+XA/pUUc2OS7gNejogDy451JVUUnAvsEhE3FRVfU0l6mjSz9gFSh+jVgNsj4sR8fqG8P/vzFeNqk6sQTgLujYjb82rsRxFxsKQVSV/31aUS/FaI5z7SKvvCkrYFLo6IZfJK6m3ArhHxRmvE0hRle4PXiTxjWdLCpO0lO5FKog8mjQy7vLhIzczMrC1xIjwfyhobrQ/UkVYYx5GaMk0CvkFaeXw1Il6uwgZZXUkzkX8eEW/k2ysApwIvRcTxhQbYSP45LAmMKitLHwH8j9Sw7DJgZeCMiPhtpZWHSloZuB+4DrgL+HepFD2fXywiPioqvqbKF4ROiojty45tCdwInBgRFxQWXDNSmu98PmnU1ThgF9J2gQn5fCnBa5VSdknLksYkbUyqTtkvIi5Tmme8a0Ss19IxzC+lWexPAFNJ++CPAmZFxAH5/OrAG/mCY9VsDTAzM7PK5US4iRp1JX6ZNFf3ZWBb0r7ZK4BLyhOZaiPpDNIqzMXAX8u+3jrSHs+dI+Ld4iKcvZyAbQiUukWPAIZFxAuSDgU2iojdioxxdnLJ+RDgu8BCwFOkveRPFRrYfFLqJr4J8KOIeLP0OyPpF6Ry3cPaUiIjaShpRNJiwG9IK/vPFBjPFqTRSYvmeE4DfhARjxYV07yQtCbwU9IFhaWA1SLi5WKjMjMzs7bKe4TnU04W34yI3UldlVcnlYEeATySk7JqtTCpI/SRfHlP80xgiUpMgrMfAjuSylX7AU8CR0jqFhG/p0I7Lufu0FcAR5Nm0H4TOETSLyUtXmx0TZNXtxciff//JOm7ZUnvN4HF20ISLKlDXqUkIi4jjUi7ndSh/ERJ32jFWNaStLukCyRtEhEP5iZ2F5LGVj1SiUlw2T7rpXPcz0fEL0i9B24G7pQ0vNAgzczMrM3yivB8UJqt+yfgb3lv4F+BTyLiZ5LuIjWSOjUiphYZ54KQtAxpdudA4O+kksXOpA6uN1Xi3s6c4P6AtK+wM/ASaaXukIi4t8jYvo6URk+VrbwPIO3FXgXYK/Jc4WqR93duQlrZWzYffglYmrTXeVolvn7mpmxLxE6kxmb986nDImJUvk8tsElEnN9KMS1J2sf/FNCbVMlxH7B3aQ820DEi6lsjnvkh6XRgPdKoudsjzZXuRhrzdBLw04h4qMgYzczMrO1xItwEZSWevYAVSR2hZwD/IHX7fUXSrcAfI+LuKtwb3IXU7bZXqSxX0vdIZZZrAkdGRMWs0JTvwSSVpU4AOpIqHfYjNcraibRXuLbSViLLXk9f+m/Z+TVyWXdVvI4k9SXtjwd4FehOuhCxOyDgHxFxcjHRLZiyn1EX0n7gc4C/AX8lNce7j9SQbWzZY1r856bU1f2DiDg0316JtE84SLOaP6nUPbVl39O1SJUc6wPTSI297omIj5TmCFfVhSAzMzOrDk6Em0jSt0lvePfOK5CdSV2JnwB6AvtGxHIFhjhfcjJ5M2lf4QbAGFKX1tvy+WGk/YZPASdEBczhLXsjfTJp5borKUm5OiJuyZ17hwLPRsRfK6FJ1pySkrKkfghpL/MhBYQ33yRtBJxCakr2KOlC0XYR8XHe+/kjUgO5KaQuy9cUFuwCkPQbYI2IqJPUH3ictPL9V2AJ0v75v7VSLF1I5c8PRsSVZb8Py5Hmmg8tT8wrRaM+C90iYlr+9w2kSoJHSB3374mIO4uL1MzMzNoy7xFuuolA//xmbhZp3+yzwL6kN//7w+cNkKrJBaSkfihpVe8h4EZJxwBExAhSkjwWuENS94LiBD5PHEPS1qTv+T7AL4Hvp9MSMD4ijos8sqroJDjHUEoAvi1pD0kHSaotWzmcBuws6Zic6FSLPwG3RMRKpNdIt5wEr05akT+bNIN6Oqm6oOrkC18TgJH50HnAdbks+mLSzN5bWyue3JDvReAXuSdBqcT+TWB5Uif1ilP2O7AbcLKkjfNWjC1Jc5AvJV1Q6VtclGZmZtbWeUV4HpSXrgLdgIdJTXFeAT4klePWAaOrsctpTmpvAw4v73ab36j+lNQRe2YpkaykcsVcGvpURJyt1L33lxGxZt6rOZBUpj6t0CCz0oq0pMGkUVSTSR3HS/sjT4yIKZK+Q9pnelqB4c4zSWsDl0XEhvn2m8DBEXGbpFOBxyLijnyuHzC1Ul4/TSFpUdKK9sKkLRG3AsdFxMOSngBOzj0DWrwUWdISEfGB0mizS0gXsf5JujC3OrBxRGzckjEsiPy39DBgc1LCvgSp58KR+fxiwIT8+1KRpd1mZmZW3ZwIzyOlDqc/JM15PYu0clEPzCI1AXoKOCAixhUW5AKQdA1p9ui+ETE5H+sNjAL2iYhn8veAStqvKulXQJ+IOFbSeFKs90g6H1g4In5ScIhfIelJUtJ0W252VEtaTbw5Iv6S77NURLxTDUmApM6kRH5f0p7grSJiq5w4vgBsHhEvVcPX0pi+aJD1I2BwRPy47NzZpH3o7wNrRsQarRSTgHtIlSjnk6pUhgGrkVbb7wX+EBFvtEY8CyK//lcnVUI8nrcHVF0jNTMzM6s+1Va+W6QVgMtIHZSfJyWN25BWg98nJWPjqu3NvqQlgEmkN9THAvtJeoiUwPwAWKi0SlxJCXCZZ4GzJW0LPJOT4NVIc3nXh9ZpWjQ3ZXuAtyB1+R0HEBHvSrqPFOtukv4WERMj4p18vuJfSxExQ9IzpHL6ZUkzYCHtX707J8GF/wyaKv8ulxKyc0jjxJDUNVIX5jtIv/8TSSv8n6/6t3BoF5CS3rGkWdm3Ar/NMbVWDE1WVhHRj7QXeGnS9+76yB328+vESbCZmZm1OK8IN0He9/tz4DhSY6Ztgf9EBY8mmRtJz5PGk/xb0oGkEu96vmiY9ZuIuK9S3lzPLqGStDtpb7NIpepdSUnxiZUSN3y+x/Q50grY1aTv+/R8bmXgTuCbpRX5Sqc0JmmFiHg63z6MNPapI1BajfxxREyt0kS4lLgdCpxOapL1VqP7dCn9DFsppv6k6pM1gB6kjtzfJJXZ30VKKiv6+5wvtE3NH91ICfHxEXFLoYGZmZlZu+JEeD4ojU86h1QWeR1wQURMKTaqppP0C+AnEbFe2bFlSKvfM4E3ImJ8UfE1VraquhxpLNL3SB2KbyLNUF2StN/2qoh4LT+m4lboJf0MOJe8mk1K3HcG3oyIwyopef86kg4hbRe4ndSp+32lEUobAG8Dr0TE5Gr5esqVvdZ6AW8BjwEfA88AV5RW7Fs7wZd0BfBdYECk8UJdSU2mBgIbA8dGxD9bK555VdZnYX/S9ouNJPUg7Q0eDGwK7BcR7xcaqJmZmbUbToQXgNL8yyMiYq+iY2kqSd2Ad4BrIuLnRcczN7mD8tIR8bqkB4GPgH+TSqC7kUY9VdxInjkl4rlB2cWk+GeQ9jZfm89VxeqppA1JFyPWI3WDvj0irsvn2sQ+T0l3kV5rh5P2QK8HNJCay93YmqvBOZ51geFAf+BPEXFOPr4UsF5U+LghSScA/SNiaNnFhhVIF7NO9aqwmZmZtRYnws2k2la9JF1CSmJGkVYkbyG9sW/I5ysqGZN0EilpHE5a/dqnbE/kvsDvgQMj4urCgvwaknYklUR3BkZFxMP5+GqkcTHrAScDF0bEp0XF2VR5u8B3SWOrVgTeBRYjlYDfERFPFRjeAskXX84Fjo7UzbsbaW/rlqQ93U+Xuhy3Ujzl83f3Jo1vepxUfv5xa8WxIPIe+d8DP4yI18uO304av3VJYcGZmZlZu+JEuB2SNAAYDfQDViHtC16ZVAJ6U6S5qBVH0omkPai9gNNIJdAT87mjgL4R8csCQ/ySso7DPwGOITU3GgtsAdwHnBsRY/N9dyY1QRKwelTweCGlcUkvle+NzyXR65AaZH1MWu2uJ5VMV+UfGUk1wLiImNToeB9gB+C/EfFkUeX3uav7vcClEXFpa3/+eVG2z7orae/4LNK4p11Jv8NPkLqmHwwsk1eIK247g5mZmbU9ToTbIUnrkfYYlkb1LEFa0dsMqAEOibJ5wkUrNSSSVAf8iLSHeSnSKvbFpA7M5wCLRMSulfBGutHq3TjSvsh7JZ1HWlF8C+hL+hpOK1uJ3yki/lZQ2HOlNELrVaAD8LOIuKvs3MKkBmvrk8qJF42I9yrh59FUkrYDriclaw+SZlUX0hQvr7pvAmxHet2MBN7N3bpPIF3EGlrJpeiSLgPGAyMizT/ekdRpu560V/7GSB3f20RJvZmZmVU+J8LtTN7X2Y9UtjqjvAQ6r4CtFRE3FBrkbOSmRS8AgyLieUmbkJKUFUlJ13+AkyLi3QLDLCUtvUorukpjnQ6JiG3ySuJLpBnU3wb2Ai6PiIsldY6IGYUF3kSSzgJ+SZoffFT+mVwPjK+kVfn5JWlTUgL8BPBK/vcDEfFyAbH8AVg3x7EJqZHdaRFxjaRdSZUQI1o7rrkpq4jYhXRR4VnSvOA/kHoTNEj6hhtkmZmZWRGcCLczkl4GfkcqWZ30NferqFW8vNp4M/AP0qpSae7oeaQyy+dIM1UfL/KNtaRrgQkRcVC+vTiwTkT8n6TTgJqI2ElSLWku7Z75gkRFfb9nR9IipEZHT+fbSwJ/JpV6jyKtTK6RE5yK2mPeVJI6k/bgdiOtgG9PWu1+gNQUbGIrxbEyqWP1ShExIR87kLRXfu+IuLE14lgQkt4Eto2I/0o6A9gNeJr0+/pEVMm4MDMzM2tbOhQdgLWePC5pfET8sTwJltSz8X0rLSnLicfFpDErP5a0Zj51D3ADac/zCODPudS71SnNeN2YVPJZSoKXAGbl/Zz/Aj6WtAFwGWmPaWlVvqK+33MwDDhO0k8kLRsR70bEtqSS3VWB3+UkuGO1JsGSekvaOK/On0aacXszsAepqdxQUofs1rIkqSx7QulARFxIeq2vnWNWK8bTJJIGA8vkDyLiWGBzYBJwB/CD4qIzMzOz9swrwu1IXo1piIjjcwfcWTkR+wHwDeCySk3IJHWPiKmSDgZ2Ie0L7ktahfxlRPxN0hqkFdZjC4rxQNKK7yGSNgeOIu2XfYy0sjiWVBY9FiAitsqPq/jVYID8NQ0GliOtkj4E3FZN3dLnRtIepFXua0iJ/yBgq4g4IJ9fMSJea60Vb0mLkVahryc1xXo/Hz8a+FZE/LClY1gQklYkXUTYFXgZOC4ins/nNiVdDJpQXIRmZmbWXjkRbkck7QP8CtggIj4rO/4P4N6IOLuw4Bop21/4TVKH3jWAz4ATSHN3twJ6krr63l4J46tyA6BfRcRmkl4grdrdDKxEWsleBfgb8CLwQaSRPIXH3VSSfgT8kDQKagxpNfg+4JGIeLHI2OZHo8ZmIl2s+AWpC/bN+b/XlJrLtWJcP86ffzApmRxNGk/1Eak53JCIeKA1Y5oXjS/sSFqINB5sP2AR0szvJwsKz8zMzAxwItyu5BEmfyWVKV4MPEJKMn8WEcvn+xS+OtkoMXmF1JDpDVIyvBtpVencxo+BYku6lWYCXwFcSUpeto88Eziv7P0FeC8i9isqxvkhae2IeK7RscVJncZHAG8CNwL/i4i/FxBis8iVEc9FxOs5eRtMGtf1HdIK+EbRSvN6JZ0NbBYRG+XbPwJ2BPoAAYyMiMtaI5b5IWkdYKeIODnfFmmO9nDS6+TwAsMzMzMzcyLcHkjqSOoG/Yyk1UnlnvuQ3lTfDVyfmzlV1OgSST8nJZNblx3birR3c2hE/Lew4OZA0qHAz4D+pDLtm8rOrQWcC/ywlCBXutw0aixpX+yeEfFw2bklgKeA1Uj9BnpHxNtFxDm/yioP9iWtsl5PKkW+NyImSFqWtJJZExE7t1JMiwCvkUqfXy5dGMo/i05AfaXvwc5d3UcAx0bEPWXHNyclw1u31kUFMzMzs9lxs6w2Tmn27l+B2yU9TJrDe01EDCCtOO0fEf8HUElJcPYpaTGptzJSd+J3SDOPK05E/B7Yn5RMXS3pZABJSwEnk0q5P63kBkflctOoNUjzjkdJujV/LZCqCi6PiE8jYnIVJsEqe83/BjibVH6/B3CMpIHAOxFxIrB7fkzHVgjt90AXoE7SWqUqh/yzqPgkOHsMuA04M18AKnkHeNVJsJmZmRXNK8JtnKRxpPm6l0m6H5gSETtKWjTyrNtKUrb61YG09/QvpHFPN5Jerw2SHiSNf7qkyFi/jqQewE7A4cAKpJXT6cAOEVFfDeOFJC0DrFLah5qbkZ1HugjxILB8RNTkc4WX1DdVaX+2pBHAyhGxbd4+MJjUCVuk2b1/jIjxrRTTxqQqjZNJe5MXIV38uaqSk8c5vZ6VxpvVAsMij90qO1d1++PNzMys7XAi3IZJ2hY4NCIGSeoDvAB8D/gvcAFwYYWWF38bOCgi9pA0DDid1IzpJVLH4jUjYp0iY2yKnNxMBN6spgZZkh4iXYy4HLgpIp7Ix7cnlbeeEhHXVcvXMzu59PkNoGejBnJ9gX1JyeheEdEqI5MkjQb+HBEX5NfNlsAAYCqpXPuq1ohjXknqBPQqXVTLpc+vA0tExGil7vTnAh9FxAkFhmpmZmb2JU6E2zClWbu3kmbb/p60GryfpHWBvwPrRMSUImOcnRz3HyNii3y7H2lltRfwKPDviHihmhOwaiDpOGBv0mtoOeA/wJUR8W6RcTUnSVuQytgfBI4oJftl5/tExMetsYIv6bvAENI4sIn5WDdgC1J1wQcRcXxLxtBUkq4FPomIg/Me5seBeuBtYE3gEtLfn52APwAnR8RHRcVrZmZmVuJEuA3L+xlPIM3b3YtUyvqBpEeAeyLilEpJJstKokWaufsw8EvSfsJxknoBGwBPRMSkImNtLyStShrf8wBpb+cGpNFVd7f2KKGWJOkbwBmkBnLXAwcUcYFI0gfAQaTZzNManesHfBYVNHNXUn/Sa2PjiHhXUm9gSeBbwFuk3+OBpGqIH+Tbv4mIGwoJ2MzMzKyME+E2KL9BHQisDHwTmAVMIu15XASYFRHb5/tWzN7OvC/4h8BdwFmksTX1pPj7kUq6h0bEuMKCbAdySf2TEfGepO8BWwNHkRLhvYBnI+LCImNsCZJqSfvRNwSGt2Ypb+42vl1EfL989Tk3JptUiV3GJR1I6qZ9SC6JPhpYn7SneRHg9xFxR9n99yV9fwdFxKOtH7GZmZnZFzoVHYC1iJuAT/hi7M3WwL2k8ujPgGehIpvVrABcRirbfp7UOXcboCPwPtAnrw5XfKOpapUvRhwPrC/pKOAaYBippPUESa+SXlsVdRGlOUTEaGALST8BNm3lTz+ZtIoKpJLovCq8PrC5pKMr7HcVYDy5mzZwEWlc0j7ASqSGagdKeq9Ubh4Rf84XVjYhbXEwMzMzK4zHJ7UxkrYjrfhuBRxC2nN4INADeD0iHimVfVbaG+uIeBVYHHiGtALZl7Q3dXwe0fNWvp+T4JazWUR8m1TKejRpBM7/AWtI6h8RH5RGDlV7EpyT/q+IiCsjYv98n9YYlwTwJvBDSdtHRENZafTRpL3BFfW7mv0P6CzpIOBd0v7x9yLiEdJorXrSRRTg8+/3cqT92GZmZmaFciLchuQ3mqsAz0rqFBHTctJ7W77LVsVFN28iYmZEnAesSNqv+QfgF5J6FhpYO5DLW+/P46k6R0RfYCRp/+xOwBEFhtfs5uWCSmsloBFxH3AacKqkGyUdLOliUkfms1ojhqaKiBeB60gX3DYiVW+Uzn0CnAT0zaPESt/vnzRuSGZmZmZWBO8RbkMkrQSMJpUU70tqalQqY70N+E9EnFpgiE0maS1SN9+9io6lrZP0AnA78CKwB/AhcArwMumCxM0RcWc1lqaXzQz+Bmkk0Y7A06RtBK9XwoprHkW0GWmO8QaksvT7KnHEWTlJmwHHAN8FzoyIk/Pe5vNJ+5v3rcbXjJmZmbVtToTbmFzKuR+ptPh2UrffaaRutGtExIxqfVNagXua24w8r3mfiFgvd/9dH9iO1Djqf8AvKnHUVlNJupc0k/dO4EzgX6XGcTb/8qrvTqQxZysAT5H6E+wQEfXV+jfHzMzM2i4nwm2UpEWAc0hdfkcC50eE9+bZV+SLJx+QEuFbyo4vRWpstBNwZLV3685zei+OiJXz7dHAecC1wM7AyMZji6zpJG1MGpn0ZkRM8QUsMzMzq0TeI9xGRcSEiBgKrE4aPXSipJ0kLV5waFZ5+pE6c/9A0nfzijAR8U5E3AQcmrt1q9AoF1wX4DkASUeSLgReCfQi7X9etsDY2oyI+HdEjKnUpnxmZmZm4ES4zYuIV0irer8D/gL8pNiIrNLkbtyLkcZqXUq6aLKWpG75/Af5v9VePvICqXnTjqTEd/98/DRgXES83AaSfTMzMzObBy6NbkckdQF6lBpomTWWS+rPA9YFbgR+HxGfFhlTc8orwcNI434OB2qA44CNPKPazMzMrP1wImxmX9EWunVLUkSEpCWAJYGewGOkUT/HAp+SmsndHhH3eS+rmZmZWfvhRNjMvlY1Johl45LWBs4GVgLeBBYHToyIWyR1iYjphQZqZmZmZoXoVHQAZlbZqi0Jhi/F/GdSV+jrgYWBrYBfSZoVEbcXFZ+ZmZmZFcuJsJm1SZJWIf2NuyYi3gfekfQWqZP6ENKcbTMzMzNrh9w12szapIh4GXidNCO4dOxTUqn0spIWKyo2MzMzMyuWV4TNrE3Ko5AeBs7L87PPJjXNOg54NyI+KjXUKjJOMzMzM2t9bpZlZm1C+egjST0jYkr+9+bARcAiwGvAZODHETHB45LMzMzM2ievCJtZmyLpcGC7XPr8KHBvRKwhaTPgA+CdiJhYjd2wzczMzKx5eEXYzKpe2czgzYB7gG2BFYHVgFWBv0bE9UXGaGZmZmaVw4mwmbUZkn4CLBoRv8+3ewA/B44CNoqIl4qMz8zMzMwqg7tGm1mbIGkb4ALgO6VjEfFpRPwWeIS0OmxmZmZm5kTYzKpX7gxdMg64Fhgk6UpJC+f7LA1sTWqUZWZmZmbmRNjMqloHAEm7AzOAXwA7An2B8ZKeJI1L2jcinpfUtbBIzczMzKxiOBE2s6pU6vosaWXgamBCREyNiHuB3YFDgVnA90gjk4iI+sICNjMzM7OK4WZZZlaVyjpF3wa8HRE/a3S+A6lz9G7AT4DxwNCIeKX1ozUzMzOzSuIVYTOrOpI65SR4K2A7YGFJu0nqVrpPRDTkpPcsUjL8IbBcMRGbmZmZWSXxirCZVS1JLwG3AR8A3wbeI80Mvm82910oIj5r5RDNzMzMrAI5ETazqiRpV+A3EbGipD6kvcADgSWBd4AzI+KtAkM0MzMzswrlRNjMqkbZvuAOQB9gWkRMKTu/ArAtaXX40Ij4sKBQzczMzKyCORE2s6ohqUNENEg6ndTj4LyIeK+UIJfdr19EjC/dv7iIzczMzKwSORE2s6pQlgSvBTwCrOnSZzMzMzObH+4abWZVoWxl92fAnyPiLUldSuclrSFpmWKiMzMzM7Nq4kTYzKrNGKAHQERMl9Q9H98BOLiwqMzMzMysajgRNrNq8xawq6TDACJiqqRewJHAnZCaahUXnpmZmZlVOu8RNrOKVrY3eJWIeDkfG0Iqke4NPA98AxgXEXs3bpxlZmZmZtaYE2Ezq3iSugL/AT4CfhERT0taGRgErAVcA4yOiM/cKdrMzMzM5saJsJlVPEmdgA2BPUlzgkcCJ0bExCLjMjMzM7Pq5ETYzKqGpEWATYCfAjXA1RHx60KDMjMzM7Oq40TYzCpabnzVJSLqJS0ELAOsSuocfTqwX0Q8UGSMZmZmZlZdnAibWcUpa5DVNSLqy47fCcwClgTOAB6PiLeLitPMzMzMqpPHJ5lZxSlrdnWupP0AJB1NWgU+FngIWM9JsJmZmZnNj05FB2BmBp83xOoVEZ/k2yuQLtZtLWkzYFdg7Yh4SVIfoFtx0ZqZmZlZNXNptJlVBEnXAhMi4qCyY4sCmwM7AesDfwLeBX4L1EbEBI9LMjMzM7Om8oqwmRVOUn9g4/yBpG+Q9gHPBO4H7gX2ADYlJcWn5yS4Y0TMKiRoMzMzM6taToTNrBJsA9weEe9K2hw4EtgAeALoDFwWEZdIegb4d0T8KT/OK8FmZmZm1mROhM2sEowHds//vggYAewLrEQqjd5D0ssR8bik/8AXnaULidbMzMzMqpq7RptZJfgf0FnSQaQ9wFdGxPsR8W/gYmA68Muc/AZ8qbO0mZmZmVmTOBE2s8JFxIvAdcAhwEakUunSuU+Ak4AlgO6FBGhmZmZmbYoTYTOrCBHxe2B/4AHgakknA0haCjgZeDsiPpWkwoI0MzMzszbB45PMrKJI6kHqDH04sALwFKk0eoeIqPfeYDMzMzNbUE6EzaxiSdoYmAi8GRFTPC7JzMzMzJqDE2EzMzMzMzNrV7xH2MzMzMzMzNoVJ8JmZmZmZmbWrjgRNjMzMzMzs3bFibCZmZmZmZm1K06EzczMzMzMrF1xImxmZmZmZmbtihNhMzMzMzMza1ecCJuZmZmZmVm78v9E34sAZ1o9eAAAAABJRU5ErkJggg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png;base64,iVBORw0KGgoAAAANSUhEUgAAA8IAAAHSCAYAAAAnonIfAAAAOXRFWHRTb2Z0d2FyZQBNYXRwbG90bGliIHZlcnNpb24zLjMuNCwgaHR0cHM6Ly9tYXRwbG90bGliLm9yZy8QVMy6AAAACXBIWXMAAAsTAAALEwEAmpwYAADMoElEQVR4nOzdd3wUdfrA8c+TzaYXwNBbaErvehYUsPdDT1Ss2LCcnmfvytk9vfN+ytl7O+TA3vEUsLcIooBICSXUCCwJJJud3e/vj5mEzZKyKZvJJs/79VrITvnOM7uzu/PMfIsYY1BKKaWUUkoppVqLBLcDUEoppZRSSimlmpImwkoppZRSSimlWhVNhJVSSimllFJKtSqaCCullFJKKaWUalU0EVZKKaWUUkop1apoIqyUUkoppZRSqlXRRFipVkZEuonITyKyh4gMEJFf3Y5JKaWUUqqpicg/ROQ25+8/i8gDbsekmo4mwq2UiOSKiBGR0WHTOovIUhF5SUT02GihjDFrgf8Bm4E84F53I1IqvojIcyLyTsS0NiLynYgsFJH2bsWmlFKqTp4CLhSRAHAj8KTL8agmlOh2AKp5EJEO2MnRfOBsY0zI3YhULBljrhCRGwHLGBNwOx6l4pmItAFmA6nAeGPMZncjUkopFQ1jzGIR6QF0BDYYY4Jux6Sajt71U4jIHsDHwK/AaeFfAiJykogsERG/iCwTkXMi1p3q3FkOf+TXYdu5YesFReQ3EZkUsUxbEXlFRHwiUiwir4lIpzru4wwRWSciZSKyQUSecU5ey+cfKSLzRGSriOwUkf+JyLCw+ePC4gw4VYsPjdhGqog8JCIbnVjfFZHcsPmjq3itjIjkRLweb4hIkYisF5F/i0ha2Pw5IjKtijJzneeTRaQ4bH5v572bGjbNiMhJxpgSY0xARGbX8T0bV81+PBe2TA8ReUdEdjiv6bMikhHtNpwy8kXkaufvJKe8OSKS7kw7Q0S+dV6r7c7r1jOKOMeFLbOHiLwgIltE5HfnOMuppYzSiDhr+4wY53MyX0RKReR9sS88lc+fKiI/hz0/wFlncti0QSLyhXP8VtoP5zVZKCISsd3nw48FFRtSOQk+ODwJdo7hqWLXsil2vnuuDpv/jOx+ZzlBRFaLyJXO8zlVHIMfhC1/ovP++0VkjYjcFH4sODGUr7dT7LvWY8Pm7y0iH4lIofM5+lxE9ouIqb+zzLbwOKJ4bar6fZgTNr/88xX+mXvRmXZS2LR7ReRXESlx9ufvIpJSy3ZKnXnlvzGnOftW6nxeDw9b3yMiT4vISmcbv4nItRJWM0rsWgBGRK6L2Mdnnenh76sREUtEuoRNy3Be34r9Ffv75z8istbZ7i+R3x/VvK79ReQt2fWb+JWIDKlm2UbZf2e5s8OOtY0i8nzEPtf2u1Dj58FZJltEnhCRTWJ/t8+VsJprEWVFbmtyxDLniMgiZ5+XisgVVezTc1WUE/4bW2M8EvGb60zLkcrf0dEe511FZLrYv5lbxT6H6Bc2v/w4fzRie7dFxl3F6zVJRJY7r8XvIjJTwmquiP17+p2zj5tE5L8i0jVsfuRvYaHYv5dZ0b5WYcs1+L2LfO2cae9UcbyFfy4PcdZ7J2zaHBGZZoyxjDEFQF+xz/F+phpS+bw18jE1bLkeIvK681oUiX3u2q26cqvaLxF5TOzPYyfneR8ReVPsz84OEckTkWMj9qfGz6LYrnWOhxKxP9NnRLF/pzrzk0XkX2J/B5SKyNciMiZs/fJj5VjZdd7zg4iMClumqs/NPNm9pmp5GSVhccypYn9PiSjr06qOkapoIqzaYJ/ErQFOMcZY5TNEZC9gOvASMAT4P+BpEdk3ooxfgc7O4/Z6xnEk0A14EXhRRDLD5j0MjHCWOQjoDjxbx/JfBI4A+gAnAiOB+8PmdwKeB8Y421oHvCsi3ohyBgG5wNfAKxHzHgX2BSYAewObgLdExBOx3D7Yr9WfwieKSBLwIeBzljnO+b8h7VXuBZKqmykiRwOHVje/FoPY9b5/HDHvFexja3/geOz37X7qwXldZgEZwDHGmB3OrI7AP4FR2O9bGjAjbNUvndj2cZ4f6Tz/MmyZmUB74GBgrBPzC1WEEb6v4cl2tJ+RS4GbgD84cT9czb6Ks0+RngO2A32dWCINBip+CJy4Tq9qG6rxyK4kOA07Cd5UxWJXAouxv3NuA+4WkROdeU8CR4pI57DlD8P+PnoxbNqz7Dr+OgOTnO2PAv4LvIZ9/F0P3IB9vIW73VlvOFAAPB02L9PZ1oHYn5X5wHtiXyAt9wx2on+gU84FVb4gVQv/fajxe9vZn+OrmLUDOBcYAFwCnIr9eapuO5U+p46/Aw9hvwazgTdl14l+AvbrcrKzjZuwq0hGJqUFwAXO57T8/T8O2FJFzBuA88Ken4b9GQ6Xgt085Vjsz/X/AY+LyCFVlIezzS7A54DBPlZGAv8GIn9nIjVo/0XkQuBx7PdwKHA0EJksXEDl9yDydwFq+Dw4r+u7QFfs12QEMA/4JOIzUq78uO4M7AyfISIXAHcDtzr7dBVwHfbxU2lRJ87ycr4KK6Ou8USlquNc7AvenwKl2L9F+wHrgY8l7GI49nnFybLrgrAH+zgrqGWzi4HJwF7Y50K5wH1h85Ow349h2PuaA/yninIGAV2wz18OB/7ixOHGexc1sZPoB4DaLg7fj/0eRKP8nKL8UdHfirO9N7F/78c7jy7AG+XfH1HEfD/25+wQY8wGZ3IG8D72Z38Y9rnRayLS35l/IpWP5X+EPb/cWeZO7GPmz8BA4B7s751jatm/N5zpf8c+3zgX+31eCHxQxfv8APb7NhpYAbwTcSyH7+uJTlnh09oArwJfOHFW9xtSAEwJW28v7HOl6Bhj9NEKH9hfggY74TPAdVUs8wDwY8S0j4Hnwp5PBRaGPb8ayK9HHKOd55OxTxZSnOfZQBD4Y9g6Y5x1cuu57+2Aj4Cna1iml7ONkc7zcc7znLD9/i1iP0LAgLBpGc60fZ3no8PjrqLMs50PtCesjKOBEkCc53OAaWHzI8ucDBQ7f+8HbAXWAlPD1jHASdgnTr9gn8zU5T2rFLcz7Z3y4wI7KTPAsLD5ZwB+IKkO28nHPhl729nv9FqWH+9st11Nx1jY9LFAGZAdNm2gs2yn6va1Hp8RA9wf8Z5aQJuwY+ln5+9JwHLnPZ8cts5O4Azn7xynzHFhx4QfWFJ+7GBfiPCXHwv6aNwH9oWJz4HvnGNoQVXHtnMMz46Y9hTwedjzn4Hrw56/CswMez6HsM98RFkvA59ETJsKrI2I4Wrn7yRn+9/XsG+CfQJ+RsTxd1bY85MAE8XrdE/45wOYBswJe17p8+Xs683OtJNqKPciYFnEPv9czbK5Tnk3hU1LAJYCd9awjXuBjyPe83eAH4BDnWmXOdMrXmNnugH+BqwCEpxpPzhxVvt94iw3HXiqhvl3OeVG9V3aiPu/Fri3huV3e88I+12I5vOAfUGyGEiNWGY+cG3EtPXA5WHPi6n8nbkaODNinb8CiyKmvQK8HvZ8Ds7nLZp4CPvNDZsf+R09jlqOc+yk4jec33pnmgf4HTg5/DjHTn7Od6Yd55RXEXcUx0QW9kX352tYpr8TX7dq9qEH9vnKpW68d3U43sq/+yZjXwx4CXinmvd7HFAIPEg13ycRn6nIc4qfcc61sBPVIGHnqUBv7HPCQ2v7HGFfBNgA7BnF+/k1cHMV0+cQdu7nTEvHPr84MGL6v4D3atq/sPXLqPx74ME+b7kz4lg5PWyZDGAbu47byew6V/Vifx/dHL5d7AuzBugRVk7kb8gc7At064F+zrR/sOu7ttrfkfKH3hFWi7Cv6N0uIkMj5vXFPsELt4DKV1qSsD/s1RKRG8WuBlX+6FHFYvNEZAfwBPYXV/kVuV7YP9rhcZT/Hf0VHzuO+5xt/I79Qb4ybF4fsav5rBCRIuwrXGB/eMPli0gJ9hXKK8KmD8E+gfyufD+xv8QE+8svXHVtcodi3wnyhZUxE/uuQfiVtilh8+fVsMv/wL6quq2a+edjv3dV3QFtiL7YX/bhdwsWYB8rVb33NbkeOApYYXbdCQZAREaIXT1wtfOevevMirYK9lDsfhIKwl7Pb515ke9ZdaL5jEDl1+IX7B+O3PAFRCQZ+/26nt0/U8uAQ6T6TuxmAHsAp4vIIGAidg0FFTsHYH82h2Ff9Z9azXJfVfF8YNjzJ3HuvIlIO+CPVL5jW5MB2FfLw30OdJWwKovAXc7xvRP7QkzFnUoR6SAij4td/dAHFAEdqPxZXQlMKL8LVQd7sPtd0CqJyB+xa+z8o4p5J4ldrXeDsx8PUvfvkor3wdh9YHxD2PsgIheJyPcistnZxhXVbONx4ELn7/K7pFVZiJ0oHOVU9UvHPmkL3y+P2FXZfxK7umox9h2dmvZtBHbiWFbDMlWp9/6L3ZSjK3Y/Ig1V0+dhFHbtis3h5wzYF1f7RKzXjmqOLbGr/HbHvssVXs69VZSTjV3joCrRxpMeMT+/mvJqOs5HYZ/vFIWV4wPaVhFztMdg5LYPdMrd5uzXVWHzRopd5XaV83v6vTMr8ljMd86jVmFf3Cn/nXHjvXsxYpkjqykzDfsu6LXYF6GrWkaw35O/Yb/uDTUAWGeMyS+fYIxZgX3zaWB1KzkucuJYjv3bHx5nuthNQxaJXX2+GPuGSLTfhwOxf7c+iHjtLmb317cqfbAT14rfHWM3p4z8XYPK3znF2N+JVe37JdjHw8sR09dgv1+Tajj3Afuc+lnsc+Nk7BsvT0WxL4B2lqXgBmPMdyJyHPaXyt51/IFNxb66VJPHqFxldV0Vy5yGnSyMAF4Ske+MMT/WIY5o3I9dxa8P9lX1a9lVve5tYCP2VdkC7BPBz9m9+cB47B+Ro4DpItLPGLPemRfC/kKK/KLdGPF8Ww0x/oD9WkQKr3L5KvaXJNg/Mq9HLiwiJ2Mnzw9h32mOlOGUcRZ2QthcfQ/cAnwqIm8bY14H+8cA+67+HOwqOpuxf4inU7cmHxuwq21Hqq2aWWOIrB51ObDeGPNfEXk2Yt752FVgd1L1D7kPu6rZbcBP2D8o8xs1WhUpH7vK2ianKt/rzjEaeaJfmxeB+8RuYzUC+1j+sBHiM2F//xM7uU7Fvos5U0QGG2P82E1COmInPvnYNQn+R+UmFec6y213LgTWVg23XG/sJLo2idjVNG8yxpRIWM1BsZsZTMf+vroC+/vzeBrWZKQSsduX/Qu7RtOX2CdlfwZOqGLxV4B7RORPQMgY85VUX9OxPGHZiH2RN9LV2MnI5dgnicXYF8M6VLFszNRx/2MpAfu1OrCKeRWJk9jtLJOo/tgq/w24iMpNYarSBfviZL3jwf5eHh72vC27LqqGq/Y4d7Y1H7vaf6TIqvezgUdFZAL2Ocef2JUY1+R7J86u2OdA1wNXO7+nH2LXZjoT+3wjB/iM3ZtWjceuadYd+9xuKvZvtBvv3TXAB2HPq/qMgf0ZW2qMedv53FblDOzzosfYvdlFYzO1zP8D9gXLp7G/Gx4Mm/cAdsJ/NXYNgp3YNzOqbQIXofz1PQ77znu4hnacWtt+7Ubs6s+3YF8ArLS+MWa9iFyE/Zm5Q0TKsPezquPiSew744uBb4wxa2v4Xq5EE2FVfuCdj52I3oFdpx/sq1EHRyw/jMpXqDpgV0mofgPGbKHqNlTh1hpjlgHLxO7wYT/gR+wvy5Cz3fywGMrji5oxphC72suvzlWj54CbxG4LNwC4xBgzByraGFRlpTGmUETWYrfnGoG9/z9jJzbtjDHVfXknAGWRdzbDLMSuLrLBuXpWHZ/zWpV/iUTyYFdJvMEY46/my+BqYL4x5iPZvSZAQy3H3tfB7LpbOgz7Szbyi7c27xljvhCRO4AnROQrY7eV6Y/9Q31N+RVXEanyanANFmIfv35jzJo6rlsums8IVG7XOwj7mM4Pm9YGu23nUdVs5ztn+SewLwBUdZL1GHaScwTQD7tqloqdX4zTJtg5wXoeeF5Ehhtjwtu8RbYX3xf7xxpn3S0i8hq72ls9b6LvtX8x9p3pcGOwv0+Lwqb9HvadcTd2W84h2CfGY4C/GGPedeZ3pHINFIwx34jILOzj81TstoFVtnMvJ3ZnVvtQdTvDSBdin9C9WMW8A4ACY8wdYWX3jKLMSPsCnzjrixPbTGfeGOyTp/BOkqq8O2KMKRaR/2Lfgbihlm3OwD5xTQD2xH7Nw40B3jbGvBgW157UfLH0R+AMEUmq40Xreu+/c7GnADgEOwlriJo+D3nYF2VCzt2z6ozFbsf5XVUzjTEbRWQd0McYU22NJ7H7IhmA3eaxKtHGY8o/X065OdUsV9NxnofdNKbQGLOthm1hjDEi8iR2AvR4Db/zkeuVYP82LRO7/elL2OcC5b+nNxpjVjr7cGI1xax0zqWWich/sKvx3kITv3eODRGv+84qlumI3X50XA3lpGJfGPiLsTsQrWWzUVkMdBGR3LBzlN7YF14W1bLuVcaY90VkCjBDRN41xix15o0BXjDGzHLKTMG+ubO0mrIiLcK+2NnTGPNJnfbIthy7RuUBzt/l7dT3Y/d+c/bFbhtcfvNiMLvXQLwJu4bLPAnrXDbM89gXZ37Fvpl1G/ZFmEqMMStF5EfsC3qTIufXRBNhBYAxZrWIXAM84tzV+By7asFfReRm7LuQR2Kf9I9xqimMwj4xurkRQthD7F7xDsVOThY5cflE5FXgXhHZiP0BfBD4qPwLuzZOuYdj320twq5+dC27qv5sxU6QzxGRNdhVVu+sprgOYnfedCZ2MvOrE+dKEXkJeFZE/upM3xP7jutF2FWvhgGlsqvH63bl++5s/z/YXwqvisjfsE+GRgMHGGP+HM2+OlKw7yq9WsMy/an6ynODGWMWishXwDQRuRS7PdLfgGfrUZ2v3N3YHXA8g32ldDX2l/lFIvI49mt7ZfWrVxnnHBH5Avvu2DXYd4GHABONMdF2NFXtZyRiuXNF5FPs2hB3Aq8ZY7aGze8KzDDGfF3Nds7FPl7uw06aq9qfgNi9/aYYYwoa6cdcRe+v2Hfj/07lzqr2FZEbsJOOcdjfCZHH15PYdza8RHSiV4t/YDfHmIp9ErI39t2PGyOWy3S+d8rvCPvZdSFmKXZi9Q129d2/Y3/PVhC7OueF2G238mu7eCZ2D/G3Yl8cnBf2nZcGJIlIO+cCablrgOOM08ArwlLsqt6nY1e1O4I6nug4LhaRpdgXwC7B7kyrvFrnUmCyiByFnSicin3CvrWqgrBPyPKxE4lqOXf9LgDSjDG/V/GZXAqc4tQGKMR+b3phJ7vVeQT7N2WGiNzlxLg3sNgYM7+G9Rq6/3cBDzq/w+9iv5eHGGN2q8pei5o+Dx9jV7l8U0Suxe73oBP29+rHxpjPnAT9euxaXJmyq2NNAbJFJNVJ+G4DHhaRbcB72J+tkUBXY8w9IjIA+330satZTaRa46njvtd0nL+MnZS+KSK3Yv/GdcduKvGYMea3iOXLq35GJh9VEpHTsN/bDdjVaK9n13FW/nt6qYj8G/viwB1VlYN9DpSI3bnpidivCTThexfN/oa5GJhVSw3DU4AfjDFv1LHsmnyMUztLRC53pj2MfcGgtgR0C4Ax5h3n/Pc5ERnjXCBdCpwgIm9i31y4DfucLyrGmCIReQB4wLkgNg/7Tvi+2BcxqrurXr7+DrF7Lb9PRAqxb1ZdgX3B4ZGIxW8Wkc3Y5z23Yv+uhB+vydjfZaOo3t+d5S4zxpSJ3Xxnt0TYcSP2xbr3a9qHqnZKH63wQfWN/T/GvoKT6Tw/GTupK3Omlzd074adVL4MJIetX9/Osgx2YrkW+05m+DLtsJPE7dhVx94AutRhG12xqzlvxf6yX4VdZa192DLjsU8QSrF/HI6j6s4uDHb7zeXAORHbScNO0tc52/kNu2F/UsR+Rj7yw8rohd0RxjZnX3/A/gIonz+H2jvLMtjJc/kyFR04OM8N8GQD3rPy16LKzrLC3tf3sK9+b8O+qpdVx2M0n8od0OyJfUHhkrBjcxl21fzPsE+mKl6L2o51Z94e2Hd2Njvl/ALcUdO+VlFGlZ+RiNf7dud9KMVOeDqGzZ/qHC+9wqZVdB6C3av17+w6FqvqLGu3TlKoohMXfTTOA6fjpCqmH4Rddb28M6V85/39j/OebqTqjgkF+zvlkyrmVfn+hs0/Efu7qwy7TdVNVO5wJ59d3zUl2Cdix4TNH4bdXrTEieFMKnf6sif2idkRYevU2FkWuzoqqe4xx1mu/PP1dsT6hrBOTrBruGx2XsPXsE9uTcT2auss63TsKnWlzuf1qLBlkrCrIW7F/r56GvvELb+29zzsNY7sLGu3TlrYvcOhts7+FGFXR/079snknFqOv0HY36/FzrpfAoNjuf/OcudhX6Quw06onqlpn6m686Kp1PB5wO7F/P+wzwXKj+np2HcIy8uo6diaHFbWJOzjvdTZt8+BU515M53XcHDE9udQ+Te2tngmE31nWbUd5x2xf482Yf8mrMS++BveSWd1x3mluKuYfyf2uY/fee9ewekIy5l/CvbnvxS7xtER1exD+eN35zXs3NTvXR2Pt50R+/kcu3eWFSLs/KCm1zniM1VtZ1nO8x7Y56tFzuP18FiqKTvymMh2XsdrnOc9sc/Tdziv89WR+x2xb1OrmC7YF93K7w5vxq7pcVhN+xe2fjL2ndeNzvpfA2Oq+J47HvtigN95L/cOW2ays8zD1b2u2MfkBuwLIOXLVNVZVnWdSVb5PRz5KO+JVikVQ06VjznGmNxopquWQ+zxVicaY2bWurBqUcQen3uaMabG9qwikopdI+EyY0xkhyFxx7lDjTFmahXzxmGfnI1rolhysROKvY0x39eyeIvTnPY/2s9DFGWMM2GdEIXNew779/S5+pavYkffu9bB+Y7/FPtmU6G70dROq0Yr1TSC2Ffdop2ulGrhnCYmOdgdopRQuVPBeFZTHwdl1N5nhFLV2Uz1I1X4qL3zTuUefe9Us6OJsFJNwNidMe0d7XSlVKvQA/tu3VrsphYN7bWzWajpjp+xOxOsriMepWpkjKn299IYc3lTxqLqRt871Rxp1WillFJKKaWUUq1KXcbbVEoppZRSSiml4p4mwkoppZRSSimlWpVW2UY4JyfH5Obmxqz8HTt2kJ6eHrPyYy2e44/n2CG+44/n2CG+44/n2CH28f/www+Fxpj2MduAUkoppeJOq0yEc3Nz+f772I0iMGfOHMaNGxez8mMtnuOP59ghvuOP59ghvuOP59gh9vGLyKqYFa6UUkqpuKRVo5VSSimllFJKtSqaCCullFJKKaWUalU0EW4Av9/PeeedR8+ePcnMzGT48OG8//77ACxatIjRo0fTtm1b2rZty6GHHsqiRYsq1j3qqKPIyMioeCQlJTFkyJCK+fPnz+fAAw8kOzubbt26cccddzT5/imllFJKKaVUS6SJcANYlkX37t2ZO3cuPp+PO++8k5NPPpkNGzbQpUsXZs6cyZYtWygsLOT444/n1FNPrVj3/fffp7i4uOKx//77M3HixIr5p512GgcddBBbtmxh7ty5PPLII7z11ltu7KZSSimllFJKtSiaCDdAeno6U6dOJTc3l4SEBI499lh69erFr7/+Sps2bcjNzUVEMMbg8XhYtmxZleXk5+fz2WefcdZZZ1Wadvrpp+PxeOjTpw9jxozhl19+aapdU0oppZRSSqkWSxPhRrRx40aWLl1Kr169Kqa1adOGlJQULrvsMm688cYq13vhhRc48MADCR/S6a9//SsvvPACgUCAX3/9la+++opDDz001ruglFJKKaWUUi2eJsKNJBAIcPrpp3P22WfTo0ePiunbtm3D5/Mxbdo0RowYUeW6L7zwApMnT6407dhjj2XmzJmkpqbSv39/zjvvPPbee+9Y7oJSSimllFJKtQqaCDeCUCjEmWeeSVJSEtOmTdttfnp6OhdddBFnnXUWmzZtqjTv888/Z8OGDZx00kkV07Zs2cKRRx7JrbfeSmlpKWvWrOHDDz/kkUceifm+KKWUUkoppVRLp4lwAxljOO+889i4cSOzZs3C6/VWuVwoFGLnzp0UFBRUmv78889z4oknkpGRUTFtxYoVeDwezjrrLBITE+nWrRunnnoq7733Xkz3RSmllFJKKaVaA02EG+jiiy9m8eLFvP3226SmplZMnz17Nj/++CPBYJDt27dz5ZVX0rZtWwYMGFCxTElJCTNmzNitWvSee+6JMYZXXnmFUCjEhg0bePXVVxk6dGhT7ZZSSimllFJKtViaCDfAqlWrePzxx5k/fz6dOnWqGBN49uzZbNu2jUmTJpGdnU2fPn1Yvnw5H3zwASkpKRXrv/HGG7Rp04bx48dXKjcrK4vXXnuNBx98kLZt2zJ8+HAGDx7MzTff3NS7qJRSSimllFItTqLbAcSznj17YozZbfqcOXMYN25cpXGBqzJp0iQmTZpU5byDDz6Y7777rlHiVEoppZRSSim1i94RVkoppZRSSinVqugd4SjkXv9unZa/aojF5Dqsk3/vMXUNSSmllFJKKaVUPekdYaWUUkoppZRSrYomwkoppZRSSimlWhVNhJVSSimllFJKtSqaCCullFJKKaWUalU0EVZKKaWUUkop1apoIqyUUkoppZRSqlXRRFgppZRSSimlVKuiibBSSimllFJKqVZFE2GllFJKKaWUUq2KJsJKKaWUUkoppVoVTYSVUkoppZRSSrUqmggrpZRSSimllGpVNBFWSimllFJKKdWqaCKslFJKKaWUUqpV0URYKaWUUkoppVSroomwUkoppZRSSqlWJdHtAJRSSimllGoMhUW+FKAz0Cns//ZAOpDmPML/TgFCgFXFIwAUAb8DWyIevwPrcjKzNzfRrimlGpkmwkoppZRSKm4UFvm6AnsCe4U9crET3zZNHMsOIN95rAz7fymwJCcz22rKeJRS0dNEWCmllFJKNTuFRb40YAQwynkMxk6AM9yMK0I6MMh5RPIXFvkWAQuA+c7/C3Iys7c2XXhKqepoIqyUUkoppVyXV5DfC9i//JGZlLytbUraOHejapBk7ER+RPjEwiJfPvCF8/gM+CUnM9s0eXRKtXKaCCullFJKqSaXV5DfATgeOBI7+e0cPr/UCnzhRlxNINd5nO48/72wyDcPmAN8nJOZvcidsJRqXTQRVkoppZRSTSKvIL8PcAIwAdiPGkYwCYRCXZooLLftgf2anABQWORbAbztPOZqO2OlYkMTYaWUUkopFTN5BfmjsRPfCVTdlrY6uSET8iVIQnYs4mrGegOXOw9fYZHvA+At4L2czOxtbgamVEuiibBSSimllGo0eQX5icA47MT3eKB7PYuSUstanuZNGtlIocWjbOAU5+EvLPK9A7yInRQHXI1MqTinibBSSimllGqwvIL8vsCfgbOAdo1RZokVKErzJjVGUS1BMvAn5/F7YZHvVeDFnMzsr90NS6n4pImwUkoppZSql7yC/ATgKOBS4AhAGrP8UstKaczyWpA9gEuASwqLfL8BTwFP5WRmb3E3LKXiR7UdFCillFJKKVWVvIL8tnkF+VcDvwHvYPf83KhJMEDQhHo2dpktUD/gPmBtYZHvqcIi31C3A1IqHugdYaWUUkopFZW8gvzh2Hd/TwNSm2CTnaxQaENiQkKnJthWvEsFzgPOKyzyzQUeBt7IycwOuhuWUs2TJsJKKaWUUqpaeQX5XuAk7AR4/6befqkVWJ2RlKyJcN2MdR6rCot892NXm/a7HJNSzYpWjVZKKaWUUrvJK8iXvIL804FfgVdwIQkGKLECJW5st4XoCUwDlhcW+S4rLPJpm2ulHJoIK6WUUkqpSvIK8o8A8oCXgF5uxuIPWplubr+F6Ao8BKwoLPL9tbDI1xTV2mNKRJ4TkTvdjkPFL02ElVJKKaUUAHkF+aPzCvI/Bj4AhrscDgAhY/oYY4zbcbQQnYEHsRPiSwuLfNpMUrVamgi3Un6/n/POO4+ePXuSmZnJ8OHDef/99yvm/+9//6N///6kpaUxfvx4Vq1atVsZW7ZsoX379owZM6Zi2qJFixg9ejRt27albdu2HHrooSxatKhJ9kkppZRS9ZNXkN83ryB/BvAtcIjb8UTIDoRC+W4H0cJ0wu5Ma2Fhke+Ypt64iOSLyKHO3/uIyHrn/31E5CsR2eZMmyYiSWHrnelM/wJoD/QRkR9FpEBEJoYtly0iTzvLFojInSLiaer9VM2bJsKtlGVZdO/enblz5+Lz+bjzzjs5+eSTyc/Px+fzceKJJ3LHHXewZcsWRo8ezSmnnLJbGddddx0DBgyoNK1Lly7MnDmTLVu2UFhYyPHHH8+pp57aVLullFJKqTrIK8jvlFeQ/wiwGJhIDIZAagwlVmCd2zG0UP2BdwqLfB8VFvkGN/XGRWQA8DpwhjHmWyAIXAHkAPthX5S5xFm2C/AocDxwJjAMGIo9jvUpwDMi0sEp+jnAAvoCI4DDgfObZKdU3NBEuJVKT09n6tSp5ObmkpCQwLHHHkuvXr344YcfmDdvHoMGDWLixImkpKQwdepUFixYwJIlSyrW//LLL/n5558555xzKpXbpk0bcnNzERGMMXg8HpYtW9bUu6eUUkqpGuQV5GfkFeTfASwDLqaZjyRSagV0CKDYOgyYX1jke6ywyNeh1qUbR0/gI+BmY8z/AIwxPxhjvjbGWMaYfOBx7N6vAY4AvjXGfGeMWQF8DLxujNlgjPkc+AE4WkQ6AkcDfzXG7DDGbMKuDq53ZlQlmggrADZu3MjSpUsZNGgQ+fn5DBs2rGJeeno6ffr04ZdffgEgGAxy6aWXMm3aNESqvnDcpk0bUlJSuOyyy7jxxhubZB+UUkopVbu8gvyDgYXAzUC6y+FEpSxo7eF2DK2AB7gQ+LWwyHdeE2zvYWAtdhIOgIjsKSLviMgGEdkO3I19dxigI7C5hvI2YVf57gl4gfVOFett2Al1UyX4Kk5oIqwIBAKcfvrpnH322fTv35+SkhKys7MrLZOdnU1RUREADz30EH/4wx8YNWpUtWVu27YNn8/HtGnTGDFiREzjV0oppVTtnLvAj2LfSct1OZw6MdDXGBNwO45Wog3wVGGR73+FRb4+MdzO/dhVn/cRkeOdaY8CS4B+xpgs4EZ2VdffzK6kuCodgI3AGsAP5Bhj2jiPLGPMoFjshIpfmgi3cqFQiDPPPJOkpCSmTZsGQGpqKtu3b6+03Pbt28nMzGTdunU89NBD3HXXXbWWnZ6ezkUXXcRZZ53Fpk2bYhK/UkoppWoXdhf4IpppO+BaJPuD1nK3g2hlDsbuTOvawiJfLDqa+swYsxM4D3hERNoAmcB2oFhE+mNX2y83G9hXREaLSG/gUOAEEekkIvsDewMfGmPWY1e5/oeIZIlIgoj0EZGxKBWmWbcHUbFljOG8885j48aNvPfee3i9XgByc3P5+uuvK5bbsWMHy5cvZ9CgQXz77besX7+egQMHAlBSUkJJSQmdOnWioKAAj6fy92QoFGLnzp0UFBTQoYPWSFFKKaWaUl5Bfgbwd+I3Aa5QYgU2pyR6+7sdRyuTCtwHnFJY5Ds/JzP7x8begDFmroi8gd2O92rgCeBa4EfgVeyEHGPMahH5C/Audtv2+UAR8D52legLjTHlnaqdBdwLLMJOrlc4+6FUBU2EW7GLL76YxYsX8/HHH5Oaumtc9QMPPJCnnnqKWbNmccwxx3D77bczdOhQ+vfvT69evcjPz69Y9tVXX+WVV17hzTffxOPxMHv2bHJychg6dCg7duzg5ptvpm3btrv1Lq2UUkqp2MoryB8PPEOcVYOuTqllxXUiH+dGAt8UFvluBu7Pycxu0LjOxpjciOeXhj2NvNhxa9hyTwNPA4jIc8BaY8ykKsr3Yd9NvjhynlLltGp0K7Vq1Soef/xx5s+fT6dOncjIyCAjI4OXX36ZNm3aMGvWLG666Sbatm3LN998w/Tp0wFITk6mU6dOFY/s7Gy8Xi+dOnUC7LbBkyZNIjs7mz59+rB8+XI++OADUlJS3NxdpZRSqtVw2gI/AvyPFpIEA1ihYCe3Y2jlvNh3VT8qLPJ1djsYpRpK7wi3Uj179sSYqi/mzZkzh0MPPbTScEnVmTx5MpMnT654PnHiRCZOnFj9CkoppZSKmbyC/IOwx1Dt5XIojc5A75AxxQkiGW7H0sodCiwoLPKdk5OZ/a7bwShVX3pHWCmllFKqBcgryL8M+y5wi0uCHQmlVmCZ20EoANoD7xQW+f6vsMiX7EYAxpjJxpib3di2ahn0jnArkHt93S7WXTXEYnId1sm/95i6hqSUUkqpRpJXkJ8EPILd+26LVmIFfGneJLfDULv8BTiwsMh3Yk5mdr7bwShVF3pHWCmllFIqTuUV5HcEPqUVJMEAfsty5e6jqtEI4PvCIt8hbgeiVF00SSIsIski8rSIrBKRIhGZLyJHhc0/RESWiMhOEflURHpGrPuMiGwXkQ0icmVE2dWuq5RSSinVUuUV5I8Gvgf2dzuWpmKZUDe3Y1BV2gP4sLDId2WtSyrVTDTVHeFEYA0wFsgGbgZmiEiuiOQArwG3AO2wv9BfDVt3KtAP6AmMB64VkSMBolhXKaWUUqrFySvIPx34DGhtiWG3YCi02e0gVJU8wD8Ki3zPFhb5tP66avaapI2wMWYHdkJb7h0RWQmMwr6C9Isx5r8AIjIVKBSR/saYJcDZwGRjzFZgq4g8CUwGPgBOrGVdpZRSSqkWI68gPwF7CJur3Y7FLSVWID8jKbm923Goak0G+hUW+U7IyczWixaq2XKljbCIdAT2BH4BBgELyuc5SfNyYJCItAU6h893/h7k/F3turGMXymllFKqqeUV5LcB3qUVJ8EAJVZgh9sxqFodAHxRWOTLdTsQpaoj1Y0lG7MNiniB94HlxpgLReRpYLMx5vqwZb4AnsQeAmA1kGqMKXXmHQY8aYzJrWldY8xzEdudAkwB6Nix46jp06dHHfPCAl+d9rFjKmwsiX75IV2z61R+XcV7/HVRXFxMRkb8Di8Yz/HHc+wQ3/HHc+wQ+/jHjx//gzFmdMw2oFQTyCvI74VdG25Pt2Nxm0fk+66ZbfQzHR/WA0fmZGb/5HYgSkVq0uGTRCQBeBEoAy51JhcDWRGLZgFFzrzy56UR82pbtxJjzBPAEwCjR48248aNizruugwlBPbwQ/9YGP1Lm3969LHUR7zHXxdz5syhLu9tcxPP8cdz7BDf8cdz7BD/8SsVa3kF+X2we4bu7nYszUHQmN5ux6Ci1hmYV1jkOz4nM3ue28EoFa7JqkaLiABPAx2BPxljAs6sX4BhYculA32w2/5uxb6SNCysqGHOOjWuG6PdUEoppZRqMnkF+f2AuWgSHK5dIBhc7XYQKmrZ2D1KT3A7EKXCNWUb4UeBAcBxxpjwirevA4NF5E8ikgLcCvwU1tnVC8DNItJWRPoDFwDPRbmuUkoppVRcyivI3wuYA3R1OZRmp8QKFLgdg6qTFGBmYZHvXLcDUapcU40j3BO4EBgObBCRYudxujFmM/An4C5gK/AH4NSw1W/D7gBrFfYV0fuNMR8ARLGuUkoppVTcySvIH4CdBHdxOZRmqcQKlLkdg6ozD/CUJsOquWiq4ZNWAVLD/I+B/tXM8wPnOo86rauUUkopFW/yCvIHYXcY2tHtWJqrQDDY1u0YVL0I8GRhkS+Yk5n9vNvBqNbNleGTlFJKKaXU7vIK8odgd4ylSXANQpi+xpig23GoekkAniks8p3udiCqddNEWCmllFKqGcgryB+GnQS3dzuWOJBWFgwudzsIVW8JwPOFRT5t0qhco4mwUkoppZTL8gryRwCfAHu4HUu8KLECG92OQTWIB3ipsMh3ktuBqNZJE2GllFJKKRc5vUN/DLRzO5Z4UmoFal9INXce4OXCIt84l+NQrZAmwkoppZRSLskryG8HvIMmwXUWCAW1HXXLkAS8XljkG+R2IKp10URYKaWUUsoFeQX5XmAm0NftWOKRgd4hY3a6HYdqFG2A9wuLfDpcmGoymggrpZRSSrljGjDe7SDiWKI/aC1zOwjVaLoD7xUW+TLdDkS1DpoIK6WUUko1sbyC/L8CU9yOI96VBAJb3Y5BNaphwKzCIp/X7UBUy6eJsFJKKaUaTETyReQGEVkkIltF5FkRSXHmHSsi80Vkm4h8KSJDw9brLiKvichmEfldRKaJSBcRKXYeZSISCHt+oLPeBSKyTES2iMhbItIlrEwjIn8RkRUiUigi94tIgjOvj4h84myrUEReFpE2EftxaNjz80VkTmO+VnkF+UcBDzRmma1VaTCgCVPLcxh2bQmlYkoTYaWUUko1ltOBI4A+wJ7AzSIyAngGuBB7aKDHgbdEJFlEPNgdRa0CcoGuwHRjzDpjTIYxJgO4G3i1/Lkx5jMRORi4BzgZ6OysPz0ilhOA0cBI4I/Auc50cdbtAgzAro45tbFfiOrkFeQPwo7V01TbbMmsUKir2zGomJhSWOQ7z+0gVMumibBSSimlGss0Y8waY8wW4C5gEnb138eNMd8YY4LGmOcBP7AvsA92QnqNMWaHMabUGPN5FNs5HXjGGJNnjPEDNwD7iUhu2DL3GWO2GGNWA/9yYsEYs8wYM9sY4zfGbAb+CYxtjJ2vTV5Bfg7wNpDVFNtrJXoGQyGtHt0y/buwyDfa7SBUy6WJsFJKKaUay5qwv1dhJ7k9gaucatHbRGQb9l3YLs7/q4wxVh2308UpHwBjTDHwO/Yd5ZpiQUQ6ish0ESkQke3AS0BORPlvhMX6UB1jq1JeQX4S8BrQqzHKU7uUBq0VbsegYiIZu71w5OdTqUahibBSSimlGkv3sL97AOuwE9K7jDFtwh5pxpj/OPN6iEhiHbezDjvBBkBE0rGrXRfUEgvYVa0NMMQYkwWcgV1dOtyE8liBv9Qxtuo8BhzYSGWpMCWBsiK3Y1Ax0wOYXljk06YEqtFpIqyUUkqpxvJnEekmIu2Am4BXgSeBi0TkD2JLF5FjRCQT+BZYD9zrTE8RkQOi2M5/gHNEZLiIJGMnt98YY/LDlrlGRNqKSHfgcicWgEygGPCJSFfgmkbY7xrlFeSfDZwT6+20Vv6gle52DCqmDsFuaqFUo9JEWCmllFKN5RXgI2AFsBy40xjzPXABdi+wW4FlwGQAY0wQOA7oC6wG1gKn1LYRY8zHwC3ALOxEug9wasRibwI/APOBd4Gnnel/w+5Ay+dMf60e+xm1vIL83sDDsdxGaxc0JtftGFTMXVtY5Dvc7SBUy1LXqkhKKaWUUtX5zhhzT+REY8wHwAdVreB0ZjWhugKNMVOrmf4YdnXj6rxnjNmtfa8x5hdgVMTkf4TNz41Y/ingqRq2U628gnwPdhvkzPqsr6LW3goFCxITPNqDdMslwLOFRb4hOZnZW9wORrUMekdYKaWUUio2bgb2czuI1qDECqypfSkV57pgD7+mVKPQRFgppZRSqpHlFeTvi119WzWBkkDA73YMqkmcVFjkO8vtIFTLoImwUkoppRrMGJPrtN11nTFGjDHL3Np+XkF+KvACoD3dNpGyUDDb7RhUk3m4sMiX63YQKv5pIqyUUkop1bjuBPq5HURrEjKmjzEm5HYcqklkAS8UFvk0j1ENogeQUkoppVQjySvI3w/4q9txtEKZgVBwpdtBqCZzIHCR20Go+KaJsFJKKaVUI8gryE8BnkXPr1xRYgXWux2DalJ3Fxb5OrsdhIpf+kWtlFJKKdU4bgf2cjuI1qrECmjV6NYlG3jQ7SBU/NJEWCmllFKqgfIK8ocAV7odR2sWCAbbux2DanKnFBb5jnA7CBWfNBFWSimllGq4+9Feol1loK8xRodRan0eKSzypbodhIo/mggrpZRSSjVAXkH+YYDelXKf1x+0XBs2S7mmN3Cz20Go+KOJsFJKKaVUPeUV5Cdg3w1WzUCJFfjd7Rgai9/v5/I/X8qIQYPJ7dKNcQeM4eOPZlfMf+O119l/9D7kdunGAXv/gffeeadi3rw5cxk1ZCgD++7J6zNnVUz3bdvGwQceRHFRUZPuSxO4urDI18vtIFR8SXQ7AKWUUkqpOHYWMMztIJSt1Aq0mOrplmXRtWtX3nzvXbp1787HH37E+ZPPYd5XX+D1ernkgim88J9XOOSwQ5n94Uecf/Zkfvj5J9q3b8/N19/AS69OJxgMcsIxx3H8CRPweDzc+bfb+csVV5CRmen27jW2JOAu4DS3A1HxQ+8IK6WUUkrVQ15Bfipwp9txqF0CoVAXt2NoLOnp6Vx74w306NmThIQEDj/qSHr27MGC+fNZV7CO7OxsDj38MESEw488grS0NPJX2EMp79y5gwEDBzJ4yBC8SUls2bKFvO9/YFX+KiaceILLexYzpxYW+Ua5HYSKH3pHWCmllFKqfq4AurodhKokN2RCvgRJyHY7kMa2adMmli9bTv8BA+jdpw/99tqTD957j8OOOIIP33+fpORkBg4eBEBOTnt+XrgQgISEBNq0acNZp57GtMcedXMXYk2wmykc7HYgKj5oIqyUUkopVUd5BfkdgOvdjkPtRkota0WaN2mE24E0pkAgwMXnX8App02i3557AnDypFO58LwL8JeWkpSUxFPPP0d6ejoA9//rn9x03fWUlpTyyBOP8+xTT3PQuLGU+kuZOOFEAoEyrrnheg4YM8bN3YqF8YVFvqNzMrPfczsQ1fxpIqyUUkopVXe3AS2uoWVLUGIFfGneJLfDaDShUIhLLrgQrzeJex+w+2Wb++kcbr/lNt589x2GDh/Ggh/nc8apk5g+678MGTqUIUOH8uZ77wKwYcMGbr3pJt7/eDZ/POoY7rzvHjp16sTxRx3Dj78sRETc3L1YuK+wyPdBTmZ2yO1AVPOmbYSVUkoppeogryB/L2CK23GoqpVaVosZU9YYw+V/vpTNmzfx7Esv4PV6Afh54UL2O2B/ho8cQUJCAiNGjWTU6FHMmzN3tzJuuf5Gbrz5ZlJTU1m8aBHDR4ygR8+eBAIBCgsLm3qXmsJg4Ay3g1DNnybCSimllFJ1cy9aq67ZCppQT7djaCzXXHElv/26lJdenU5q6q78fvjIEXz95Vcs/OknAH5asICvv/yKgYMGVVp/zief4veXcvhRRwLQo2dPPps7jyWLF1Pm99OuXbum25mmdVNhkU/zHFUj/RJXSimllIpSXkH+SGCC23GoGnWyQqENiQkJndwOpCHWrF7N8888S3JyMoP67VUx/R//epCTTjmZa264nnPPPJvNmzeTk7MHf736SsYfsqufKL/fz9RbbuHF/7xSMe2e+//OXy+9FL+/jL//8x94PC1mtKlIewKnAP9xOxDVfGkirJRSSikVvcvdDkDVrtQKrM5ISo7rRLh7jx5s3r6t2vnnXziF8y+svoZ+cnIyc774vNK0g8aNJe/nhY0VYnN3U2GRb3pOZrZxOxDVPGmVAaWUUkqpKOQV5HcETnU7DlW7EitQ4nYMynWDgGPdDkI1X5oIK6WUUkpF5yKg5XRH3IL5g5b26K0ArnM7ANV8RVU1WkReqG6eMeasxgtHKaWUUqr5ySvITwIudjsOFZ2QMX2MMUZa4NhAqk4OKCzyjcnJzP689kVVa1PtHWEROUpE9neeTgTGAauA5REPpZRSSqmW7hSgo9tBqKhlB0KhfLeDUM3CX9wOQDVPNd0RzgfeAPZyHndgJ8S3GGP+G/PIlFJKKaWaDz2ZjjMlVmBdksfTy+04lOsmFBb5OuVkZm9wOxDVvNTURngF0BbAGLPaGHM2cDJwjoh8LSIHNkWASimllFJuyivI3x8Y7XYcqm5KrUDQ7RhUs+AFznc7CNX81JQIXwA8CSAivUWkN1AMXAo8DfxHRN6KfYhKKaWUUq7SIZPiUFnQ2sPtGFSzMaWwyNdiB01W9VNtImyMmWaMucl5ugz4Lez/x4EuwDExj1AppZRSyiV5BfndgBPdjqMuyvx+br/qOo75wwEcuNdgJh1+NF98Mme35Z548CFGdevFN5/t6kfohUcf5+AhI5l48OH8tnhJxfT5333PledVP2Ztc2SgrzEm4HYcqlnojuYtKkJUwycZYxKMMZ6I/xOMMXplRSmllFIt2Z+JcpSN5iIYDNKxS2eenPkqcxf/xMXXXsX1F1/KujVrK5ZZk7+Kj995j5yOHSqmbd64iTemz+CtL+dy0pmnM+3e+wGwLIsHb7+Lq6fe2uT70kDJ/qClHbuqctrru6pExxFWSimllKqCM2TSBW7HUVepaWlceNVf6dK9GwkJCRx06CF06d6NxT8trFjmvptu5S83XofX662YtqGggP6DB5GRmck+B46hYPVqAF556hnGHn4oXbp3a/J9aagSK7DZ7RhUs3F4YZEv1+0gVPMR7TjC86qbZ4w5qPHCUUoppZRqNg4D4r6d6e+bN7N65Up677UnALPfeZek5CTGHDIebtq1XPdeuSxb8itFvu18+9nn9N6zHxvWreOjt97h2TdmuhR9w5Ralo4jrMolAKcBd7sdiGoeoq3qsxfgB/4JbI1dOEoppZRSzcaf3A6goQKBADdfdgXHnvQnevXtw47iYv597wM88p8Xd1u2Tdu2nHvZn7nwlNPYIyeHG++9kwduvZ2/3Hgdn37wEf99/kUys7O47s7b6dilswt7U3dWKNjJ7RhUszIJTYSVI9pEuDdwLXAV8BDwf8aYsphFpZRSSinloryC/ETgj27H0RChUIhbL78Sr9fLtXf+DYDH//kvjv7TCdVWcz5ywvEcOeF4AD773yckJSex16BBTDr8aGZ88iHzPvqYf915N/c88nCT7UdDGOgdMqY4QSTD7VhUszC4sMg3KCcz+xe3A1Hui7azrB3GmNuwx9DrBSwSkTNjGplSSimllHvGAe3cDqK+jDHcfvV1/L65kL8/8WhFW+DvPv+S6c88x+Ej9ubwEXuzcd16rr/oUp7792OV1i8tKeXf997PFbfcxOqVK+nYpTMZmZkMHD60Um/ScSCh1AosczsI1axMcjsA1TxE20b44LCnM4GFwL0icqUxZkRMIlNKKaWUck9cV4u+54abWfnbMh6d/hIpqSkV0x999WWsgFXx/Kxj/sgVt93EAePHVVr/6Yce5riTT6J9p44gwqrlK/h982a+//Jruvbo0UR70ThKrIAvzZvkdhiq+TgVuNntIJT7oq0a/XQV08qANo0XilJKKaWU+/IK8hOAE9yOo77Wr13LrJdeISk5icNH7FMx/cZ77+LoEydUWjbBk0BWdjZp6ekV01YuW87X8z7nubdeA6B9xw5M/vNFTDz4CNrl7BE31aLL+S0r2e0YVLPSp7DIt3dOZvZ3bgei3BVVImyM6RXrQJRSSimlmokDgI5uB1Ffnbt144e1K6Na9p2vP99tWq++fXjx3TcrTTvr4gs56+ILGyW+pmaZUPyN+6Ri7WRAE+FWTscRVkoppZSqLK6rRavddAuGQjqesAp3tNsBKPdF20Z4JWCqmmeM6d2oESmllFJKuSSvIF+AE92OQzWuEiuQn5GU3N7tOFSzMbCwyNcjJzN7tduBKPdEe0f4fOACYArQ3vm7/BEVEblURL4XEb+IPBc2PVdEjIgUhz1uCZufLCLPiMh2EdkgIldGlHuIiCwRkZ0i8qmI9Iw2JqWUUkqpCHsD3d0OQjWuEiuww+0YVLNzlNsBKHdF20b4f+V/i0gg/HkdrAPuBI4AUquY38YYY1UxfSrQD+gJdAI+FZFFxpgPRCQHeA07UX8buAN4Fdi3HvEppZRSSmm16BaoLGjpOMIq0lHA424HodzTZG2EjTGvGWPeAH6v46pnA3cYY7YaYxYDTwKTnXknAr8YY/5rjCnFTpqHiUj/xolaKaWUUq3McW4HoBpfUJvyqd0dUljk03G1WrFo2wifG/Y0Ofy5MeaZRopllYgYYDZwjTGmUETaAp2BBWHLLQAmOH8PCp9njNkhIsud6XE12rtSSiml3JVXkN8O0IvpLVO7QDC42uvxxNcgyCqWMoAxwCduB6LcIcZU2QdW5YVEPq1mljHGHFynDYrcCXQzxkx2nmdg/+jMB/YA/g1kGmOOEJHuwGog1bnji4gcBjxpjMkVkaeBzcaY68PK/8KZ/1zEdqdgt3GmY8eOo6ZPnx51zAsLfHXZRTqmwsaS6Jcf0jW7TuXXVbzHX5XXX3+dDz74gJUrV3LwwQdz/fX2IVBcXExGhl376fnnn+e5557jgQceYNSoUQB8+umnzJo1i2XLltG/f3/+9a9/VZTp8/m46aabWLNmDcFgkJ49e3LRRRcxZMiQJtuv8PjjTTzHDvEdfzzHDrGPf/z48T8YY0bHbAOqxcgryD8aeNftOFRstElO/SorOWU/t+NQzcp9OZnZ19e+mGqJom0jPD5WARhjioHvnacbReRSYL2IZALFzvQsoDTs7yLn72Lnebjw+eHbeQJ4AmD06NFm3LhxUcc4+fq6/SZeNcTiHwujemkByD89+ljqI97jr8qWLVsYP348H374ISUlJZS/n3PmzGHcuHEsX76c77//ns6dOzNs2LCK+ZZlMWjQIJYsWcInn3xC+HFQWlpK//796devHyLCm2++ybnnnsumTZtITIz+9WiI8vjjUTzHDvEdfzzHDvEfv2pRNElqwUqsQFlWcorbYajmZYzbASj3RN1GWET2EJEzReQa53kXEYnFAOXlt6gTjDFbgfXAsLD5w4BfnL9/CZ8nIulAn7D5qoU68cQTmTBhAnvssUeV8//85z9z3333kZRUuenHoYceysknn0yXLl12WyclJYW99tqLhIQEjDF4PB62bt3Kli1bYrIPSimlmh1NhFuwQDDYzu0YVLMzqrDI53U7COWOqBJhERkL/AqcDtzqTO4HPBrthkQkUURSAA/gEZEUZ9ofRGQvEUkQkT2Ah4A5xpjy+rwvADeLSFunE6wLgOecea8Dg0XkT07ZtwI/GWO0fXAr9t///pfk5GSOPrp+Y6UPHTqUlJQUjj/+eM4//3w6dOjQyBEqpZRqbvIK8hOAfdyOQ8VOCNPHGBN0Ow7VrKQAI90OQrkj2vqe/wJOMcb8T0S2OtO+oW4/GDcDt4U9PwP4G3aCfTfQAdiO3VnWpLDlbsNOuFcBJcB9xpgPAIwxm0XkT8A04CUnplPrEJNqYXbu3MmNN97I7Nmz613GTz/9RGlpKa+//jplZWWNGJ1SSqlmbDCQ6XYQKqbSyoLBpcmJiXu6HYhqVvbHziFUKxNtIpwbNnZwedXlsjqsjzFmKvbwRlX5Tw3r+YFznUdV8z9Ge3hUjueee44zzzyT3NzcBpWTkpLCpEmTGDBgAMOHD2fYsGG1r6SUUiqeabXoVqDECmzURFhF2B940O0gVNOLto3wIhE5ImLaocDCRo5HqQbJy8vjoYceolOnTnTq1Ik1a9Zw8sknc99999WrvEAgwIoVKxo5SqWUUs2QJsKtQKkVcDsE1fzoZ7+VivaO7lXAOyLyLpAqIo9jDzj/x5hFplQNLMvCsiyCwSDBYJDS0lISExP5xz/+wR/+8IeK5fbee2/++c9/ctRRRwEQDAYJBAJYlkUoFKK0tBSPx4PX6+Xrr7/Gsiz22WcfgsEgDz30EBs3bqxUnlJKqRZLT4ZbgUAo2NHtGFSz07WwyNctJzN7rduBqKYV7fBJX4vIMOzOsp4B1gD7GGP0gFGuuPPOO/nb3/5W8fyll17itttuY9y4cXTq1KliusfjoW3bthVjlL744oucc845FfNTU1M5++yzee655/D7/fzlL39hxYoVeL1ehgwZwrvvvltlD9NKKaVajryC/D0ArS7bChjoHTJmZ4JImtuxqGZlCKB5TStTlza+BcDfw6c5wyclAJYxZl0jx6ZUtaZOncrUqVN3mz5nzpxKz/Pz8ys9nzx5MpMnT66yzLFjx7JgwYLGCVAppVQ82dftAFSTSfQHrUWpid6hbgeimpVBwPtuB6GaVlSJsIhU2VEVu3pr3gJc31hBKaWUUko1odFuB6CaTkkgsDU1UYeOVZUMcjsA1fSivSP8BPBZFdO9xpgpjRiPUpXkXv9unZa/aojF5Dqsk3/vMXUNSSmlVMvTx+0AVNMpDQY0C1aRBrsdgGp60SbCJcaY8ZETRWR7I8ejlFJKKdXUct0OQDUdKxTq6nYMqtkZUFjkk5zMbFP7oqqliHb4JD0olFJKKdVS5bodgGpSPYOh0Fa3g1DNSjr6PdDqRJsIZ4hIUERKRGS1iLwtIqcBEsvglFJKKaViKa8g3wvo8ACtTGnQWuF2DKrZGeh2AKppRVs1uh920psKdAJGADcD2vW8UkoppeJZd8DjdhCqaZUEyorSvUluh6Gal1y3A1BNK9pxhJeHPV0IzBaRx4DvRWQFsN4Yc0AsAlRKKaWUiqFctwNQTc8ftNLdjkE1O93cDkA1rajHEY5kjNmODj6vlFJKqfiW63YAqukFjcl1OwbV7HR3OwDVtKJqIyy2C0TkExH5yZl2kIicHNvwlFJKKaViqqfbAShXtLdCwQK3g1DNit4RbmWi7SzrduA87PGEezjT1gLXxSIopZRSSqkmkut2AModJVZgjdsxqGZF7wi3MtEmwpOBY40x09k1lNJKoHcsglJKKaWUaiK5bgeg3FESCPjdjkE1K10Li3w6Ik4rEm0i7AGKnb/LE+GMsGlKKaWUUvEo1+0AlDvKQsFst2NQzUoy0N7tIFTTiTYRfg/4p4gkg91mGLgDeDtWgSmllFJKxVJeQb4H6Op2HModIWP6GGNCbsehmpU93A5ANZ1oE+Ergc6AD8jGvhPcE20jrJRSSqn4lY6OIdyaZQZCwZVuB6GalSy3A1BNJ9pxhLcDJ4hIR+zOstYYYzbENDKllFJKqdhKdjsA5a4SK7A+yZPYx+04VLOh1eVbkWjvCCMiGcBWY8x3QE8ROdapIq2UUkopFY9S3A5AuavECmjVaBVO7wi3ItGOI/xn7GrRG0TkamAW8BjwYAxjU0oppZSKJb0j3MoFgkHtHEmF00S4FYmqajRwPTAe8AIfYFePNsB84K+xCEwppZRSKsY0EW7lDPQ1xvjLO4RVrZ4mwq1ItIlwG2PMPAAR2WmMWe/8nRazyJRSSimlYkurRiuvP2j9kpLoHeR2IKpZ0ES4FYk2EfaIyHhAsEdPGo9drVp7WlRKKaVUvNK7gIoSK/B7SqLX7TBU85DqdgCq6USbCG8CnnH+/j3s702NHpFSSimlVNPQO8KKUiugN3ZUOT0WWpFoh0/KjXEcSimllFJNTe8IKwKhUBe3Y1DNRtQj6qj4F+0dYaWUUkqplkYT4VYuZExxWdDauanINy8jJTU5ZIwODdqKiYgvx+0gVJOJKhEWkSxgKjAWyMFuKwyAMaZHTCJTSimllIotrRrdSoRMyOe3gmv8wcC2sqAVDASD6UFjOgNdSq2AZ0bByqJ+7TrIIT33CiUlJiaWWgGrLBTMChnTC2jjcviq6XzWEx1Rq7WI9o7wI0A34HbgJeAM4Brs8YSVUkoppeKR3hFuYYKh0LayoLXGH7S2+S0rFAgFM0PGdAE6AdlVrePzl27KSk7N+HHDGjN39bKxg9t3/unUgaNK26dlDBcRCYSCa0stq6DUCpSWBa20oDE9gQ5NumOqqVhuB6CaTrSJ8OHAAGPM7yISNMa8KSLfA28DD8YuPKWUUkqpmDFuB6DqJxgKFfqDVoHfsnxlQYuAffe2K9CeOtzBNcZY/qA1MDXRu6pNStoofzA47+fN6w+6ee47dM3MXnHG4H0KemS13SczKblbZtKu6yZWKLTJbwVWl1jWDn/QSg6aUDfsm0Ytys2X/ZVvv/iS0p0l7NE+h7MuvpATTjuVDevWcd2Ff2b1ipUcd8pJXHnrzRXrXHbGZC6+5koGDhvqYuT1polwKxJtIpwA+Jy/i0UkG1gP9I1JVEoppZRSsbfV7QBUzaxQaFNZ0CrwW4Eif9DCCoXaOAlvjvNokB2Bsh+BvVO9Xi8lmA5pGQcUFPt+CBkzqqDI1/u+r2b3zkpO2Txp4KhFQzt0HSoibQESExI6JCYld0gPS46DJrTNb1n5JVbA5w9aiVYo1BnIJY47YDrn0ku49YH7SEpOZuWy5Vw48VT6Dx7EG9NncOzEP3HkhOM5/ajjOPKPxzNw2FA+eusduvToHq9JMGgi3KpEmwgvwG4f/D/gM+yq0sXA0hjFpZRSSikVa5oINxNWKLjeb1nr/EGruCxoJQSCoTYG0x27CnLMqiFv95cGARIkIVtgGSJ9u2Rk9V1b5FsJ9HKWaf/4j1+MTUrw7DxuzyFzx/Xo19uTkNA9siyPJLRJ8yYNT/MmVUwLGbPDH7RWllqBLaWWJVYo2MFAbyAuBi7us9eeFX+L2P+sWbWKdavXMOm8yWRmZTFo2FDWrl5Nj969eO7fj/L4jP+4F3DDBdwOQDWdaBPhC9jVQdblwN3Y1U7OikFMSimllFJNQRPhJmSMMVYotK4saK0vtawdZUHLY4WCbQ10Bzo7jyYTMiGfZUIjyp97PZ71ZcFg3wRJyO6cnrV1/Y7t2wirZl0WCqbNWjJ/7GtLFgTH9uj71fF7DslOSfQOrGkbCSLpqYnewamJu/JeY0xZWTC4pMQKFJYGA6FAMNTOYHoDaY2+k43gnhtv4e0ZM/GXlrLX4EGMOXg8i+b/xDfzPmePnPYs/ulnzr/8Mh69/59MOv9cMrOz3A65IfSOcCsS7TjCK8L+3gScH7OIlFJKKaWahibCMWCMCVmh0Fp/0NrgtwIlZcFgohUKtjPQA+jqPFy33V/6E3Bg+fPUxCQpC5YA4PV4cnNS0/MKS3YMJeJ82WA8c1b/tt+c1b9R3rFW25S0vUUkqqGXRCQpOTGxf3JiIpBql2lMMBAKLi+xrI2lViAQCAWznR6rq+zgqyndcPcdXHvHVH76IY8fvvoab1IS51x6CffceDOvvzKdiWefQSAQ4LfFS5hyxeXc+OfL2bRhPYcdewynnHO22+HXVZHbAaimE+3wSenAZGAhdnXoB4GdwA1OYqyUUkopFW80EW4AJ3lb7besTf6gVVoWtLzBUGgPAz2xk95mPcRmUVlZm/DnqV5vF5+/pOJ5mjdpZGbQmldU5j+oujJ+3rx+aGTHWiJS597IRcST5Ensk+RJ7JOdvGtUr0AwuKY0GCgotazSsqCV4fRY3eTj+3g8Hkbsszfvv/YGM194iUnnncO9j04DIBQKcf6fTuHGe+7kuX8/St/+e/K3B+/n9KOOY58xB9CrX1x1KbS5sQoSEa8xRqtaN2PRVo1+DvuK1DHYY+6txa6+8Sjwp5hEppRSSikVQyO75pbkFeT70WGUamSMCTgJ72Z/0PKXBa2kYCiU4yS8vZxHXAkEg6sMZkj4NG+Cpxf2xZG25dPapqQd5A9a88qCwWqTYYCaOtZqCK/H093r8XTP3NXsGCsU2lhqBVaXWoGd/mAwJWhCXWmiHqsty2LtqtWVpr328n8YMnI4ffvvxbIlv3LaBefiTUqib/+9+G3JknhLhAsbsrKITMGuOdsNyBCRwcaY1bWsplwSbSJ8CHb7DQ/wO5AJJAHLYxSXUkoppVRT2Io9xmyrZ4zxlwWDq/1Bq9BvBcoCoWCyFQq1x76z28d5tAjb/CUrsRP5CiIiHpFlQWP2Dp/eMS1z/4Ji348hY0ZQi4qOtTyeHcf3GzpvbI++varqWKshEhMSOmYkJXfMCO+xOhTa6g9aK0vs3rW9To/VPWlAj9VbCgv57ouvOPDQg0lOSeGbzz7nwzff5u5//1+lZWY89yLPvTULgC49uvP9l18zbPQoFi1YyBlT4q41Zb0TYRG5HpgEnGGMWdh4IalYqcvwSTuNMUZEFhljSoFSEUmqbUWllFJKqWas1SXCIWNKAkFrVallbSkLWoGyYDA1aEIdsG969HMeLVqJFehd1fTkRO+OnYGyStNEJLFzelZuQbFvFRHJc3XKgsH0mUt+PGjWkvnBsT37fnV8v9o71moIT0JC27SEpLYRPVYX+4PWilIrsK3UshKsULB9XXqsFhFmvvASd99wEyZk6NS1K1dNvYWxhx9Wscy/7ribC664jLT0dADOufRirp1yCbNeepnjT54Yj8Mo1atqtNOM9FpgmDFmTeOGpGKlLsMnDQJ+NsYMAxCRXGBVjOJSSimllGoKLbadcMiYHWVBa5Xfsrb6g5YVCAbTgibUEbvaZn+343NLiRVYCAypal6aNykrMhEGO9HslJ65dcOOIh916MDKYDxzVv2235xVvzGkfZcFpwwcVdY2JXV0tB1rNUSCSEZqondoRI/Vfn/QWlxqWYWlwQCBYLCdkxynRq7fdo89eHLWqzVu4/b/+2el5526dOGFd95olPhdUt87woOwO9qaJiIHYdegvQ94G1gBdDfG/A4gIiOBD4EuxpiAiIwDPsHufwns5qeHG2M+FpFs4GHgKGf+k8DdxpiQiDwHrDXG3OyUW/HcKfMlY0xFlXkR+Rx4yhjznIj0ccoaBhgnnj8bY7Y5y44BpmHXAhEnpoONMXPq+fo0S9H2Gj22ismbgSMbNxyllFJKqSYV94lwyIS2+63gan8wsK0saAUDwWB60JjOQBcgZnch45WvtGRbdfNSEr39gCB2c8BKkjyJvfdITf/+95IdI6qaX5uFm9cNWzh3HV0z2yw/Y/De63tktd27Ph1rNYSIJKckegekJHqJ6LF6WYkV2FhqWVZz6rG6if0+smtufYdPSsNuQvAu9jBg/YHZ2M1I5wAnY/etBHAmMD2sI60EoMAY0x1ARPLDyn0Y+33oDewBfASsB54GQtS/6rsA9wDzgCxgFjAV+Ksz/wHgdeB2p0bw2npup1mL9o7wbowxO4AdjRiLUkoppVRT2+J2ANEKhkLbyoLWGn/Q2ua3LBMIBTNCxnTBrto92O344oExprQsFKy2vm6CSKbArwb2qmp+ujdptN+y5hYH/FXdJIpKQdG2Pvd9NbtPdnLKplMHjl48tEOXRulYq76cHqv7JnkS+2Y7abkz5vOq0mBgfalllfqDVmbImB640GN1E2poshcCrnOakM4XkaeAs4Dngb8Aj4qIB7sd8fFh6yUBu1VDcJY9FRhujCkCikTkH9iJ9NPAauAQEUlxthk1Y8wyYJnzdLOI/BO4LWIxD3bCbOpSdjypdyKslFJKKdUCNLtEOBgK/e4PWmv8lrW9LGgRCAWzQsZ0xU5C2rgcXlwrLvP/COxX0zJej2djWTBYZSIM0C41bWxZ0PqsLBQ8sLplouHzl3Z4/MfPOzgda80d26Nv78buWKu+RES8Hk9Pr8fTM6LH6vWlVmBtqRXY4ber2nfDrnnQEjSkba8f2OIkrOVWAaOBN4HHRKQX9gUWnzHm27Dl2lF1zZQc7Pbc4U1RV7FrHO5/AwcAG0XEYN+V/nvYsl1EZFvY8wzgKQAR6Qj8H/Y42pnYd5bDY7gMu+r09SKyE/uucYujibBSSimlWrOVbm3YCoU2lQWtAr/d069YoVBWyG7Tt4fzUI1se1lpree+qYlJnrJgSY3LdEzP3Leg2Dc/ZMzwhsbkdKw1dtaS+cFxPft+dVyMO9ZqiMSEhM4ZScmdI3qs3lIatPJLrcB2f9BKDuuxOubtoBtZQxLh1UA7EckMS4Z7YFd5LhWRGcAZ2FWmX4xYd09gaRVlFgIB7NdyUXiZAMaYzUBFz2VOG+Fw66poI1zubuw7vUOMMVtEZAJ2m2Ccsr8TkVXAy8aY+7VqtFJKKaVUy1PVCWijskLBDX7LKvAHreKyoJUQCIbaGEx3oIPzUE0gGAptDkYxBFKaN6mbz19zIiwi3s7pWT0Kin2rsZOTBjMYz6erftvvU6djrVMHjvK3SUnduyk61moIT0JCu/SEpHbplXusLvJb1sqSYGCr37ISrVCwg7HHm27OuUe9kz1jTIGTaN4jIldjJ7fnAac7i7zgPDoAN5avJyIDgXOBq6soM+gk0HeJyFnYd46vxG6/21CZgA/wiUhX4JrwmSJyMvZx/WAjbKvZivpgdNouHId9O74AeMcY0+yqEymllFJK1UGjJMJOm8p1ZUFrfall7SgLWh4rFGrrJLydaGVDNDVHPn/pYuCg2pbzejw9se/G5dS0nCchoZ3Tk/R2GrnqaHjHWmcO3ntd96y2+zR1x1oNkSCSmer1Dk31VuqxutQftJaWWtbvYT1W9wFS3Iu0koYOe3Q68Dh2Z1a/A7caYz4GMMZ8ISIhIM8Yswoqhlz6CHjUGDOjmjIvw+4wawVQil1d+ZkGxgnwN+zE3IfdVvhF4AonrrbYCfAfjTH17TwsLkSVCIvIfti9oC3Brpt+LPAvETnGGPNVDONTSimllIqlfOyOapJqWQ4AY0zICoXW+oPWRr8V2FEWDHqtULCdse+edGVX+z3VzOwI+KO+++6RhBVBE6oxEQZI8iT22SMl7bvfS3eOov49+FaroGhbn3srd6w1TETaNPZ2moKIpKQkegdG9FhtlYWCv5XaPVaHwnqsdqNNan5DVjbGrAWOqWGRNcArYcvvwB7KLLKc3LC/t2JXqY5m+5PD/p4TWbYxZkzY378AoyKK+EfYNit9j4VXsW5Jov3A/gu4xBizvzFmkjHmAOBi4KGYRaaUUkopFWMju+YGse+2VGKMCZYFrZVF/tJvCncWz11XtO3LNb4tv67ZvtW/vtjXY0vJjr13BMrGBULBAwwMANKbPnoVLX/Q+s3UYezklMTEmutGh0lPSt47w5v0Wf0ii47TsdbYKz6e5f00f+m8YCgU8zaby5ctp1v7jlx8/hQAfl64kDH77Mteub15dFpFc1ICgQBHjD+EgrV1D0lEEpM9if2yk1PHdEzPPKhbZpth3TPbZHZOz1rVJjn1q5TExLkJIj9g32GNtYWxKlhE9gZGAjUPzKyaVLRVo/cEIm/ZzwQea9xwlFJKKaWaVlnQ+spvWdv8QctfFrS8wVCovXOHt5fzUHHOV1qyDugX7fKp3qTsHYHdRrSpVrvU9LH+YPCzQAN7kq5NWTCY/t8lPx40c8n84Lie/b46rt/gmHWsdf1VVzN85MiK53dOvZ2pd97BoMGDGLvfAZw4cSIdO3bk0Wn/5tg/Hk/Xbo1z0zC8x+qssFrTVii4vtSy1pRagRJ/MJgaNKHu2GP2Noa1I7vmbmuksioRkeeBCcDlEb1KK5dFmwj/hj2O1Sth0yZiDxKtlFJKKRW3NhRv3wCc43YcKjaMMaHSoFXtcEhVSUn07glY1KE/nU7pmX8oKPItCGGG1TXGurI71lq636erljKkfZf5pw4cFWiTkjq6sTrWen3mLLLaZLP3XvuwcoXdsfrqVas4cOxBJCcn07tPHwrWrKXM7+edN9/i3dkfNsZma5SY4OmckeSJ7LG6sDRorSq1AsX+oJVkhUJdsC9i1fV1iNndYGPM2bEqWzVMtB/uvwLviMhfsNsI52JfVTs2NmEppZRSSjWZn90OQMXOTiswH7taatQSRNIEFjvV3qMiIkmdM7K6FhT71lJF289YWbh53fCFc9fRLbPN8jMG772+e1bbvRvSsVbR9u3ce9fdvP7OW7z0/AsV0/sPHMCcTz5hyNChrF69mtxevfjrpZdy25234w3rFKspeRISctITknIieqze7rcCK0ssy+cPWglWKNjRQG/AU0NRP8U8WNXsRJUIG2O+FJE+2A3AuwBvA+9pr9FKKaWUagFidjdIuW+7v6S0PusleRI3+4NW1Ikw2IlZx/TM3zbuKCoGMuqz3fpaG9ax1qRBoxcPaV+/jrXuufMuTj/rTLp0rdzv29/uvINrrriKTZs2cuc9d/PtN1+TkZFBz549OfPUSfh8Ps6bMoU/njChkfaofhJEslK9ScNSKyfHJWVBa0WJFdjitywCoeAeTo/V5RcM9DugFYq6uofTg9hLAM5Vpqh6V1RKKaWUauaWAAHAndtaKmZCxhQHQqHh9Vk31ev1+IN1Hz0m2ZPYr11K2rdbSneOJgY9SdfG5y/t8Fje5x2SPYnFf9xz6LwDu/fp7UlIiOoO9cKffmLenLl88vm83eZ179GD6bP+C8DOnTs5+tDDmPHG69xwzbVMOPFEDjvicA7cd38OGjuWtu3aNu5ONVCCSGpKoneQ3WO1zemxemmpFdgcCAbnuxedcktUH04RGSsi34rI+yIyDnt8rK0icm4sg1NKKaWUirUJA0cG0DtCLVJRWel8IK0+66YmJvWo73YzkpL3Sfcm7Z5NNiF/0MqYsTjvoL98NLPzzMU/flVqBRbXts4Xn33OmtWrGT5wMAP77sm/H57GO2+9xcEHVh5++YH7/s4ZZ59Nhw4dWPzLIoaPGEFWdjZdunRh5YrdOmFvlpweq/fMTk4dmZOWscTteFTTi/aO8MPAf53lX8fu+SwEPEfjDOqslFJKKeWmL6hjO1LV/BWV+es9rJXX4+kObAKiHn843B6p6ePKgsHPA6HgmNqXjh2D8Xyyaul+n6xaytAOXeafMnBUoE1y1R1rnXXOZE446U8Vzx956GFWr17N/Q/+s2Lar0uW8OVnn1d0kNWjZ08+mzePzOwsVixfTtfucTfk7PyczOyg20GophdtItzLGHOHiCQAVxtj5gKISPvYhaaUUkop1WQ+By5zOwjVeKxQcF3INKwHZ48krAiaUL0SYYBO6Zl7ry3yLTSYIQ2Jo7H8tGnd8J822R1rnTlkn/XdMtvsIyIVzR3T0tJIS9t1Az09PZ2U5BRycnIqpl131dXcdd+9eDx231M3T72VC889n3vuuJO/Xn0lHTt2bMI9ahTfux2Acke0ibBxrhoJ4Hf+bvI2D0oppZRSMfK52wGoxuXzl/6G3clrvaUkekt3BPz1Xl9EkrtkZHUqKPYVAF1rXaGJrC3a1ueeLz/q0yY5deOpg0YtHtK+ywgRyY5c7tobb9ht3TfefafS88FDhvDFd9/ELtjY+9rtAJQ7ok1mM7DHUisD2jh/B4Coq5uIyKUi8r2I+EXkuYh5h4jIEhHZKSKfikjPsHnJIvKMiGwXkQ0icmW06yqllFJKRWPCwJHrgHy341CNZ0egrMF1dNO83nYNLcOTkNC+Y1pmMbCjoWU1tm3+ko6P5X0+7sqPX/PMWfXb3GAotNbtmFzwqdsBKHdEmwj3wh5/q3fY3+X/R2sdcCcRbYpFJAd4DbgFaIddPeHVsEWmYo9Z3BMYD1wrIkdGua5SSimlVLT0rnALUWoFFmEPj9MgKYnePbFv/jRIcmLiXm1T0hYCpqFlxYLTsdbYunSs1UIsycnMXu92EModUSXCxphV5Q8gGPE8KsaY14wxbwC/R8w6EfjFGPNfY0wpduI7TET6O/PPBu4wxmw1xiwGngQmR7muUkoppVS0NBFuIXz+0sLGKEdEUgSWNkZZmUnJ+6Z5k+Y2RlmxUt6x1pUfvzbgsbzP528t3fmdMaZZJu+NRO8Gt2JS12NbRLYbY7LqvUGRO4FuxpjJzvP/A5KMMReHLfMzcBvwCbAF6GSM2ejMOwm4zRgzpKZ1jTGzIrY7BZgC0LFjx1HTp0+POuaFBb467WPHVNhYEv3yQ7ru1iSjUcVz/PEce30UFxeTkZHhdhj1Es+xQ3zHH8+xQ+zjHz9+/A/GmNEx24BqMd5YlDcYHUYp7hljAmuKtm0H9miM8jYWb5/rD1pjG6MsgHXFvi+sUOiAxiov1rpntV12xuC9N0R2rNVCTMzJzJ7pdhDKHdF2lhVLGcDmiGk+INOZV/48cl5t61ZijHkCeAJg9OjRZty4cVEHOPn6d6NeFuCqIRb/WBj9S5t/evSx1Ec8xx/PsdfHnDlzqMux2ZzEc+wQ3/HHc+wQ//GrFuUXoBDIqW1B1XztCJT9COzTWOWlepOS/EGrsYqjc3rWqLVF234xMKjRCo2hNdu39r3ny4/6tklO3Thp0Oglg9t3Hl5Vx1pxyABz3A5Cuac+PT/vNuZYAxUDkXeYs4AiZx4R88vn1bauUkoppVTUJgwcaYD33Y5DNcx2f2moMctL83obtSNWEUnpnJHdHoirtqnb/CUdH837bOyVH7/mmbvqt3ktoGOthTmZ2Y1ShV7FpzonwsaY3e62NtAvQMUYbyKSjt25wS/GmK3YXxLhY8ANc9apcd1GjlEppZRSrcPbbgeg6i9oQtssExrZmGUmJni60MhJa2JCQoeOaZk+YGdjltsU/EEr49XFeQf95aOZnWcu+fFLf/x2rPWJ2wEod0VVh1REzq1unjHmmermRZSR6GzPA3hEJAV7GKbXgftF5E/Au8CtwE/GmCXOqi8AN4vI90BH4ALgHGdebesqpZRSStXFB9jDRba0tpCtwnZ/6ULgwMYuNzEhId8KhTo3ZpnJiYn926akfrW1tGRfGr/GZcwZjOeT/KX7f5K/lGEduv54ysCRwezk1FEiEi/78k7ti6iWLNrGlE8An1Ux3RAxHFINbsbuAKvcGcDfjDFTnUR2GvAS8A1wathytwGPAquAEuA+Y8wHAMaYzbWsq5RSSikVtQkDRxa9sShvDnC427GouisuK2sbi3JTEr1lxWX+Ri83MyllP79lzdlpBcY1euFNaMGmghELNhXEU8da24Bm3YO3ir1oE+ESY8z4hmzIGDMVe3ijquZ9DFQ55JExxg+c6zzqtK5SSimlVD28hSbCcScQDOYbzOBYlJ3mTdojFokwQE5axrh1xb4vrVBo/5hsoAlFdKy1eHD7ziOaacda7+VkZjdeD2gqLkXbRrgljx+mlFJKKRXuLbcDUHW3zV+yKlZlJ3sS9wRikwkDndKzRggsilX5Tc3pWGtcM+5Y6023A1DuizYRzhCRoIgERGSTiHwuIleJiCem0SmllFJKNbEJA0euAea7HYeKnjHGlFiBPrEqX0SSBPktVuUniKR2zshuB2yI1TbcUN6x1uWzZ3aatWR+c+lYqwS7b6E6E5HuIvKaiGwWkd9F5BkRKXYeZU6uVP78QGedC0RkmYhsEZG3RKRLRJn5IlISVsZLYfOqXVdEjIjscNZbLiITw+Zd70wrEpFFInJC2LwEEXnE2YdiESkVkTn1eT3iXbSJcC+gLzAY+CPwFHA6cF+M4lJKKaWUcpPeMYojpVbgJ6BbLLeRnOj5PZblJyYkdOqQlrEFO1FrUULGJP4v/9f9r/j4tQGP530+f1vpzu+NMW7VOH0/JzN7R11Xcm4AvoPdb1Eu0BV4xhiTYYzJAO4GXi1/boz5TEQOBu4BTgY6O+tOjyg6ATg2rIzy7UWz7jBnvdux+1Qqtxy707hs4G/ASyJS3tnb4cAJwFBn3Uvr+lq0FFG1ETbGRFY1+UpE/ofds+LVjR6VUkoppZS7XqZyJ5+qGfP5S4tivY3UxKTkUiu2zUpTEr0D2ySnfrnNX9Io7YVfO/MvlZ4Hy8roe8RYRpw7iZ2FW/jqwScoWreRXuP3Z9hZFTcU+ezuhxh0yvG065PbGGFUsmBTwXCXO9b6bz3X2wfoAlxjjCk/ED6vZZ3TsZPlPAARuQHYKiK5xph8Z5kk7J7q67NuuUSg4kKNMSZ8H1911t2HXRf4BHskn1Yt2s6ydmOMWQMMasRYlFJKKaWahQkDR/72xqK8L4G478CopTPGlJaFgkNjvZ1Urzd3a2mstwJZySn7+4PWnJJG6En6xBcfqvjbKi3lrQuupdu+owBY8sYH5I7djx5j9mH2dXfS/YC9adcnlzVffkd6h5yYJMHhKjrWSkndcNrA0b8Oat95eBN0rFVE/ccK7w6sCkuCo9EFyCt/YowpFpHfse8m5ztDTbUBttZ1XWdynogkYOd055UvKyJnAVdi37kGyABynL8/Al4EfhORgLPut3XYpxYjqqrRIuIVkb+JyEqnHvkK53lz7hZdKaWUUqohnnU7AFW7ojL/j0BWrLeTmODpBBTEejsAOanpYxMl4avGLHPt1z+Skp1JzoB+AOzYVEiHwXvhTUulXZ9cdmwsJLCzhCVvfMjgSRMac9M12lZa0umRvM/GXvnxa565q3+bGwyFYvkav1qfatGONUAPEanLjcR1QM/yJyKSDuzBruOoJ3YiuqIe6wKMdKo3jwAeEZEeItITeBK7yvMexpg2wM84Y1UbY0LADGAzdnJfudpAKxJtG+G/A4cCFwLDgIuAg9E2wkoppZRquV4FdrodRGN47+VXufrkM5g4fF8eunFXje+577zHpNFjKh6njNqfEwaNYvkvdp9G8955n3PHHs6Uw45l4TffVay3fvUarj/9HILBYJPvS6SislJvU20rMSEhZj1ThxMR6ZSRNUyg0TqXyp/7FT0P2hf7JiRkde/Cxp8WU7ZjJ1tXrCarexd+fvUt+h19CEnpaY212aj5g1bGq4vyxl4+e2ZHu2Mta0kMNvN0A9b9FlgP3Csi6SKSIiIH1LLOf4BzRGS4iCRjtwH+xhiTLyKZ2M0vPjLGVPU9U+26VSwbBLzYd5fTsUf82QwgIudg9/OE8zwRu7+nK4wxvij3vUWK9orGROzG2OV1z38VkTxgAXBFTCJTSimllHLRhIEji95YlDcLONPtWBqqbYf2TLzwPH784ivKSneNAjT22KMZe+zRFc8/ef0tZjz+FL0H9idoWbz44MM8MPNllv+ymCfvvp+H3pwBwNP33M+5112Jx+NuM8NgKLQ5aMyIptpeSqI3EKvxhCMliKR1zshqs654+yagQ0PK2rH5dzYvWsreF59VMW3ACUfxw5Mvs+J/n9Pn8LGELAvf6rUMmngsX//fU5Rs2Ur3/UbT98jxDd2VOinvWOt/+b8yrGPXH08ZMCrYJiV1dCMUvSgnM/vr+q5sjAmKyHHAQ8Bq7GTzFeCLGtb5WERuAWYBbYEvgVOd2Q87086vx7rlFoiIAbYD9xhjfgIQkX8AXwEh4IWIGK8F8o0xs6Lc9RYr2kRY6jhdKaWUUqoleJYWkAjvd9jBACz7eTG/l26sdrlP33yH8ccfi4hQtM1Hu44daNe+PRn7ZfHAVdcD8OWHH9OuQwf2HDqkSWKvic9fsggY21TbS/MmtW+qRBggMcHTuUNaxi+bdhZnASn1LWfVvK/J6d+X9A45FdOSMtLZ74opAJhQiE9ve4BRF5zOkjc+ILt7F/b582RmX3cXHQb3J6tb5+qKjqkFGwtGLNhYQI+str+dMXjvjV0b1rHWMw2NxxizGphQzbyp1Ux/DHisiumTayujunWdedXmYcaYm4Cbqpl3d8Tzp7DvELc60VaN/i/wtogcISIDRORI4A3s+uVKKaWUUi3VHHZ1TNOibVq3nkU//Mi4448BIKtdW4q2+SjcsJEFX35Djz59KNmxg/8+/jRnXNE8RlzZEShr0gwt2ZPYjyYe3igl0TuoTXLqDw0pY9W8r8kdu1+181d8/Bl79OtNdo+u+FYX0LZPLgmJiWR3t5+7bfX2rf3u/vKjMTfNfXvLz5vXzalHld4A9p1RpSpEmwhfC3wM/Bv4AftW/qfAdTGKSymllFLKdRMGjjTAc27H0RTmvPkOA0aNoGO3rgAkJCRw0a03cP8V1/LGcy9yyd9u5j/THueY009h1a+/ccvkKfztgj+z6rdlrsTrD1pLDezZlNsUEW+CyNKm3CZAVnLKAamJ3rn1Wbfw1+WUbNlGt/1GVTm/1LedZR/OYdDJxwKQ3iGHzb/8ilVaytYVq0jvmFPlem7YVlrS6ZEfPht31cevJdSxY623czKzN8c0OBV3okqEjTFlxphbjTF9jTFpxph+xphbjDFNVzdEKaWUUsodjwMt/pxnzlvvMv6Px1aaNnTffbjvP89z1/NPggjLf1nE+AnH8X833sZld/+NiRedzyO33uFKvL7SkvVubDfJk1jVUDcxl5OafpBHEr6p63qr5n5F131G4E2tumb1Ty/OYuBJx5KYYs/vP+FINv28hHcuvoHOo4bEfBil+igNWpnlHWu9Fl3HWo83SWAqrkTVRlhERhtjvo+YlgU8aIw5r5rVlFJKKaXi3oSBIze8sSjvZeBct2OJlcV589myeTP7H35IlfONMTx5131ccOO1FG3dRigYpEOXzrTN2YP8pb81cbR2x0WlQat/k28YSPN600qtQJNvV0Skc0bW4IKibb8a2Cva9UZNOaPG+ftcek6l52k57Tjk7hvqF2QTCxmT+HH+r/t/nP8rwzt2+/HkASOr6ljrl5zM7I9cCVA1a9FWjX5LRMaVPxGRY4FfgPqOw6VUq5aRkVHp4fF4uOyyyyrm79y5k0suuYScnByys7M56KCDKuZNnToVr9dbaf0VK6oafk4ppVQj+gd2L7FxKWhZlPn9hEJBQqEQZX4/QcuqmP/pm++w32GHkJqeXuX6s2e+Tu+B/ek1YC8y22RT5vezZtkKFn7zPR27dWuq3aiw0wrMBzo2+YaB1MSkXm5sFyBBJL1zRlYGztA4apf5G9eOuHHOW6Pv/fKj39Zu3/aFMabMmfWgq4GpZivaXqMnAK+JyE3AYcA+wOnGmHmxCkyplqy4uLjS3506dWLixImEQiEApkyZgmVZLF68mHbt2jF//vxK659yyim89NJLTRmyUkq1ahMGjlz0xqK894Bj3I6lPv77+NO8+sgTFc/nvv0ep1wyhVP/fCFlfj9ffDib6/51f5Xrbt+6lXdems69L9ud7noSE7ngpmu59dyL8CYncdmdt1W5Xiz5/CWuVVX3JCS0xx4+p4cb209M8HRtn5axcLPdk3SyGzE0Z3bHWh/2a5OSuuH0QXv/MKh955fdjkk1T1ElwsaYb0XkMOBDYA0w1BhTGtPIlGolZs2aRYcOHTjwwAOZO3cuS5Ys4a233mLt2rVkZWUBMGpU1R1cKKWUalIPEKeJ8Kl/vpBT/3xhlfOSkpN5+evq+2HKatu2YvzgcpHjDzelkDFFVijUZGMHV8Wb4FkbCAVdSYQBUhO9Q7KTUz73+UvHuBVDc7ettKTTv3+Y9/WMiVM0Z1FViqpqtIgcDHQGpgLDgGtF5GBnulKqAZ5//nnOOussROzh4L799lt69uzJbbfdRk5ODkOGDGHWrMpjnr/99tu0a9eOQYMG8eijj7oRtlJKtToTBo6cA3xf23Iqtrb7SxcAqW7GkJLotWpfKrayk1PHpCQmznE7jmasGHvEG6WqFG0b4aedxy3YbRLOcZ63ysGXlWosq1atYu7cuZx99tkV09auXcvPP/9MdnY269atY9q0aZx99tksXrwYgJNPPpnFixezefNmnnzySW6//Xb+85//uLULSinV2jzgdgCtXXHAn+F2DGlebwe3YwBon5pxkEfkW7fjaKaemDFxiis9fKv4EO3wSb2qefSOdYBKtWQvvvgiY8aMoVevXf1upKam4vV6ufnmm0lKSmLs2LGMHz+ejz6yOzwcOHAgXbp0wePxsP/++3P55Zczc+ZMt3ZBKaVam5mA9lDoEisULAgZM8ztOJI8if1oBp3GikhC54zsAQJN33V387YTvWilahHtHWGlVAy88MILle4GAwwdOnS35cqrTVdFRDAmbjsyVUqpuDJh4MggcKvbcbRW2/yly4DqfxSbiIh4EkSaRfKZIJLZKSMrFSh0O5ZmZNqMiVNcGWdaxQ9NhJVyyZdffklBQQETJ06sNP2ggw6iR48e3HPPPViWxRdffMGnn37KEUccAcCbb77J1q1bMcbw7bff8tBDD/HHP/7RjV1QSqnW6hVgvttBtEY7A2WudVAVKdmTuM3tGMp5Ezzd2qdmFABltS7c8vmA+9wOQjV/mggr5ZLnn3+eE088kczMzErTvV4vb775Ju+99x7Z2dlccMEFvPDCC/Tv3x+A6dOn07dvXzIzMznrrLO47rrrdrurrJRSKnYmDBxpgBvcjqO1KbUCvwCujeEbKdWblOZ2DOFSvd5hWUkp37gdRzPwwIyJU7a4HYRq/qIdR1gp1cgef/zxaucNGjSIr776qsp52jGWUkq5b8LAkR+8sSjvU2C827G0Ftv8Jb+7HUO41ERvX7djiNQmJfVAf9Ca6w9aY92OxSWbgH+5HYSKD3pHWCmllFKqfq5zO4DWwhhTVhYMDnY7jnCehIR2wEq344jUIS3jQI9Iax3m6+4ZE6cUux2Eig96R1ipGMq9/t06LX/VEIvJdVgn/95j6hqSUkqpRjJh4Mjv3liUNxM4ye1YWrriQNmPwB/cjiOSN8FTEAgFm011bajoSXrPtUXblgN93I6nCeUDj7kdhIofekdYKaWUUqr+bgIst4No6bb7S90OoUqpXm/I7RiqkiCS1Tk9ywu0prayV8yYOMXvdhAqfmgirJRSSilVTxMGjlwK/NvtOFqyYCi0JWhCI9yOoyqpiUmd67qOb8MmXrvlHqaddA6PTrqA//37aULBIP4dO5l5411M+9Nk3r3vIULBXTn2R//3OL99Xrd+sLweT4+c1PTVQKCuMcahD2ZMnPKG20Go+KKJsFJKKaVUw9wCrHU7iJZqe1npz0CS23FUJcnj6QNsr8s6//v306RlZ3HRK49z1r/vZ+3CRcx/+0MWvDebDn1zueg/T7J942aWffktAOsWLWXH71vpN6buNcPTvEnDs5JSvq7zivGlDPiL20Go+KOJsFJKKaVUA0wYOLIIPRGPmeIy/x5ux1AdEUlIEFlWl3V8Gzax50H7kZiURHq7NuSOGs7vq9ayfcMmegwdRGKSl66D+7Ntw0ZCwRBznnie8RefU+8Y26SkHpjsSZxb7wKavwdmTJzym9tBqPijibBSSimlVANNGDjydeBNt+NoacqCwZUGBrkdR02SPYlFdVl+5ISj+XXulwRK/RQVbmHl9/PJHT2cPXp2Z9WPCwn4yyj4eQk5Pbrz45vvkTt6OG06d2xQjB3SMsYktMyepFcDd7kdhIpPmggrpepl+vTpDBgwgPT0dPr06cNPP/3EokWLGD16NG3btqVt27YceuihLFq0qGKdBx98kN69e5OVlUWXLl244oorsCztY0Yp1WJcBujQLY3I5y9Z7XYMtUnzJqXXZfluQwZQuGoND594Nk+ccRGd+vWm7/57M+TIg/Hv3Mkrl99I18H9ad+7J4v+9xmjTjiG2Q89wfSrb+Pz56bXK0YR8XTJyOpHMxzuqYGumDFxyk63g1DxSRNhpVSdzZ49m+uuu45nn32WoqIi5s2bR+fOnenSpQszZ85ky5YtFBYWcvzxx3PqqadWrHf88ceTl5fH9u3b+fnnn1mwYAEPPfSQi3uilFKNZ8LAkWuAW92Oo6UwxpgSK9DX7Thqk+r19gNMNMuaUIhZN99NvwP+wF/eeJFLZjxNafEO5j39MolJSRx++YWc/dgDHHTu6cx5/HnGnDOJxZ98hjGGU+6fyvpff2Pl9/PrFWeCJGR3Ts8SYFu9Cmh+Zs6YOOU1t4NQ8UsTYaVUnd12223ceuut7LvvviQkJNC1a1fat29PmzZtyM3NRUQwxuDxeFi2bFfTqT59+tCmTRsAjDEkJCRUmq+UUi3AQ0Ce20G0BCVWYAHQ1e04apMgCdnAimiWLSkqpmhTISOOP5LEJC+pWZkMOnwcK7/7sdJyK7+fj8HQa/RwCvNX06lfH0SETv36sHnlqnrH6vV4cnNS01cQ/0N+bQIudjsIFd80EVZK1UkwGOT7779n8+bN9O3bl27dunHppZfi9+8auq9NmzakpKRw2WWXceONN1Za/5VXXiErK4ucnBwWLFjAhRde2NS7oJRSMTNh4MggcAGtY8iamPL5S+Ommrk3wbM+muXSsrPI7tSB+e98RCgYpLR4B4s+nkv7Xj0qlrHKyvjsmZcZf+FkALI6dWDNT78QDFgULPqVNp0a1l44zZs0MjMp+csGFeK+i2ZMnFLodhAqvmkirJSqk40bNxIIBJg5cyafffYZ8+fP58cff+TFF1+sWGbbtm34fD6mTZvGiBGVh3487bTT2L59O0uXLuWiiy6iY8eG/aDXV1VtnAH+97//0b9/f9LS0hg/fjyrVu268n7ttdfSvXt3srKy6NmzJ3fffbcrsSulmrcJA0fmoVWkGyRkTEkgFBxWn3U35K9i2qVXc92hx3PHSWexYM7nAGzduIl/nn8pNxx+Aq8/9FildR674gZWL/613vGmer1RVY0GOP6Wq8n/fj6PnHI+T5/7FxI8HsZdeHbF/G+mv86A8QeS2d7uLHvY0YdRsr2IR045j8ycdvTdf596x1mubUraQUkez7wGF+SOl2ZMnPK620Go+JfodgBKqfiSmpoKwGWXXUbnzp0BuPLKK7n++usrLZeens5FF11E+/btWbx4MR06dKg0v1+/fgwaNIhLLrmE115r2iY+5W2cX331VfbZZx/Wr1/Pl19+SWFhISeeeCJPPfUUxx13HLfccgunnHIKX39tD8F43nnncdttt5Genk5BQQGHH344/fv358QTT2zS+JVSceHvwGHAwW4HEo+Ky/w/AvvXdb2gFeSpa2/lgBOO45L/u49lP/7Ek9fcQufejzHn1Vnsc/ThjDr8YO6ffDGjDhtPjwF7kffxp7Tr0okeA/aqd7xp3qQu2/2lUS3boU8up9w/tdr5B5x1SqXnyelpnHT3zfWOrTod0zL3Lyj25YWMGdnohcdOAXandEo1mN4RVkrVSdu2benWrRsiUjEt/O9woVCInTt3UlBQUOV8y7JYvnx5TOKsSXVtnF977TUGDRrExIkTSUlJYerUqSxYsIAlS5YAsNdee5GevqtzUG3jrJSqzoSBI0PAmcDvbscSj7aXlSbXZ72Nq1bjK/ydcaf+iQSPhz1Hj6DX0EF89/5stqzbQL9RI0jNyKDHgL34vWA9pTt28PEL0zn2ovMaFK83wdMb8DWokCYmIomdM7J6A/lux1IH58+YOGWb20GolkETYaVUnZ1zzjk8/PDDbNq0ia1bt/Lggw+y3377MXv2bH788UeCwSDbt2/nyiuvpG3btgwYMACAp556ik2bNgGwaNEi7rnnHg455JAmjb2mNs6//PILw4btqolXXm36l19+qZh27733kpGRQbdu3dixYwennXZak8avlIofEwaOXAec63Yc8cYKhTaGjBneWOUZY1i/Ip/OvXP59dsf2FlUzJolv9Gpdy7vPvEc4075E2mZGQ3ahoiIR+S3Rgq5yXgkoU2n9CxDfCTx/zdj4pQP3A5CtRyaCCul6uyWW25h7733Zs8992TAgAGMGDGCM844g23btjFp0iSys7Pp06cPy5cv54MPPiAlJQWAL774giFDhpCens7RRx/N0Ucf3eTtbGtq41xcXEx2dnal5bOzsykqKqp4fv3111NUVEReXh5nnnnmbssrpVS4CQNHvgU84nYc8cTnL1kCeOqzbsee3cls24ZPXp5B0LJY8s33LP/xJwL+Ug49axIrFizk4UuuZMyJxxEMBFi3bAWDxuzL87fexUMXX8G8/75R77iTE71x07lXuCSPp9ceqenLgKDbsdTgO+Bat4NQLYu2EVZK1ZnX6+WRRx7hkUd2ndvNmTOHiRMnMnHixGrXe/bZZ5sivBrV1Mb56KOPZvv27ZWW3759O5mZmZWmiQgjRozgww8/5LbbbuOf//xn0wSvlIpXVwFjgUFuBxIPdgbKutR3XU9iIufddzuz/jGNj1+cTo8BezL8kLEker2kZ2cx+c5bALvpzkMXX8HJ1/6Vj1+cTufevTj9lmu5f/LF7Ln3CDrl9qzztlMTvZk7A2X1Dd1V6d6kUWVBa25RmX+s27FUYRtw8oyJU+LzxVXNlt4RVkq1KjW1cR40aBALFiyomL5jxw6WL1/OoEFVn7u61cZZKRVfJgwcWQqcCuxwO5bmzm9ZSw30a0gZXfv25i+P/pN7Pnydi/91H78XrKfnwP6VlvnyjXfJHTSQLn16sX75SnoM2JNEr9d+vmxlvbab6vX2A0INid1NbVPSxjbDnqQNcNaMiVPy3Q5EtTx6R1gpVaXc69+t0/JXDbGYXId18u89pq4hNZryNs5HHnkkXq+3oo3zCSecwDXXXMOsWbM45phjuP322xk6dCj9+/cnFArx5JNPcvLJJ9OmTRu+++47/v3vf3PDDTe4th9KqfgxYeDIn99YlHcOMMPtWJqzbf6S9cCeDSmjYNkKOnTvhjEhPp/1Ftt/38Ifjjm8Yn7Rlq18PutNrnjyYQDadenEbz/Mp9eQQaxevJTxk06q13YTJCFL4LeGJvJu6piWuV9BsW9+Y7bRbqC7Z0yc8nZDChARrzFGx/VWu9E7wkqpVqe6Ns7t27dn1qxZ3HTTTbRt25ZvvvmG6dOnV6z3+uuv06dPHzIzMznjjDO47LLLuOwyHcVBKRWdCQNH/he4x+04mitjTNAftAY2tJzv35/NLcedzE1Hn8TS73/kkv+7j8SkpIr5bz78OEeceybJaXZTmcPOmsRvP8zntgmTGDxm3wYNo+T1eDY0NH43iYi3c3pWT2CV27EAs6nneNwiMkVEvhWRdcDvItKjcUNTLYHeEVZKtTrVtXEGOPTQQyuGSwqXkJDABx9oZ5VKqQa7GRgKuFctppnaGSj7ERjd0HL+eNmF/PGyC6udf8Ztlce9b9uxA1c+Pa2hmwUgNTEpoSxY0ihlucWTkNC2U3rmlg07irYDWS6FsQS7XXCdq5qLyPXAJOAMY8zCRo9MtRh6R1gppZRSqok44wufBvxS27Ktja+sNO6rr6Z6vfXu6Ks5SfIk9tkjJW0p7vQkvRk4uj7jBYtIOnbv0sdqEqxqo3eElVItUktu46yUim8TBo7c/saivGOBb4AObsfTHIRMyGeFQiPcjqOhkjyJvYAtQDu3Y2mo9KTk0f5gcG5xoEl7ki4F/jhj4pT69Vhm98xeBEwTkYOA34H7jDFPAojIVKCvMeaM8JVE5FDgKWNMrvO8O/B/wIHYNw7/A9wNLHVWSQIE8DvPj8Ie8usl7OHSrgSKgZuMMS87ZWYDDzvL7gSeBO42xoSc+ecC1wCdgG+BKcaY3aqoi0gusJLKne8lA3cZY6aKyDjgJWNMN2f5k4FXgQuA92rZh5+BF4E/YOeJXwAXGWPWOmXNccp+qprXLR843xjzsYhkAMuB34wxY5z5/Z3XYBT2BY9bjDGu9Zugd4SVUkop1aqIyNEiMkhEUkTkUjdimDBwZD4wAfvEv9Xb7vcvBFLcjqMxeERazHAC7VLTxnoTPJ810eYMcPaMiVO+akAZaUAPoADoDJwE3C0iB0dbgIh4gHew20nnAl2B6caYdcaYDGNMBnZS/Gr5c2NM+WvUCchx1jkbeEJEyhudPwxkA72xh1M7CzjH2eYfgRuBE4H2wGfYyXdN2oTF82o1++IF7gDWA0SxDwnAs0BP7NexBKhvu4FrgIpaHs7d+tnAK9gXAE8FHhGRBvcLUF+aCCullFIq7ohIvnM3oj62A28AawHXqrJOGDjyK+B03Kl+2qwUB/xutUVtdMmJ3p1ux9CYOqVn7psgsqD2JRvs5hkTpzTG3cEQcJ0xptQYMx94Cjvp/P/27jzOzvH84/jnmz2yIGiILXbGFlOU2tKqxlpTFUqoJUVRoVX7rqgSqqFVW2unljb2pfyEqqLEVlF7ELGTjWSyzPX7474Px0gkk8zMc87M9/16zUvO85xz5pqZM+Ncz33d1zWvNiT9XTgiIj7Nz/NwEx5/QkTUR8SDwB3ALjm5/jFwTERMjoixwDnAnvkxPwN+ExEvRMRMUpI6QFLTB1p/2QGkypOX5nZHgIj4KCJujojPImIycDopaW8SSUsCQ4Fzyw5vD4yNiL9ExMyIeAq4GRjc1OdvLk6EzczMrF2JiIcjYpWIWDwiji0ylrqa2r8B+5JWw9qlGbNmvdUQsXbRcTSXhTp3aTNJPXzeSXoZ4K0W/DQX3zB4/zOa4XnqgY9zElfyBmmFtmQXSRMkfSjpH5JWbPQcywJv5IS0qT6JiPKS5TdISfXiQGe+3I27PK7lgd/nuCaQyuvVKO4mkdSLtF/6hCY8ZiFJF0l6Q9Ik4CFgkZzIl4woi3PkHJ7qJNIK+Mdlx5YHvlV6bH78ENIqeiGcCJuZmVmrKl/NlbShpHfyf7tKOk/S+PxxnqSu+X6S9Lv85vVy0pvEHSW9JemZ8vI6SavnN7gfS3ox75Ernbtc0mllt++UFJI65dujJP207Pz38r630u1NJT0tabKkKZIa8p68+VZXU3sl0G5nsU2sn/oq6efZJnTr1HlV2tgqf8cOHRZbskevetL+2+Z2FXBgMz3Xm0CfnASWlEqlS26IiEVICeqbpNXXcm8By5X+JjTRorkEuPxzjwc+JJUJL9/oXCmut4ADImKRso/uEfHIfMRQcgTpa23KKKzDgdWAb0VEb2DzfLz893NYKUbS9o7GVgUGkfZYl3sLeLDR19gzIprrZ99kToTNzMysEJLWAP5OGnPyOHAcsBEwAFiXVKJ4fL77j4BtgRrgRtKb2MVIb9quIb2ZbtI+NEnfIY0yaorhOebeeZ/d+CY+frbqamr/QPr6253PZs7oX3QMzamD1EPwStFxNLcuHTut3KfbQi+QSo+by03APvMzJml2IuJt4GHgN7kHwDqkEt2rZ3Pf6aSGVo3zocdJe2rPlNQjP88mTQjjFEldJG1GKge+MSJmATcAp0vqlUuef1kW15+AYyStCamxlqQFKRnuRdp/fPp8PG4qMEFSH9LKblMdD5waEY37H9wOrCppT0md88cG+f8DhXAibGZmZkVYHrgXOD4i7s/HhpDeQL0fER8Ap/DFHrodgGvyuTtIKyl/jojPgN8Ba+duqvO0D02SgLOAE+cj9o60wApmXU3tGcCZzf28lWzqzBn/JTUkalM6d+z0XtExtISeXbpu2KNzl4ea6eluB3a/YfD+zb16PgRYgZTM/g04MSLuKzv/Q0njJL0N1PLFxTYActK6A7AyacV4HLDrPH7ud4FPSBfIriF1XP5fPncIqdPza6Rk/Vrgz/lz/h34LXB9Lkn+L6mL8/zqDYyIiE+a+LjzgO6kFexHgbvn43N/CFzZ+GAuV/8+6eLkeNL36rekjteF8PgkMzMzK8L5wDPAVqQupZBWeRvvoSs1s+pLemP2FRExI+83W5KyfWhld+lEXjEuswvpDdv/zeYpR0gaXvbYD8vOHUIae3K0pM9IbzibTV1N7TEjx4zuDRzUnM9bqSbWT23qG/Wq0L1T547TZ83PFtPKt1j3HgOnz5r18IyGWZsuwNPcB+x8w+D9m312dB71M9sZhxFxMnDybE69RNkFmYh4k9mX/ZY/z5zOnc5sVmJzUrrHVx/x+fmr+OrfqdndbyyNLsSVj4OKiFGzOT9wNs9z8myOjQca3/eiOT1PvsDQv+x2/0bnLwcuL7v9InP42RTBK8JmZmZWhLOBLYENJf0gHxvPV/fQlUqPPyA1nPmKPCJkEeA95m0fWmmkyFFziG2Oe+Ai4j+kBP24fL5ZSqMb+Tmp022bFhHTp8+a1WaaZJVbqHOXZYqOoSUt2aPXhkLPzefDHyLNCq6f6z3NWpATYTMzMyvCP3NZ81DSHt5FSHMzj5e0hKTFSWXLpT10dwK753Pbkbqp7iNpIeBQ4H/AWOZtH9qewCMR8WxTg86Nt5YjlWO3iLqa2qirqd2PtB+5zZoyo3406QJGm9O5Y8flSRdv2iRJXfr17L0kqWy4Ke4Etr5h8P5tasSUVaeKSYRzl8ZpuQPjFEkvlp3bPbfx/lTSyLx5u3Suj6S/53NvSNq9mK/AzMzMmirP2hxJSixPA54AngWeA0bnY5AazfwfKeEdTFqJ/YhU0rg3sGck87IPbVGaMFKkRNKiOc795nO0SpPU1dQeARzT0p+nKJPq6yvmfWhL6KgOrxUdQ0vq2KHDEn179PqM1HBqXlwP1N0weP+pLRhWYSJiVES06UqAtqbS9gj/PCK+VAqUu6ddRKonHw1cDPyR9D84gD8A00l7hwYAd0h6JiKeb62gzczMbN7NZh/Zz8tuDssfjR8zCzg4f5BHGt0aEbO77xz3oUXE3qTEuXR7LGX76b5uD1ze47d0o/Mt+sa3rqb2zJFjRn8MXEgFLWAsqFkNDR/Niob1io6jJXXr1GnqpzOmFx1Gi+rasdOqfbot9NjH0z7bkK9vIPcn4ODm6g5t1hyq4Q/qEOC2iHgoIqaQruDulFuP9yCNUzghIqZExMPArXzRYdLMzMysqtXV1F5MWgBoM1nVpOnTnift1W6zFurcpc/c71X9enbp+q25dJI+44bB+x/oJNgqjSKi6BiAVBoNrEm6mvQiqQnFKEm3kPbx/LbsvlOALUhzzP4VEQuVnfsVsEVE7NDo+fcH9gfo27fvN6+//vp5ju25tyc26Wvp2x3ea0LRx9pLL9yk52+qao6/mmOH6o6/mmOH6o+/KaZMmULPnj2LDmO+tXT83/nOd56MiPVb7BNYIfKK8E8bjUVp00aOGf190jiYHkXHsqDemvTJmEgzodushoip4yZ90ok2nvCXvDNl4r9mNDSUz9sN4IgbBu9/TlExmX2dSiqNPgoYQ7ra+WPgNkkDgJ5A43e0E0kDn2cBk+Zw7ksi4mJSWTXrr79+DBw4cJ4D2/voO+b5vgCHrz2Tc56b92/t2CHzHsv8qOb4qzl2qO74qzl2qP74m2LUqFE05W9apan2+K0Yjcur24O6mtp7R44Z/R3Snup+c7l7xZo+a+arbT0JBuggdRe0+YS/ZMkevdcfN3nif4NYC5gK7HnD4P1vLjouszmpmNLoiHgsIiZHRH1EXAH8C9iWtAG/8Yy+3sDkuZwzMzMza1Pqamr/A6zPHGYqV4MJ9dOa2mm4anXp2KnNdo5uTFLXfj179wWeBjZ3EmyVrmIS4dkIUpn088C6pYOSViR1fnwpf3SStErZ49bNjzEzMzNrc+pqat8BBgKXFxtJ00VEw7SZM1aZ+z3bhu6dO7eLsuiSjh06vLlc70V3uGHw/k8UHYvZ3FREIixpEUmDJHWT1EnSEGBz4G7gGmAHSZvl5linAn/Lq8efkvbKnCqph6RNgB2Bq4r6WszMzMxaWl1NbX1dTe0+pBnKLT7KqblMnTnjGaq4rLupunfqslzRMbSia4BNhw8a3G5W/K26Vcoe4c6kOYGrk/b9/g+oi4iXACT9jPTLtRhwH7BP2WMPAv4MvE+aJ3igRyeZmZlZe1BXUzti5JjR/yXNWV6s6HjmZmL9tM+KjqE1de7YcRngPdKYz7ZqBnDM8EGD3RTLqkpFJMIR8QGwwdecvxa4dg7nPgbqWiYyMzMzs8pWV1P7fyPHjN6AVCU3oOBw5qgh4tMZDbPWnfs925ZOHTq8PrOhoa0mwq8Duw0fNPixogMxa6qKKI02MzMzs/lXV1P7OrARcA6pz0rFmTy9/mnSNJB2pVunzvVFx9BCbgTWcxJs1aoiVoTNzMzMbMHU1dTWA78aOWb0XcAVwNIFh/Qlk6dP6150DEXo3qlLnynT21QuPBU4bPigwRcXHYjZgvCKsJmZmVkbUldTez+wDlAx42tmNjS82xAxoOg4itCtU6dVgelFx9FMxgAbOgm2tsCJsJmZmVkbU1dT+3FdTe3OwL7AlKLjmVg/9UXa6ftOSV2FXi46jgU0CzgbWH/4oMH/LToYs+bg0mgzMzOzNqqupvYvI8eMfohUKr1JUXF8NmN6RZVpt7YuHTt+WD+raqZcNfYssO/wQYOfLDoQs+bULq/MmZmZmbUXdTW1rwKbAT8ljZpsVfUzZ/4vYOXW/ryVZKHOXboUHcN8qAdOIK0COwm2NscrwmZmZmZtXF1NbQCXjRwzeiRwFrAPoNb43BPqp74PrN4an6tSde/cuf8n04qOokkeAX46fNDgF4oOxKyleEXYzKyK7LHHHiy11FL07t2bVVddlUsvvRSA6dOns/POO9O/f38kMWrUqC897uSTT6Zz58707Nnz84/XXnutgK/AzIpUV1P7UV1N7VDSCvFzLf35ImJm/ayZa7T056l0nTp0XAoYX3Qc8+AD4GfAZk6Cra1zImxmVkWOOeYYxo4dy6RJk7j11ls5/vjjefHFFwHYdNNNufrqq1lyySVn+9hdd92VKVOmfP6x4oortmboZlZB6mpq/wXUAr+iBZtpfTpj+lPAEi31/NWkU4cObxQdw9eYTmqGtfLwQYMvGj5ocEPRAZm1NJdGm5lVkTXXXPPzf0tCEuPHj6dLly4cdthhAHTs2LGg6MysmtTV1M4Ezhk5ZvR1wEmkDtPN+t5w0vRpVdshqrl169R5eoXOE74ZOHL4oMEuE7J2xSvCZmZV5qCDDmKhhRZi9dVXZ6mllmKjjTaap8fddttt9OnThzXXXJMLL7ywhaM0s2pRV1M7vq6m9gBgDeA6IJrjeRuiYeLMhob1muO52oKFOndZvOgYGhkNbDF80OCdnQRbe+RE2Mysyvzxj39k8uTJ/POf/2SnnXaic+fOc33MLrvswgsvvMAHH3zAJZdcwqmnnsp1113XCtGaWbWoq6l9pa6mdndgAHD7gj7fpPr6Z4FuC/o8bUXXjp1WBSqhZdYY4MekbtAPFR2MWVGcCJuZVaGOHTuy6aabMm7cOG655Za53r+mpoZ+/frRsWNHvv3tb3PooYdy0003tUKkZlZt6mpqn62rqd2BNHf4wfl9ninT6xdptqDaAEmdhV4qMIQXgN2AtYcPGvzX4YMGN8vKv1m18h5hM7MqNnPmTD744IMmP04SEX4PZGZzVldT+wgwcOSY0QOBw4HtmMeRSzNmzXqzgVi7BcOrSl07dfxk2sxW3zY9GjgD+LubYJl9wSvCZmZV4v333+f6669nypQpzJo1i3vuuYfrrruO2tpaAOrr65k2LVXdTZ8+nWnTpn2e7N5yyy188sknRASPP/44I0aMYMcdd2zV+Ovr6xk6dCjLL788vXr1YsCAAdx1110AjB07FklfGu/061//+kuPv++++6itraVHjx4ss8wy3HDDDa0av1l7VVdTOyqvEK8O/An4bG6PmVg/9fUWD6wKde/UpbVKxQP4B7Dt8EGDvzl80OCbnQSbfZlXhM3MqoQkLrzwQn72s5/R0NDA8ssvz3nnnccqq6wCwGqrrcYbb6TpHIMGDQLg9ddfp3///lx//fXsu+++1NfXs8wyy3DUUUex1157tWr8M2fOZNlll+XBBx9kueWW484772SXXXbhkksuoX///gBMmDCBTp2++r+mMWPGsPvuu3PFFVew1VZbMXHiRCZMmNCq8Zu1d3U1tS8BB44cM/o40qzZg4F+s7vvZzNn9G/F0KpG985dVvhk2lyvIyyIicDlwB+HDxpcZBm2WcVzImxmViWWWGIJHnzwq9v1Ro0aBaRV1TmphMZYPXr04OSTT/789vbbb88KK6zAiy++ONfO16eddhoHHHAA22yzDQCLLbYYiy22WEuGa2ZzUFdT+zFwxsgxo88mNV06GPhW6fzUmTOeA1wWPRudOnT4BjAOWKaZn/o54A/A1cMHDf60mZ/brE1yImxmZoV47733eOmll1hhhRU+P7b88ssjia222oqzzz6bxRdP00YeffRRVlppJdZee20+/PBDttxyS0aMGEGfPn2KCt+s3aurqZ0BXAVcNXLM6Bpgb2DPidOmTigyrkrXqUOHN2c2NDRHIjwZ+Dtwmbs/mzWdE2EzswrU/+g75vm+h689k72bcP+xZ243PyE1qxkzZjBkyBD22msvlltuORZffHH+85//MGDAAD766CMOPvhghgwZwj333APAuHHjuOqqq7j33nvp168fe+21F4cccgjXXHNNwV+JmQHU1dSOAY4cOWb0sTOj4XvAnsCOQI9iI6s83Tt1njF5ev38PrweuAu4Frht+KDBlTCOyawqORE2M7NW1dDQwJ577kmXLl244IIL+Ne//kXPnj1Zf/31Aejbty8XXHABSy21FJMnT6ZXr150796dffbZh1VXXRWAY489lu9973tFfhlmNht1NbUzgbuBu0c8en8PUjK8G7Al0L3I2CpF985dvtHERLiBNMbqGuDm4YMGT2iJuMzaGyfCZmbWaiKCoUOH8t5773HnnXfSuXPn2d5PShNaGhpSk9N11lnn82Pl582scg3baMtPSSuX14549P7uwEBgW2AbYKUCQytU146dViF13l7oa+72EXAvafX37uGDBjd9Tp6ZfS0nwmZm1moOPPBAXnjhBe677z66d/9iceixxx5jkUUWYZVVVuGTTz5h2LBhDBw4kIUXXhiAffbZh1//+tfsscceLLnkkpx55plsv/32RX0ZZtZEwzbaciopqbsLYMSj96/KF0nxFkDX4qJrXZI6dZCeb4hYt+xwAE/yxffoMY87MmtZToTNzKxVvPHGG1x00UV07dqVJZdc8vPjhx56KGuttRbHHnss77//Pr1792arrbb6UqfrfffdlzfeeINvfSs1pt16660ZMWJEq38NZtY8hm205UvAS8B5Ix69fyHSavHGwIbABsCixUXX8rp27PTR1JkzngAezh//HD5o8PtFxiRpLNAXmJUPdQIejYiBkgJYJSJekbQc8CJwc0TsIak/8DrQOSJm5ue6GnglIk7Otz9/fL59GrBMROydb/cDzgc2B6YAv4uIEfncycBaOa5tgZeBfSLimbK4fxoR90nqCbwKvBwRm+bzdcBvSaO+RNq3vkJEjG3Gb59VISfCZmbWKpZffnki4ivHR40axcCBA9ltt92+9vGnnHIKp5xySkuFZ2YFGbbRlp8Bd+YPRjx6v4BVSEnxhqTRTOtS3avGY4HH88djS/ToNTp/3ZVmh4i4D0DST4E9ZnOfX5NKt5uFpA7AbcAtpP3kywD3SXoxIu7JdyvtNd8DOBQYKWnViJjR6OmOABof+xNwdERcLqnTbM5bO+VE2MzMzMwqxrCNtgzSavFLwNUAIx69vwuwDrAaaX/xSsDK+b99i4n0KybzRdyljxeBl4ZttOXkIgNrLpLWIa3cXwEs30xPuwGwREScmm+/JukS0ozqUiL8ZETclGM4Fzgc2Aj4Z1lsSwJDgXOBnRp9jk5ycwlrxImwmZk1q6aMfoLqHP9kZq1r2EZbTgeeyB9fMuLR+3vyRXK8EqkEdvGyj8WAhYFewOw79M1ZA/Ax8GHZx0eNbr9OSnbfaerXVYV+C5wArNGMz7k80E/ShLJjHSlLcoG3Sv+IiAZJ40g/53InkcqrP250fG/ggvzhcVP2OSfCZmZmZla1hm205RTgmfzxtUY8en83oDfQjdSgqvTR0Oi/AcwEJg3baEs3rUq+S7qocAMp6WwubwGvR8QqX3OfZUv/yKXUywDjy86vCgwCakgryeX+AUwizbb+Oy6NtsyJsJmZmZm1C8M22nIaXhWcXycDu0dENHOV8ePAZElHASOA6aQV5+4R8Z98n29K2gm4FRgG1AOPlj3H8cCxETFtNrEdDrwdETfmPcJmgBNhMzMzMzObu6ciYtTXnB9bloQuCsyS9HxE3JiP/VNSqSN1b6CjpGcj4lxJ2wPnkMrMu5L2Vh9f9ty3ALuS9ia/AuzUqFHWh8CVjQOStBIpEV5/3r9May+cCJuZmZmZtXMR0b/R7UuBS/O/1ejcyWX/HksaS/QleexRj9k9Pp/fG+ifz48ndYWek2kRMbsO1rOL+3Lg8vzvVylrppbHO7lplgFOhM3MzMzMrPm9Brz7NefHk/ZkmxXCibCZmZmZmTWriPhKqXKj8/e2Vixms+NE2MzMzMzmmaTOjfZnVpxqiNHmTXkZtllz6lB0AGZmZmZW2STtL+lxSeOBjyQtV3RM5SQtJumPkl6W9BEwsuiYzKyyeUXYzMzMzOZI0tGkRkZ7RMRzRcfTmKTOwAPAfcAGETGh2IjMrBo4ETYzMzOz2ZLUAzgSWDci3io6njkYQpoT+8uiAzGz6uHSaDMzMzObkzWBycAFkj6R9Iqk/QAkbSjp35ImSHpH0gWSupQeKCkkDZP0mqQPJZ0tabbvPSVdLmm6pCn541NJUXZ+H0kvSJqcn++AsodvSJ5ZK2mipFGS1miZb4eZtRVOhM3MzMxsThYClgPeBpYCdgbOkPRdYBbwC2BxYGNgS+CgRo//IbA+UAvsCOz7NZ/rrIjoGRE9gXUbnXsf2B7oDewD/E5SbVmMWwGH5VjuBG4rT8rNzBpzImxmZmZmX6cBOCoipkXE08ClwE8i4smIeDQiZkbEWOAiYItGj/1tRHwcEW8C55H2GjdZRNwREa9G8iBwL7BZ2V1uiYh/5E7Rw4HuwLfn53OZWfvgRNjMzMzM5qQe+DgiJpcdewNYWtKqkm6X9K6kScAZpBXZcm81ely/+QlC0jaSHpX0saQJwLZln6s+PzcAEdGQP+/S8/O5zKx9cCJsZmZmZnPyJtBHUq+yY6VS6QuB/wGrRERv4FhAjR6/bKPHjW9qAJK6AjeTVnr7RsQipPLn0ud6E1i+7P7Kn/ftpn4uM2s/nAibmZmZ2WxFxNvAw8BvJHWTtA4wFLga6AVMAqZIWh04cDZPcYSkRSUtCxwK/BVAUv/cTKv/PITRBegKfADMlLQN8P2y8zcA20naMo9SOpy0SvxI079iM2svPD7JzMzMzL7OENL+33eAj4ATI+I+SdOBi0njlZ4iJbnfbfTYW4AngYWBy4HL8vFlSeXMc121jYjJkoaREt6uwG3ArWXnX5a0J3A+qRz6aWCHiJg+H1+rmbUTToTNzMzMbI4iYhyw3WyOPwSs3ujwiY1u3xkRI2bztFsAv8nNrYiIvRs99yuUlVlHxB+AP3xNjH8D/jbnr8LM7MucCJuZmZlZq4qI04qOwczaN+8RNjMzMzMzs3bFK8JmZmZm1uwionEHaTOziuEVYTMzMzMzM2tXnAibmZmZmZlZu+JE2MzMzMzMzNoVJ8JmZmZmZmbWrjgRNjMzMzMzs3bFibCZmZmZmZm1K06EzczMzMzMrF1xImxmZmZmZmbtSptIhCX1kfR3SZ9KekPS7kXHZGZmZmZmZpWpU9EBNJM/ANOBvsAA4A5Jz0TE84VGZWZmZmZmZhWn6leEJfUAfgScEBFTIuJh4FZgz2IjMzMzMzMzs0pU9YkwsCowMyJeKjv2DLBmQfGYmZmZmZlZBVNEFB3DApG0GXBjRCxZdmw/YEhEDCw7tj+wf765GvBiC4a1OPBhCz5/S6vm+Ks5dqju+Ks5dqju+Ks5dmj5+JePiCVa8PnNzMysyrSFPcJTgN6NjvUGJpcfiIiLgYtbIyBJT0TE+q3xuVpCNcdfzbFDdcdfzbFDdcdfzbFD9cdvZmZm1actlEa/BHSStErZsXUBN8oyMzMzMzOzr6j6RDgiPgX+BpwqqYekTYAdgauKjczMzMzMzMwqUdUnwtlBQHfgfeA64MCCRye1Sgl2C6rm+Ks5dqju+Ks5dqju+Ks5dqj++M3MzKzKVH2zLDMzMzMzM7OmaCsrwmZmZmZmZmbzxImwmZmZmZmZtStOhM3MzMzMzKxdcSJsVuEkDZHUueg4rG2RpKJjMDMzMyuKE2FbIH4z3bIk7QH8MiJmFB2LNY2kjvm/vSV9O39sJqlrwXGtChARIanq/h8gaRH/3TEzM7MF5a7RBZCkaGPf+Gr4mqohxsYk/Rc4MiLulLQssDawGPAk8E5EfFJogDZXku4FSslvJ+DaiPhDQbGcBuwNXAmcFxHv5+MV/bshqWNEzJK0BXACcDbwr4iYUnBoZmZmVqWcCLcQSR0iokFSN2CZ/PFZRDxecGjNRtL5wMMR8deyYxX7hrrszfQQ4EPgnxHxWdFxzYmk9YAzImIbSUsA/wDGATXAB8AtwO8iYmqBYc4XSd8AdgCuiIiZRcfT3Eq/B5J+AeweERtI6ge8BmwMvEj6m/Bya/2+SOoPjAFOAVYHVgAuj4jLW+PzNwdJrwDTgS6k34dLgP9GxPRCAzMzM7OqU3VlcVWk9Ob298BVwCHA1ZLOLC6k5iOpLyBgf0lXSloTKrfcsiwJXpP087gCOFPS2hW8//Z/QN+cNB4NPBMR20fEisB5wF7ARcoKjHN+XE9KYsZI2qboYJpbWXK7BnBh/vdxwH0R8RSwGXAwKaFrLX8ELoiI3wKPAesBe0r6u6S6VoyjSUp/TyQdBnwSETXArsABwE3AryStVIW/A2ZmZlagiktY2oK8GhyStgK2BQaSyhE7Ac/nvGWdan7jFhHvAWeS3tyvTUryfyOpb0Q0FBvdV0XErPzPi4CjgNWArYEbgGGSlq6kn0d+DU0FniBdTNmYlMADEBHXkZKBFYA+lboKPzuSBgErRUQH4HLgDkk3S1q92MhaxKvAdpJWBnYBfpqPHwp8GhH1rfG6k7QY0Bv4Zz60H3A8sD/wPrBTS8cwv3JljYAtgRvz4TrgdmAI6YLQX4HuhQRoZmZmVcmJcAsoSwS/A9wYEfWkRPiziLgK6E96Q9ynkAAXkKRueYV1HPAOsDJwNbAscL+kbxUa4BxI2hhYERgeERNJJZYPkd5M3wV8t8DwvqTsNXQe8CmpjPZkSSuW3edpYHFgpdaObwEdC/wp//tF4GVgGvCcpEtKTaaq0WyqIa4EugH/Jq0Gvytpd9LFo+NaK66I+IiUOP4171leD+gfEa8CvwEOb61Y5ke+0PMgMFjSOcBhwKsR8e+IWA04IiI+q8RqFDMzM6tMftPQsv4NLJ3/fRRfvNk8DFg6vzmtKpKWA34HDMiHLgTOj4hzgAtICc5/iolurj4BniOVc58FrBgRBwAbAA8AEwqMbbYiYgxpRfhSoAE4TtJQSd+SdBIwtZr2nUvqAvwX6Cfpe6TXz4iIGAJsT/p6Zn3dc1Sy0gUMST+XNCAi3gFOIu3nXkLSa8A2wLBcNdKpFVfzLwUGk0qkNwZWkLRURIyNiA9aKYYF8WfgcdL++DOAb0r6LkBEPJDvUzWVEWZmZlYsN8tqQbnU8zagL/BoRHxf0kaklZlvRcSrpaZahQbaBJJWI5UhzgKeJpV+L1NKXiR1jogZldg0S1JP0grrAFIythJwfVEdfJsqr2gPJpVDfwe4mdT597nSHuhCA5xHkrYjVRA8SLpQ9B7wk4j4uOw+VfP1NCZpE1IJ8vOk3/+zgYmkCpDVgEda83dD0kKzawon6QZgKjC00huWSeoREZ/mf5caEf4SWCoijig4PDMzM6tCToSbUVlDpg5Ah4iYKWlJ4EjgINKb48+AByLivCp/s78vqdlPL+BA4MVcKl1xJHUHVsirq0jqHxFjJW0KnANsXUljiMpeR98jJb6dSa+dO0irYZ2ARYBJpT2mlXbRYXYk1UbE6LLbfSPiPUl/Ae4u7z5ezfJ+1ltJncnrgTVJ3ZkvKyCWocAPgFVJZdqjSE3XPstbGFaLiCtbO665ySvlMyWtC/yQdNHqfeD00gWT/PtxVERsVWCoZmZmVqWcCDczSasCR5DKH+8hdWd9gLQfdQBwf2n2ZbUkMCX5Df6qEfFivt0ROB34MankePeImFxgiLMl6SfAxaQuxceWYsxluv8Gzo6I6wsM8XNlq11LAc8CfwEWIq0AjwH+DvxfRLxbYJhNJmkF0l7gO4C/RMTIsnOHAj+NiLULCm+BlX6Xyyoi9gR+DRxD2t/9faAncEBEPNtKMdUAjwA/z4dGkCohbiLtVx7TGnE0VfnfRUkvkFbW/0Xqs9AbuDAizsrnS9/vqr2oaGZmZsVwItwMlGYF70p6g3kNaVbovcBWpJWY/5WX71VbAgyQG/wMIb2ZbyAlj3fmc6sA20TEiAJDnCNJiwObAPuQfh7nRsSl+Vy/iBhfZHyzk8tWJ0bEfpLWIHWPvoH0mnoA+HVEvFRkjPMqX0BZgRT3S6TXz7vAWRHxfL7PGhHxQjUnNJJ6kZrg3RgR4yQdDYyPiCslbU66OHZmbtTWGvHcQpqxe5ykDYCRpK7pRwP/BxwSEa+3RixNUXZR4QigLiI2ydsaXifFvz+psmZX4PFq+1tqZmZmlaFT0QG0ETuSxpGsC3QkNf8ZC9ydm7n8Ob+5+xV8acZoVZC0CHA+cAqpEdb5wLWSHgKOycnMy/m+FbfnOSI+BG5Rmn08EDhQ0j7AbyPi1kqLOSfu04Gz8qErgF9FxIWSRgHjqiUJhs9f769JugDYmdT863ukGciPAydFxAv5vlWZBGcDSJ2gd5T0B+AV4CxJYyPiIUlPRcTk1ni95dfQ28C1+dCVpGqIK3LVyrhKTILh81nkHUn7qS/Jh88jbSk5Psf/PqlrdFX9LTUzM7PK4a7RzSDvbTyLVAK5OXCmpG/nc/8H/ASoyXtVq9FpwD15xXciaQTREGB90sib7Up3rISEsjRCRdLqkjaX1DmfOpK0r/n7wDOkku6KiLmRSaQOuZ9JWpt0ceWifG4KaWV4dqN6KpKkDSR1Bc4lfd8nkebo/gVYB1iuwPAWiMpGPUXEP4GlSNshzgK2IK2C75rPT87/bfHXW7748ztgQk4c342IK/Lp/qQO0hUrXxA5HXhQ0qKkvzW/zqe7kPaUf1gtvwNmZmZWeVwavYDK9qgdTFptfJ/UHbaBtD/vCVLDo+UjYnClrT7OTd5HewTwdETcIekfwD8j4lRJ55Ea7/yl0CDLNNpfeA0pMbmQlJQMiIhN87newMzcNKjwctyy5kCLlhp3SepEiv820liq1YHNIuKbBYbaJJK2JnW3/hNpdW9T0p7VH5LKo5eKiNeqcbtAOUmXkvb/X5dvr0JK5AaRGsptGBFPtFIsnYCG+GKU01KkedljSDOpl46ILVojlqYo2x/fG+hdar6XLzb8mfS39RPg0IjoW2CoZmZm1gb4avoCyklwV2Aoae/pwaQS4heBPYG7SStex+f7V00SDBAR00lzR5+Q1A/oAdyZTw8ESm9WVUiAjTRKpg4hdck9FNgDGFlalY+ISZFHylRAEqycBHcA3pR0t6RvRMTMiHiLtLfzNKAfsHt+TMc5P2PliIi7SeXQG5DKdOtJs2B3iIipEfFavl81J8E9gcnASZJul7RaRLwcEbuQEv6zWzEJ7klaOX1M0s8BIs0y3pf09/594EetEUtTlf1tPAM4VdJ38oWhWaTXzEbAt0hd6ksJv5mZmdl88YpwM8gJzF+AhYE94ouu0HuS3rS9Qlr9ehi4KyJmFBXr/JDUJSfEpZWvxYAA+kdEbaHBZZIWI73ZP5f0c1gvIu7P51YjlUSvCbwA3BwRDxQVa2P6YlzS+cA3gTdJyeM5EXFUvk93oHNETKqm1dPSSnf+90+BX5FWuXsBG0TEk0XG11zyPvpFSDPC+5BWwT/vUJ7v0+KVB5KuBxYl/a3ZhrQdoB9wW0RMrYTqh7mR9H1Sz4XFSE29/h4Rz0taAvi40uM3MzOz6uAV4WaQVzJOJO1du1DSD/Opj0ilfLcDfYFhpPLWqiDpKEnXApdIOjGvwFwKTACeBnbL96uE1cmJpH3LiwAnAP+QdJOkVSLixYgYBgwnNTTrU1yYX1aWBK9E2kteFxE/BnYiNV16T9LQvHo6Capj9VTSypJOBEZLulzS1pE6dQ8gNVt7qpqT4LJ96L0BImICqZNxP9KK5nLAOEkDS49phSR4fdKYre0i4tekvcAHAdcDV+VtHBWfREbEvRExmPT9PJLUc2F/YOFqiN/MzMyqg1eEm4Gk7nm1ZQNSMjaAtPo4Hjg9Im6QtDSwaW6sVfEk/Y5UhvggqZxye2Amqdz7o0p6Q5r3QJ5B2vv4fUlDgDOBt0hfw+XA/pUUc2OS7gNejogDy451JVUUnAvsEhE3FRVfU0l6mjSz9gFSh+jVgNsj4sR8fqG8P/vzFeNqk6sQTgLujYjb82rsRxFxsKQVSV/31aUS/FaI5z7SKvvCkrYFLo6IZfJK6m3ArhHxRmvE0hRle4PXiTxjWdLCpO0lO5FKog8mjQy7vLhIzczMrC1xIjwfyhobrQ/UkVYYx5GaMk0CvkFaeXw1Il6uwgZZXUkzkX8eEW/k2ysApwIvRcTxhQbYSP45LAmMKitLHwH8j9Sw7DJgZeCMiPhtpZWHSloZuB+4DrgL+HepFD2fXywiPioqvqbKF4ROiojty45tCdwInBgRFxQWXDNSmu98PmnU1ThgF9J2gQn5fCnBa5VSdknLksYkbUyqTtkvIi5Tmme8a0Ss19IxzC+lWexPAFNJ++CPAmZFxAH5/OrAG/mCY9VsDTAzM7PK5US4iRp1JX6ZNFf3ZWBb0r7ZK4BLyhOZaiPpDNIqzMXAX8u+3jrSHs+dI+Ld4iKcvZyAbQiUukWPAIZFxAuSDgU2iojdioxxdnLJ+RDgu8BCwFOkveRPFRrYfFLqJr4J8KOIeLP0OyPpF6Ry3cPaUiIjaShpRNJiwG9IK/vPFBjPFqTRSYvmeE4DfhARjxYV07yQtCbwU9IFhaWA1SLi5WKjMjMzs7bKe4TnU04W34yI3UldlVcnlYEeATySk7JqtTCpI/SRfHlP80xgiUpMgrMfAjuSylX7AU8CR0jqFhG/p0I7Lufu0FcAR5Nm0H4TOETSLyUtXmx0TZNXtxciff//JOm7ZUnvN4HF20ISLKlDXqUkIi4jjUi7ndSh/ERJ32jFWNaStLukCyRtEhEP5iZ2F5LGVj1SiUlw2T7rpXPcz0fEL0i9B24G7pQ0vNAgzczMrM3yivB8UJqt+yfgb3lv4F+BTyLiZ5LuIjWSOjUiphYZ54KQtAxpdudA4O+kksXOpA6uN1Xi3s6c4P6AtK+wM/ASaaXukIi4t8jYvo6URk+VrbwPIO3FXgXYK/Jc4WqR93duQlrZWzYffglYmrTXeVolvn7mpmxLxE6kxmb986nDImJUvk8tsElEnN9KMS1J2sf/FNCbVMlxH7B3aQ820DEi6lsjnvkh6XRgPdKoudsjzZXuRhrzdBLw04h4qMgYzczMrO1xItwEZSWevYAVSR2hZwD/IHX7fUXSrcAfI+LuKtwb3IXU7bZXqSxX0vdIZZZrAkdGRMWs0JTvwSSVpU4AOpIqHfYjNcraibRXuLbSViLLXk9f+m/Z+TVyWXdVvI4k9SXtjwd4FehOuhCxOyDgHxFxcjHRLZiyn1EX0n7gc4C/AX8lNce7j9SQbWzZY1r856bU1f2DiDg0316JtE84SLOaP6nUPbVl39O1SJUc6wPTSI297omIj5TmCFfVhSAzMzOrDk6Em0jSt0lvePfOK5CdSV2JnwB6AvtGxHIFhjhfcjJ5M2lf4QbAGFKX1tvy+WGk/YZPASdEBczhLXsjfTJp5borKUm5OiJuyZ17hwLPRsRfK6FJ1pySkrKkfghpL/MhBYQ33yRtBJxCakr2KOlC0XYR8XHe+/kjUgO5KaQuy9cUFuwCkPQbYI2IqJPUH3ictPL9V2AJ0v75v7VSLF1I5c8PRsSVZb8Py5Hmmg8tT8wrRaM+C90iYlr+9w2kSoJHSB3374mIO4uL1MzMzNoy7xFuuolA//xmbhZp3+yzwL6kN//7w+cNkKrJBaSkfihpVe8h4EZJxwBExAhSkjwWuENS94LiBD5PHEPS1qTv+T7AL4Hvp9MSMD4ijos8sqroJDjHUEoAvi1pD0kHSaotWzmcBuws6Zic6FSLPwG3RMRKpNdIt5wEr05akT+bNIN6Oqm6oOrkC18TgJH50HnAdbks+mLSzN5bWyue3JDvReAXuSdBqcT+TWB5Uif1ilP2O7AbcLKkjfNWjC1Jc5AvJV1Q6VtclGZmZtbWeUV4HpSXrgLdgIdJTXFeAT4klePWAaOrsctpTmpvAw4v73ab36j+lNQRe2YpkaykcsVcGvpURJyt1L33lxGxZt6rOZBUpj6t0CCz0oq0pMGkUVSTSR3HS/sjT4yIKZK+Q9pnelqB4c4zSWsDl0XEhvn2m8DBEXGbpFOBxyLijnyuHzC1Ul4/TSFpUdKK9sKkLRG3AsdFxMOSngBOzj0DWrwUWdISEfGB0mizS0gXsf5JujC3OrBxRGzckjEsiPy39DBgc1LCvgSp58KR+fxiwIT8+1KRpd1mZmZW3ZwIzyOlDqc/JM15PYu0clEPzCI1AXoKOCAixhUW5AKQdA1p9ui+ETE5H+sNjAL2iYhn8veAStqvKulXQJ+IOFbSeFKs90g6H1g4In5ScIhfIelJUtJ0W252VEtaTbw5Iv6S77NURLxTDUmApM6kRH5f0p7grSJiq5w4vgBsHhEvVcPX0pi+aJD1I2BwRPy47NzZpH3o7wNrRsQarRSTgHtIlSjnk6pUhgGrkVbb7wX+EBFvtEY8CyK//lcnVUI8nrcHVF0jNTMzM6s+1Va+W6QVgMtIHZSfJyWN25BWg98nJWPjqu3NvqQlgEmkN9THAvtJeoiUwPwAWKi0SlxJCXCZZ4GzJW0LPJOT4NVIc3nXh9ZpWjQ3ZXuAtyB1+R0HEBHvSrqPFOtukv4WERMj4p18vuJfSxExQ9IzpHL6ZUkzYCHtX707J8GF/wyaKv8ulxKyc0jjxJDUNVIX5jtIv/8TSSv8n6/6t3BoF5CS3rGkWdm3Ar/NMbVWDE1WVhHRj7QXeGnS9+76yB328+vESbCZmZm1OK8IN0He9/tz4DhSY6Ztgf9EBY8mmRtJz5PGk/xb0oGkEu96vmiY9ZuIuK9S3lzPLqGStDtpb7NIpepdSUnxiZUSN3y+x/Q50grY1aTv+/R8bmXgTuCbpRX5Sqc0JmmFiHg63z6MNPapI1BajfxxREyt0kS4lLgdCpxOapL1VqP7dCn9DFsppv6k6pM1gB6kjtzfJJXZ30VKKiv6+5wvtE3NH91ICfHxEXFLoYGZmZlZu+JEeD4ojU86h1QWeR1wQURMKTaqppP0C+AnEbFe2bFlSKvfM4E3ImJ8UfE1VraquhxpLNL3SB2KbyLNUF2StN/2qoh4LT+m4lboJf0MOJe8mk1K3HcG3oyIwyopef86kg4hbRe4ndSp+32lEUobAG8Dr0TE5Gr5esqVvdZ6AW8BjwEfA88AV5RW7Fs7wZd0BfBdYECk8UJdSU2mBgIbA8dGxD9bK555VdZnYX/S9ouNJPUg7Q0eDGwK7BcR7xcaqJmZmbUbToQXgNL8yyMiYq+iY2kqSd2Ad4BrIuLnRcczN7mD8tIR8bqkB4GPgH+TSqC7kUY9VdxInjkl4rlB2cWk+GeQ9jZfm89VxeqppA1JFyPWI3WDvj0irsvn2sQ+T0l3kV5rh5P2QK8HNJCay93YmqvBOZ51geFAf+BPEXFOPr4UsF5U+LghSScA/SNiaNnFhhVIF7NO9aqwmZmZtRYnws2k2la9JF1CSmJGkVYkbyG9sW/I5ysqGZN0EilpHE5a/dqnbE/kvsDvgQMj4urCgvwaknYklUR3BkZFxMP5+GqkcTHrAScDF0bEp0XF2VR5u8B3SWOrVgTeBRYjlYDfERFPFRjeAskXX84Fjo7UzbsbaW/rlqQ93U+Xuhy3Ujzl83f3Jo1vepxUfv5xa8WxIPIe+d8DP4yI18uO304av3VJYcGZmZlZu+JEuB2SNAAYDfQDViHtC16ZVAJ6U6S5qBVH0omkPai9gNNIJdAT87mjgL4R8csCQ/ySso7DPwGOITU3GgtsAdwHnBsRY/N9dyY1QRKwelTweCGlcUkvle+NzyXR65AaZH1MWu2uJ5VMV+UfGUk1wLiImNToeB9gB+C/EfFkUeX3uav7vcClEXFpa3/+eVG2z7orae/4LNK4p11Jv8NPkLqmHwwsk1eIK247g5mZmbU9ToTbIUnrkfYYlkb1LEFa0dsMqAEOibJ5wkUrNSSSVAf8iLSHeSnSKvbFpA7M5wCLRMSulfBGutHq3TjSvsh7JZ1HWlF8C+hL+hpOK1uJ3yki/lZQ2HOlNELrVaAD8LOIuKvs3MKkBmvrk8qJF42I9yrh59FUkrYDriclaw+SZlUX0hQvr7pvAmxHet2MBN7N3bpPIF3EGlrJpeiSLgPGAyMizT/ekdRpu560V/7GSB3f20RJvZmZmVU+J8LtTN7X2Y9UtjqjvAQ6r4CtFRE3FBrkbOSmRS8AgyLieUmbkJKUFUlJ13+AkyLi3QLDLCUtvUorukpjnQ6JiG3ySuJLpBnU3wb2Ai6PiIsldY6IGYUF3kSSzgJ+SZoffFT+mVwPjK+kVfn5JWlTUgL8BPBK/vcDEfFyAbH8AVg3x7EJqZHdaRFxjaRdSZUQI1o7rrkpq4jYhXRR4VnSvOA/kHoTNEj6hhtkmZmZWRGcCLczkl4GfkcqWZ30NferqFW8vNp4M/AP0qpSae7oeaQyy+dIM1UfL/KNtaRrgQkRcVC+vTiwTkT8n6TTgJqI2ElSLWku7Z75gkRFfb9nR9IipEZHT+fbSwJ/JpV6jyKtTK6RE5yK2mPeVJI6k/bgdiOtgG9PWu1+gNQUbGIrxbEyqWP1ShExIR87kLRXfu+IuLE14lgQkt4Eto2I/0o6A9gNeJr0+/pEVMm4MDMzM2tbOhQdgLWePC5pfET8sTwJltSz8X0rLSnLicfFpDErP5a0Zj51D3ADac/zCODPudS71SnNeN2YVPJZSoKXAGbl/Zz/Aj6WtAFwGWmPaWlVvqK+33MwDDhO0k8kLRsR70bEtqSS3VWB3+UkuGO1JsGSekvaOK/On0aacXszsAepqdxQUofs1rIkqSx7QulARFxIeq2vnWNWK8bTJJIGA8vkDyLiWGBzYBJwB/CD4qIzMzOz9swrwu1IXo1piIjjcwfcWTkR+wHwDeCySk3IJHWPiKmSDgZ2Ie0L7ktahfxlRPxN0hqkFdZjC4rxQNKK7yGSNgeOIu2XfYy0sjiWVBY9FiAitsqPq/jVYID8NQ0GliOtkj4E3FZN3dLnRtIepFXua0iJ/yBgq4g4IJ9fMSJea60Vb0mLkVahryc1xXo/Hz8a+FZE/LClY1gQklYkXUTYFXgZOC4ins/nNiVdDJpQXIRmZmbWXjkRbkck7QP8CtggIj4rO/4P4N6IOLuw4Bop21/4TVKH3jWAz4ATSHN3twJ6krr63l4J46tyA6BfRcRmkl4grdrdDKxEWsleBfgb8CLwQaSRPIXH3VSSfgT8kDQKagxpNfg+4JGIeLHI2OZHo8ZmIl2s+AWpC/bN+b/XlJrLtWJcP86ffzApmRxNGk/1Eak53JCIeKA1Y5oXjS/sSFqINB5sP2AR0szvJwsKz8zMzAxwItyu5BEmfyWVKV4MPEJKMn8WEcvn+xS+OtkoMXmF1JDpDVIyvBtpVencxo+BYku6lWYCXwFcSUpeto88Eziv7P0FeC8i9isqxvkhae2IeK7RscVJncZHAG8CNwL/i4i/FxBis8iVEc9FxOs5eRtMGtf1HdIK+EbRSvN6JZ0NbBYRG+XbPwJ2BPoAAYyMiMtaI5b5IWkdYKeIODnfFmmO9nDS6+TwAsMzMzMzcyLcHkjqSOoG/Yyk1UnlnvuQ3lTfDVyfmzlV1OgSST8nJZNblx3birR3c2hE/Lew4OZA0qHAz4D+pDLtm8rOrQWcC/ywlCBXutw0aixpX+yeEfFw2bklgKeA1Uj9BnpHxNtFxDm/yioP9iWtsl5PKkW+NyImSFqWtJJZExE7t1JMiwCvkUqfXy5dGMo/i05AfaXvwc5d3UcAx0bEPWXHNyclw1u31kUFMzMzs9lxs6w2Tmn27l+B2yU9TJrDe01EDCCtOO0fEf8HUElJcPYpaTGptzJSd+J3SDOPK05E/B7Yn5RMXS3pZABJSwEnk0q5P63kBkflctOoNUjzjkdJujV/LZCqCi6PiE8jYnIVJsEqe83/BjibVH6/B3CMpIHAOxFxIrB7fkzHVgjt90AXoE7SWqUqh/yzqPgkOHsMuA04M18AKnkHeNVJsJmZmRXNK8JtnKRxpPm6l0m6H5gSETtKWjTyrNtKUrb61YG09/QvpHFPN5Jerw2SHiSNf7qkyFi/jqQewE7A4cAKpJXT6cAOEVFfDeOFJC0DrFLah5qbkZ1HugjxILB8RNTkc4WX1DdVaX+2pBHAyhGxbd4+MJjUCVuk2b1/jIjxrRTTxqQqjZNJe5MXIV38uaqSk8c5vZ6VxpvVAsMij90qO1d1++PNzMys7XAi3IZJ2hY4NCIGSeoDvAB8D/gvcAFwYYWWF38bOCgi9pA0DDid1IzpJVLH4jUjYp0iY2yKnNxMBN6spgZZkh4iXYy4HLgpIp7Ix7cnlbeeEhHXVcvXMzu59PkNoGejBnJ9gX1JyeheEdEqI5MkjQb+HBEX5NfNlsAAYCqpXPuq1ohjXknqBPQqXVTLpc+vA0tExGil7vTnAh9FxAkFhmpmZmb2JU6E2zClWbu3kmbb/p60GryfpHWBvwPrRMSUImOcnRz3HyNii3y7H2lltRfwKPDviHihmhOwaiDpOGBv0mtoOeA/wJUR8W6RcTUnSVuQytgfBI4oJftl5/tExMetsYIv6bvAENI4sIn5WDdgC1J1wQcRcXxLxtBUkq4FPomIg/Me5seBeuBtYE3gEtLfn52APwAnR8RHRcVrZmZmVuJEuA3L+xlPIM3b3YtUyvqBpEeAeyLilEpJJstKokWaufsw8EvSfsJxknoBGwBPRMSkImNtLyStShrf8wBpb+cGpNFVd7f2KKGWJOkbwBmkBnLXAwcUcYFI0gfAQaTZzNManesHfBYVNHNXUn/Sa2PjiHhXUm9gSeBbwFuk3+OBpGqIH+Tbv4mIGwoJ2MzMzKyME+E2KL9BHQisDHwTmAVMIu15XASYFRHb5/tWzN7OvC/4h8BdwFmksTX1pPj7kUq6h0bEuMKCbAdySf2TEfGepO8BWwNHkRLhvYBnI+LCImNsCZJqSfvRNwSGt2Ypb+42vl1EfL989Tk3JptUiV3GJR1I6qZ9SC6JPhpYn7SneRHg9xFxR9n99yV9fwdFxKOtH7GZmZnZFzoVHYC1iJuAT/hi7M3WwL2k8ujPgGehIpvVrABcRirbfp7UOXcboCPwPtAnrw5XfKOpapUvRhwPrC/pKOAaYBippPUESa+SXlsVdRGlOUTEaGALST8BNm3lTz+ZtIoKpJLovCq8PrC5pKMr7HcVYDy5mzZwEWlc0j7ASqSGagdKeq9Ubh4Rf84XVjYhbXEwMzMzK4zHJ7UxkrYjrfhuBRxC2nN4INADeD0iHimVfVbaG+uIeBVYHHiGtALZl7Q3dXwe0fNWvp+T4JazWUR8m1TKejRpBM7/AWtI6h8RH5RGDlV7EpyT/q+IiCsjYv98n9YYlwTwJvBDSdtHRENZafTRpL3BFfW7mv0P6CzpIOBd0v7x9yLiEdJorXrSRRTg8+/3cqT92GZmZmaFciLchuQ3mqsAz0rqFBHTctJ7W77LVsVFN28iYmZEnAesSNqv+QfgF5J6FhpYO5DLW+/P46k6R0RfYCRp/+xOwBEFhtfs5uWCSmsloBFxH3AacKqkGyUdLOliUkfms1ojhqaKiBeB60gX3DYiVW+Uzn0CnAT0zaPESt/vnzRuSGZmZmZWBO8RbkMkrQSMJpUU70tqalQqY70N+E9EnFpgiE0maS1SN9+9io6lrZP0AnA78CKwB/AhcArwMumCxM0RcWc1lqaXzQz+Bmkk0Y7A06RtBK9XwoprHkW0GWmO8QaksvT7KnHEWTlJmwHHAN8FzoyIk/Pe5vNJ+5v3rcbXjJmZmbVtToTbmFzKuR+ptPh2UrffaaRutGtExIxqfVNagXua24w8r3mfiFgvd/9dH9iO1Djqf8AvKnHUVlNJupc0k/dO4EzgX6XGcTb/8qrvTqQxZysAT5H6E+wQEfXV+jfHzMzM2i4nwm2UpEWAc0hdfkcC50eE9+bZV+SLJx+QEuFbyo4vRWpstBNwZLV3685zei+OiJXz7dHAecC1wM7AyMZji6zpJG1MGpn0ZkRM8QUsMzMzq0TeI9xGRcSEiBgKrE4aPXSipJ0kLV5waFZ5+pE6c/9A0nfzijAR8U5E3AQcmrt1q9AoF1wX4DkASUeSLgReCfQi7X9etsDY2oyI+HdEjKnUpnxmZmZm4ES4zYuIV0irer8D/gL8pNiIrNLkbtyLkcZqXUq6aLKWpG75/Af5v9VePvICqXnTjqTEd/98/DRgXES83AaSfTMzMzObBy6NbkckdQF6lBpomTWWS+rPA9YFbgR+HxGfFhlTc8orwcNI434OB2qA44CNPKPazMzMrP1wImxmX9EWunVLUkSEpCWAJYGewGOkUT/HAp+SmsndHhH3eS+rmZmZWfvhRNjMvlY1Johl45LWBs4GVgLeBBYHToyIWyR1iYjphQZqZmZmZoXoVHQAZlbZqi0Jhi/F/GdSV+jrgYWBrYBfSZoVEbcXFZ+ZmZmZFcuJsJm1SZJWIf2NuyYi3gfekfQWqZP6ENKcbTMzMzNrh9w12szapIh4GXidNCO4dOxTUqn0spIWKyo2MzMzMyuWV4TNrE3Ko5AeBs7L87PPJjXNOg54NyI+KjXUKjJOMzMzM2t9bpZlZm1C+egjST0jYkr+9+bARcAiwGvAZODHETHB45LMzMzM2ievCJtZmyLpcGC7XPr8KHBvRKwhaTPgA+CdiJhYjd2wzczMzKx5eEXYzKpe2czgzYB7gG2BFYHVgFWBv0bE9UXGaGZmZmaVw4mwmbUZkn4CLBoRv8+3ewA/B44CNoqIl4qMz8zMzMwqg7tGm1mbIGkb4ALgO6VjEfFpRPwWeIS0OmxmZmZm5kTYzKpX7gxdMg64Fhgk6UpJC+f7LA1sTWqUZWZmZmbmRNjMqloHAEm7AzOAXwA7An2B8ZKeJI1L2jcinpfUtbBIzczMzKxiOBE2s6pU6vosaWXgamBCREyNiHuB3YFDgVnA90gjk4iI+sICNjMzM7OK4WZZZlaVyjpF3wa8HRE/a3S+A6lz9G7AT4DxwNCIeKX1ozUzMzOzSuIVYTOrOpI65SR4K2A7YGFJu0nqVrpPRDTkpPcsUjL8IbBcMRGbmZmZWSXxirCZVS1JLwG3AR8A3wbeI80Mvm82910oIj5r5RDNzMzMrAI5ETazqiRpV+A3EbGipD6kvcADgSWBd4AzI+KtAkM0MzMzswrlRNjMqkbZvuAOQB9gWkRMKTu/ArAtaXX40Ij4sKBQzczMzKyCORE2s6ohqUNENEg6ndTj4LyIeK+UIJfdr19EjC/dv7iIzczMzKwSORE2s6pQlgSvBTwCrOnSZzMzMzObH+4abWZVoWxl92fAnyPiLUldSuclrSFpmWKiMzMzM7Nq4kTYzKrNGKAHQERMl9Q9H98BOLiwqMzMzMysajgRNrNq8xawq6TDACJiqqRewJHAnZCaahUXnpmZmZlVOu8RNrOKVrY3eJWIeDkfG0Iqke4NPA98AxgXEXs3bpxlZmZmZtaYE2Ezq3iSugL/AT4CfhERT0taGRgErAVcA4yOiM/cKdrMzMzM5saJsJlVPEmdgA2BPUlzgkcCJ0bExCLjMjMzM7Pq5ETYzKqGpEWATYCfAjXA1RHx60KDMjMzM7Oq40TYzCpabnzVJSLqJS0ELAOsSuocfTqwX0Q8UGSMZmZmZlZdnAibWcUpa5DVNSLqy47fCcwClgTOAB6PiLeLitPMzMzMqpPHJ5lZxSlrdnWupP0AJB1NWgU+FngIWM9JsJmZmZnNj05FB2BmBp83xOoVEZ/k2yuQLtZtLWkzYFdg7Yh4SVIfoFtx0ZqZmZlZNXNptJlVBEnXAhMi4qCyY4sCmwM7AesDfwLeBX4L1EbEBI9LMjMzM7Om8oqwmRVOUn9g4/yBpG+Q9gHPBO4H7gX2ADYlJcWn5yS4Y0TMKiRoMzMzM6taToTNrBJsA9weEe9K2hw4EtgAeALoDFwWEZdIegb4d0T8KT/OK8FmZmZm1mROhM2sEowHds//vggYAewLrEQqjd5D0ssR8bik/8AXnaULidbMzMzMqpq7RptZJfgf0FnSQaQ9wFdGxPsR8W/gYmA68Muc/AZ8qbO0mZmZmVmTOBE2s8JFxIvAdcAhwEakUunSuU+Ak4AlgO6FBGhmZmZmbYoTYTOrCBHxe2B/4AHgakknA0haCjgZeDsiPpWkwoI0MzMzszbB45PMrKJI6kHqDH04sALwFKk0eoeIqPfeYDMzMzNbUE6EzaxiSdoYmAi8GRFTPC7JzMzMzJqDE2EzMzMzMzNrV7xH2MzMzMzMzNoVJ8JmZmZmZmbWrjgRNjMzMzMzs3bFibCZmZmZmZm1K06EzczMzMzMrF1xImxmZmZmZmbtihNhMzMzMzMza1ecCJuZmZmZmVm78v9E34sAZ1o9eAAAAABJRU5ErkJggg==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png;base64,iVBORw0KGgoAAAANSUhEUgAAA8IAAAHSCAYAAAAnonIfAAAAOXRFWHRTb2Z0d2FyZQBNYXRwbG90bGliIHZlcnNpb24zLjMuNCwgaHR0cHM6Ly9tYXRwbG90bGliLm9yZy8QVMy6AAAACXBIWXMAAAsTAAALEwEAmpwYAADMoElEQVR4nOzdd3wUdfrA8c+TzaYXwNBbaErvehYUsPdDT1Ss2LCcnmfvytk9vfN+ytl7O+TA3vEUsLcIooBICSXUCCwJJJud3e/vj5mEzZKyKZvJJs/79VrITvnOM7uzu/PMfIsYY1BKKaWUUkoppVqLBLcDUEoppZRSSimlmpImwkoppZRSSimlWhVNhJVSSimllFJKtSqaCCullFJKKaWUalU0EVZKKaWUUkop1apoIqyUUkoppZRSqlXRRFipVkZEuonITyKyh4gMEJFf3Y5JKaWUUqqpicg/ROQ25+8/i8gDbsekmo4mwq2UiOSKiBGR0WHTOovIUhF5SUT02GihjDFrgf8Bm4E84F53I1IqvojIcyLyTsS0NiLynYgsFJH2bsWmlFKqTp4CLhSRAHAj8KTL8agmlOh2AKp5EJEO2MnRfOBsY0zI3YhULBljrhCRGwHLGBNwOx6l4pmItAFmA6nAeGPMZncjUkopFQ1jzGIR6QF0BDYYY4Jux6Sajt71U4jIHsDHwK/AaeFfAiJykogsERG/iCwTkXMi1p3q3FkOf+TXYdu5YesFReQ3EZkUsUxbEXlFRHwiUiwir4lIpzru4wwRWSciZSKyQUSecU5ey+cfKSLzRGSriOwUkf+JyLCw+ePC4gw4VYsPjdhGqog8JCIbnVjfFZHcsPmjq3itjIjkRLweb4hIkYisF5F/i0ha2Pw5IjKtijJzneeTRaQ4bH5v572bGjbNiMhJxpgSY0xARGbX8T0bV81+PBe2TA8ReUdEdjiv6bMikhHtNpwy8kXkaufvJKe8OSKS7kw7Q0S+dV6r7c7r1jOKOMeFLbOHiLwgIltE5HfnOMuppYzSiDhr+4wY53MyX0RKReR9sS88lc+fKiI/hz0/wFlncti0QSLyhXP8VtoP5zVZKCISsd3nw48FFRtSOQk+ODwJdo7hqWLXsil2vnuuDpv/jOx+ZzlBRFaLyJXO8zlVHIMfhC1/ovP++0VkjYjcFH4sODGUr7dT7LvWY8Pm7y0iH4lIofM5+lxE9ouIqb+zzLbwOKJ4bar6fZgTNr/88xX+mXvRmXZS2LR7ReRXESlx9ufvIpJSy3ZKnXnlvzGnOftW6nxeDw9b3yMiT4vISmcbv4nItRJWM0rsWgBGRK6L2Mdnnenh76sREUtEuoRNy3Be34r9Ffv75z8istbZ7i+R3x/VvK79ReQt2fWb+JWIDKlm2UbZf2e5s8OOtY0i8nzEPtf2u1Dj58FZJltEnhCRTWJ/t8+VsJprEWVFbmtyxDLniMgiZ5+XisgVVezTc1WUE/4bW2M8EvGb60zLkcrf0dEe511FZLrYv5lbxT6H6Bc2v/w4fzRie7dFxl3F6zVJRJY7r8XvIjJTwmquiP17+p2zj5tE5L8i0jVsfuRvYaHYv5dZ0b5WYcs1+L2LfO2cae9UcbyFfy4PcdZ7J2zaHBGZZoyxjDEFQF+xz/F+phpS+bw18jE1bLkeIvK681oUiX3u2q26cqvaLxF5TOzPYyfneR8ReVPsz84OEckTkWMj9qfGz6LYrnWOhxKxP9NnRLF/pzrzk0XkX2J/B5SKyNciMiZs/fJj5VjZdd7zg4iMClumqs/NPNm9pmp5GSVhccypYn9PiSjr06qOkapoIqzaYJ/ErQFOMcZY5TNEZC9gOvASMAT4P+BpEdk3ooxfgc7O4/Z6xnEk0A14EXhRRDLD5j0MjHCWOQjoDjxbx/JfBI4A+gAnAiOB+8PmdwKeB8Y421oHvCsi3ohyBgG5wNfAKxHzHgX2BSYAewObgLdExBOx3D7Yr9WfwieKSBLwIeBzljnO+b8h7VXuBZKqmykiRwOHVje/FoPY9b5/HDHvFexja3/geOz37X7qwXldZgEZwDHGmB3OrI7AP4FR2O9bGjAjbNUvndj2cZ4f6Tz/MmyZmUB74GBgrBPzC1WEEb6v4cl2tJ+RS4GbgD84cT9czb6Ks0+RngO2A32dWCINBip+CJy4Tq9qG6rxyK4kOA07Cd5UxWJXAouxv3NuA+4WkROdeU8CR4pI57DlD8P+PnoxbNqz7Dr+OgOTnO2PAv4LvIZ9/F0P3IB9vIW73VlvOFAAPB02L9PZ1oHYn5X5wHtiXyAt9wx2on+gU84FVb4gVQv/fajxe9vZn+OrmLUDOBcYAFwCnIr9eapuO5U+p46/Aw9hvwazgTdl14l+AvbrcrKzjZuwq0hGJqUFwAXO57T8/T8O2FJFzBuA88Ken4b9GQ6Xgt085Vjsz/X/AY+LyCFVlIezzS7A54DBPlZGAv8GIn9nIjVo/0XkQuBx7PdwKHA0EJksXEDl9yDydwFq+Dw4r+u7QFfs12QEMA/4JOIzUq78uO4M7AyfISIXAHcDtzr7dBVwHfbxU2lRJ87ycr4KK6Ou8USlquNc7AvenwKl2L9F+wHrgY8l7GI49nnFybLrgrAH+zgrqGWzi4HJwF7Y50K5wH1h85Ow349h2PuaA/yninIGAV2wz18OB/7ixOHGexc1sZPoB4DaLg7fj/0eRKP8nKL8UdHfirO9N7F/78c7jy7AG+XfH1HEfD/25+wQY8wGZ3IG8D72Z38Y9rnRayLS35l/IpWP5X+EPb/cWeZO7GPmz8BA4B7s751jatm/N5zpf8c+3zgX+31eCHxQxfv8APb7NhpYAbwTcSyH7+uJTlnh09oArwJfOHFW9xtSAEwJW28v7HOl6Bhj9NEKH9hfggY74TPAdVUs8wDwY8S0j4Hnwp5PBRaGPb8ayK9HHKOd55OxTxZSnOfZQBD4Y9g6Y5x1cuu57+2Aj4Cna1iml7ONkc7zcc7znLD9/i1iP0LAgLBpGc60fZ3no8PjrqLMs50PtCesjKOBEkCc53OAaWHzI8ucDBQ7f+8HbAXWAlPD1jHASdgnTr9gn8zU5T2rFLcz7Z3y4wI7KTPAsLD5ZwB+IKkO28nHPhl729nv9FqWH+9st11Nx1jY9LFAGZAdNm2gs2yn6va1Hp8RA9wf8Z5aQJuwY+ln5+9JwHLnPZ8cts5O4Azn7xynzHFhx4QfWFJ+7GBfiPCXHwv6aNwH9oWJz4HvnGNoQVXHtnMMz46Y9hTwedjzn4Hrw56/CswMez6HsM98RFkvA59ETJsKrI2I4Wrn7yRn+9/XsG+CfQJ+RsTxd1bY85MAE8XrdE/45wOYBswJe17p8+Xs683OtJNqKPciYFnEPv9czbK5Tnk3hU1LAJYCd9awjXuBjyPe83eAH4BDnWmXOdMrXmNnugH+BqwCEpxpPzhxVvt94iw3HXiqhvl3OeVG9V3aiPu/Fri3huV3e88I+12I5vOAfUGyGEiNWGY+cG3EtPXA5WHPi6n8nbkaODNinb8CiyKmvQK8HvZ8Ds7nLZp4CPvNDZsf+R09jlqOc+yk4jec33pnmgf4HTg5/DjHTn7Od6Yd55RXEXcUx0QW9kX352tYpr8TX7dq9qEH9vnKpW68d3U43sq/+yZjXwx4CXinmvd7HFAIPEg13ycRn6nIc4qfcc61sBPVIGHnqUBv7HPCQ2v7HGFfBNgA7BnF+/k1cHMV0+cQdu7nTEvHPr84MGL6v4D3atq/sPXLqPx74ME+b7kz4lg5PWyZDGAbu47byew6V/Vifx/dHL5d7AuzBugRVk7kb8gc7At064F+zrR/sOu7ttrfkfKH3hFWi7Cv6N0uIkMj5vXFPsELt4DKV1qSsD/s1RKRG8WuBlX+6FHFYvNEZAfwBPYXV/kVuV7YP9rhcZT/Hf0VHzuO+5xt/I79Qb4ybF4fsav5rBCRIuwrXGB/eMPli0gJ9hXKK8KmD8E+gfyufD+xv8QE+8svXHVtcodi3wnyhZUxE/uuQfiVtilh8+fVsMv/wL6quq2a+edjv3dV3QFtiL7YX/bhdwsWYB8rVb33NbkeOApYYXbdCQZAREaIXT1wtfOevevMirYK9lDsfhIKwl7Pb515ke9ZdaL5jEDl1+IX7B+O3PAFRCQZ+/26nt0/U8uAQ6T6TuxmAHsAp4vIIGAidg0FFTsHYH82h2Ff9Z9azXJfVfF8YNjzJ3HuvIlIO+CPVL5jW5MB2FfLw30OdJWwKovAXc7xvRP7QkzFnUoR6SAij4td/dAHFAEdqPxZXQlMKL8LVQd7sPtd0CqJyB+xa+z8o4p5J4ldrXeDsx8PUvfvkor3wdh9YHxD2PsgIheJyPcistnZxhXVbONx4ELn7/K7pFVZiJ0oHOVU9UvHPmkL3y+P2FXZfxK7umox9h2dmvZtBHbiWFbDMlWp9/6L3ZSjK3Y/Ig1V0+dhFHbtis3h5wzYF1f7RKzXjmqOLbGr/HbHvssVXs69VZSTjV3joCrRxpMeMT+/mvJqOs5HYZ/vFIWV4wPaVhFztMdg5LYPdMrd5uzXVWHzRopd5XaV83v6vTMr8ljMd86jVmFf3Cn/nXHjvXsxYpkjqykzDfsu6LXYF6GrWkaw35O/Yb/uDTUAWGeMyS+fYIxZgX3zaWB1KzkucuJYjv3bHx5nuthNQxaJXX2+GPuGSLTfhwOxf7c+iHjtLmb317cqfbAT14rfHWM3p4z8XYPK3znF2N+JVe37JdjHw8sR09dgv1+Tajj3Afuc+lnsc+Nk7BsvT0WxL4B2lqXgBmPMdyJyHPaXyt51/IFNxb66VJPHqFxldV0Vy5yGnSyMAF4Ske+MMT/WIY5o3I9dxa8P9lX1a9lVve5tYCP2VdkC7BPBz9m9+cB47B+Ro4DpItLPGLPemRfC/kKK/KLdGPF8Ww0x/oD9WkQKr3L5KvaXJNg/Mq9HLiwiJ2Mnzw9h32mOlOGUcRZ2QthcfQ/cAnwqIm8bY14H+8cA+67+HOwqOpuxf4inU7cmHxuwq21Hqq2aWWOIrB51ObDeGPNfEXk2Yt752FVgd1L1D7kPu6rZbcBP2D8o8xs1WhUpH7vK2ianKt/rzjEaeaJfmxeB+8RuYzUC+1j+sBHiM2F//xM7uU7Fvos5U0QGG2P82E1COmInPvnYNQn+R+UmFec6y213LgTWVg23XG/sJLo2idjVNG8yxpRIWM1BsZsZTMf+vroC+/vzeBrWZKQSsduX/Qu7RtOX2CdlfwZOqGLxV4B7RORPQMgY85VUX9OxPGHZiH2RN9LV2MnI5dgnicXYF8M6VLFszNRx/2MpAfu1OrCKeRWJk9jtLJOo/tgq/w24iMpNYarSBfviZL3jwf5eHh72vC27LqqGq/Y4d7Y1H7vaf6TIqvezgUdFZAL2Ocef2JUY1+R7J86u2OdA1wNXO7+nH2LXZjoT+3wjB/iM3ZtWjceuadYd+9xuKvZvtBvv3TXAB2HPq/qMgf0ZW2qMedv53FblDOzzosfYvdlFYzO1zP8D9gXLp7G/Gx4Mm/cAdsJ/NXYNgp3YNzOqbQIXofz1PQ77znu4hnacWtt+7Ubs6s+3YF8ArLS+MWa9iFyE/Zm5Q0TKsPezquPiSew744uBb4wxa2v4Xq5EE2FVfuCdj52I3oFdpx/sq1EHRyw/jMpXqDpgV0mofgPGbKHqNlTh1hpjlgHLxO7wYT/gR+wvy5Cz3fywGMrji5oxphC72suvzlWj54CbxG4LNwC4xBgzByraGFRlpTGmUETWYrfnGoG9/z9jJzbtjDHVfXknAGWRdzbDLMSuLrLBuXpWHZ/zWpV/iUTyYFdJvMEY46/my+BqYL4x5iPZvSZAQy3H3tfB7LpbOgz7Szbyi7c27xljvhCRO4AnROQrY7eV6Y/9Q31N+RVXEanyanANFmIfv35jzJo6rlsums8IVG7XOwj7mM4Pm9YGu23nUdVs5ztn+SewLwBUdZL1GHaScwTQD7tqloqdX4zTJtg5wXoeeF5Ehhtjwtu8RbYX3xf7xxpn3S0i8hq72ls9b6LvtX8x9p3pcGOwv0+Lwqb9HvadcTd2W84h2CfGY4C/GGPedeZ3pHINFIwx34jILOzj81TstoFVtnMvJ3ZnVvtQdTvDSBdin9C9WMW8A4ACY8wdYWX3jKLMSPsCnzjrixPbTGfeGOyTp/BOkqq8O2KMKRaR/2Lfgbihlm3OwD5xTQD2xH7Nw40B3jbGvBgW157UfLH0R+AMEUmq40Xreu+/c7GnADgEOwlriJo+D3nYF2VCzt2z6ozFbsf5XVUzjTEbRWQd0McYU22NJ7H7IhmA3eaxKtHGY8o/X065OdUsV9NxnofdNKbQGLOthm1hjDEi8iR2AvR4Db/zkeuVYP82LRO7/elL2OcC5b+nNxpjVjr7cGI1xax0zqWWich/sKvx3kITv3eODRGv+84qlumI3X50XA3lpGJfGPiLsTsQrWWzUVkMdBGR3LBzlN7YF14W1bLuVcaY90VkCjBDRN41xix15o0BXjDGzHLKTMG+ubO0mrIiLcK+2NnTGPNJnfbIthy7RuUBzt/l7dT3Y/d+c/bFbhtcfvNiMLvXQLwJu4bLPAnrXDbM89gXZ37Fvpl1G/ZFmEqMMStF5EfsC3qTIufXRBNhBYAxZrWIXAM84tzV+By7asFfReRm7LuQR2Kf9I9xqimMwj4xurkRQthD7F7xDsVOThY5cflE5FXgXhHZiP0BfBD4qPwLuzZOuYdj320twq5+dC27qv5sxU6QzxGRNdhVVu+sprgOYnfedCZ2MvOrE+dKEXkJeFZE/upM3xP7jutF2FWvhgGlsqvH63bl++5s/z/YXwqvisjfsE+GRgMHGGP+HM2+OlKw7yq9WsMy/an6ynODGWMWishXwDQRuRS7PdLfgGfrUZ2v3N3YHXA8g32ldDX2l/lFIvI49mt7ZfWrVxnnHBH5Avvu2DXYd4GHABONMdF2NFXtZyRiuXNF5FPs2hB3Aq8ZY7aGze8KzDDGfF3Nds7FPl7uw06aq9qfgNi9/aYYYwoa6cdcRe+v2Hfj/07lzqr2FZEbsJOOcdjfCZHH15PYdza8RHSiV4t/YDfHmIp9ErI39t2PGyOWy3S+d8rvCPvZdSFmKXZi9Q129d2/Y3/PVhC7OueF2G238mu7eCZ2D/G3Yl8cnBf2nZcGJIlIO+cCablrgOOM08ArwlLsqt6nY1e1O4I6nug4LhaRpdgXwC7B7kyrvFrnUmCyiByFnSicin3CvrWqgrBPyPKxE4lqOXf9LgDSjDG/V/GZXAqc4tQGKMR+b3phJ7vVeQT7N2WGiNzlxLg3sNgYM7+G9Rq6/3cBDzq/w+9iv5eHGGN2q8pei5o+Dx9jV7l8U0Suxe73oBP29+rHxpjPnAT9euxaXJmyq2NNAbJFJNVJ+G4DHhaRbcB72J+tkUBXY8w9IjIA+330satZTaRa46njvtd0nL+MnZS+KSK3Yv/GdcduKvGYMea3iOXLq35GJh9VEpHTsN/bDdjVaK9n13FW/nt6qYj8G/viwB1VlYN9DpSI3bnpidivCTThexfN/oa5GJhVSw3DU4AfjDFv1LHsmnyMUztLRC53pj2MfcGgtgR0C4Ax5h3n/Pc5ERnjXCBdCpwgIm9i31y4DfucLyrGmCIReQB4wLkgNg/7Tvi+2BcxqrurXr7+DrF7Lb9PRAqxb1ZdgX3B4ZGIxW8Wkc3Y5z23Yv+uhB+vydjfZaOo3t+d5S4zxpSJ3Xxnt0TYcSP2xbr3a9qHqnZKH63wQfWN/T/GvoKT6Tw/GTupK3Omlzd074adVL4MJIetX9/Osgx2YrkW+05m+DLtsJPE7dhVx94AutRhG12xqzlvxf6yX4VdZa192DLjsU8QSrF/HI6j6s4uDHb7zeXAORHbScNO0tc52/kNu2F/UsR+Rj7yw8rohd0RxjZnX3/A/gIonz+H2jvLMtjJc/kyFR04OM8N8GQD3rPy16LKzrLC3tf3sK9+b8O+qpdVx2M0n8od0OyJfUHhkrBjcxl21fzPsE+mKl6L2o51Z94e2Hd2Njvl/ALcUdO+VlFGlZ+RiNf7dud9KMVOeDqGzZ/qHC+9wqZVdB6C3av17+w6FqvqLGu3TlKoohMXfTTOA6fjpCqmH4Rddb28M6V85/39j/OebqTqjgkF+zvlkyrmVfn+hs0/Efu7qwy7TdVNVO5wJ59d3zUl2Cdix4TNH4bdXrTEieFMKnf6sif2idkRYevU2FkWuzoqqe4xx1mu/PP1dsT6hrBOTrBruGx2XsPXsE9uTcT2auss63TsKnWlzuf1qLBlkrCrIW7F/r56GvvELb+29zzsNY7sLGu3TlrYvcOhts7+FGFXR/079snknFqOv0HY36/FzrpfAoNjuf/OcudhX6Quw06onqlpn6m686Kp1PB5wO7F/P+wzwXKj+np2HcIy8uo6diaHFbWJOzjvdTZt8+BU515M53XcHDE9udQ+Te2tngmE31nWbUd5x2xf482Yf8mrMS++BveSWd1x3mluKuYfyf2uY/fee9ewekIy5l/CvbnvxS7xtER1exD+eN35zXs3NTvXR2Pt50R+/kcu3eWFSLs/KCm1zniM1VtZ1nO8x7Y56tFzuP18FiqKTvymMh2XsdrnOc9sc/Tdziv89WR+x2xb1OrmC7YF93K7w5vxq7pcVhN+xe2fjL2ndeNzvpfA2Oq+J47HvtigN95L/cOW2ays8zD1b2u2MfkBuwLIOXLVNVZVnWdSVb5PRz5KO+JVikVQ06VjznGmNxopquWQ+zxVicaY2bWurBqUcQen3uaMabG9qwikopdI+EyY0xkhyFxx7lDjTFmahXzxmGfnI1rolhysROKvY0x39eyeIvTnPY/2s9DFGWMM2GdEIXNew779/S5+pavYkffu9bB+Y7/FPtmU6G70dROq0Yr1TSC2Ffdop2ulGrhnCYmOdgdopRQuVPBeFZTHwdl1N5nhFLV2Uz1I1X4qL3zTuUefe9Us6OJsFJNwNidMe0d7XSlVKvQA/tu3VrsphYN7bWzWajpjp+xOxOsriMepWpkjKn299IYc3lTxqLqRt871Rxp1WillFJKKaWUUq1KXcbbVEoppZRSSiml4p4mwkoppZRSSimlWpVW2UY4JyfH5Obmxqz8HTt2kJ6eHrPyYy2e44/n2CG+44/n2CG+44/n2CH28f/www+Fxpj2MduAUkoppeJOq0yEc3Nz+f772I0iMGfOHMaNGxez8mMtnuOP59ghvuOP59ghvuOP59gh9vGLyKqYFa6UUkqpuKRVo5VSSimllFJKtSqaCCullFJKKaWUalU0EW4Av9/PeeedR8+ePcnMzGT48OG8//77ACxatIjRo0fTtm1b2rZty6GHHsqiRYsq1j3qqKPIyMioeCQlJTFkyJCK+fPnz+fAAw8kOzubbt26cccddzT5/imllFJKKaVUS6SJcANYlkX37t2ZO3cuPp+PO++8k5NPPpkNGzbQpUsXZs6cyZYtWygsLOT444/n1FNPrVj3/fffp7i4uOKx//77M3HixIr5p512GgcddBBbtmxh7ty5PPLII7z11ltu7KZSSimllFJKtSiaCDdAeno6U6dOJTc3l4SEBI499lh69erFr7/+Sps2bcjNzUVEMMbg8XhYtmxZleXk5+fz2WefcdZZZ1Wadvrpp+PxeOjTpw9jxozhl19+aapdU0oppZRSSqkWSxPhRrRx40aWLl1Kr169Kqa1adOGlJQULrvsMm688cYq13vhhRc48MADCR/S6a9//SsvvPACgUCAX3/9la+++opDDz001ruglFJKKaWUUi2eJsKNJBAIcPrpp3P22WfTo0ePiunbtm3D5/Mxbdo0RowYUeW6L7zwApMnT6407dhjj2XmzJmkpqbSv39/zjvvPPbee+9Y7oJSSimllFJKtQqaCDeCUCjEmWeeSVJSEtOmTdttfnp6OhdddBFnnXUWmzZtqjTv888/Z8OGDZx00kkV07Zs2cKRRx7JrbfeSmlpKWvWrOHDDz/kkUceifm+KKWUUkoppVRLp4lwAxljOO+889i4cSOzZs3C6/VWuVwoFGLnzp0UFBRUmv78889z4oknkpGRUTFtxYoVeDwezjrrLBITE+nWrRunnnoq7733Xkz3RSmllFJKKaVaA02EG+jiiy9m8eLFvP3226SmplZMnz17Nj/++CPBYJDt27dz5ZVX0rZtWwYMGFCxTElJCTNmzNitWvSee+6JMYZXXnmFUCjEhg0bePXVVxk6dGhT7ZZSSimllFJKtViaCDfAqlWrePzxx5k/fz6dOnWqGBN49uzZbNu2jUmTJpGdnU2fPn1Yvnw5H3zwASkpKRXrv/HGG7Rp04bx48dXKjcrK4vXXnuNBx98kLZt2zJ8+HAGDx7MzTff3NS7qJRSSimllFItTqLbAcSznj17YozZbfqcOXMYN25cpXGBqzJp0iQmTZpU5byDDz6Y7777rlHiVEoppZRSSim1i94RVkoppZRSSinVqugd4SjkXv9unZa/aojF5Dqsk3/vMXUNSSmllFJKKaVUPekdYaWUUkoppZRSrYomwkoppZRSSimlWhVNhJVSSimllFJKtSqaCCullFJKKaWUalU0EVZKKaWUUkop1apoIqyUUkoppZRSqlXRRFgppZRSSimlVKuiibBSSimllFJKqVZFE2GllFJKKaWUUq2KJsJKKaWUUkoppVoVTYSVUkoppZRSSrUqmggrpZRSSimllGpVNBFWSimllFJKKdWqaCKslFJKKaWUUqpV0URYKaWUUkoppVSroomwUkoppZRSSqlWJdHtAJRSSimllGoMhUW+FKAz0Cns//ZAOpDmPML/TgFCgFXFIwAUAb8DWyIevwPrcjKzNzfRrimlGpkmwkoppZRSKm4UFvm6AnsCe4U9crET3zZNHMsOIN95rAz7fymwJCcz22rKeJRS0dNEWCmllFJKNTuFRb40YAQwynkMxk6AM9yMK0I6MMh5RPIXFvkWAQuA+c7/C3Iys7c2XXhKqepoIqyUUkoppVyXV5DfC9i//JGZlLytbUraOHejapBk7ER+RPjEwiJfPvCF8/gM+CUnM9s0eXRKtXKaCCullFJKqSaXV5DfATgeOBI7+e0cPr/UCnzhRlxNINd5nO48/72wyDcPmAN8nJOZvcidsJRqXTQRVkoppZRSTSKvIL8PcAIwAdiPGkYwCYRCXZooLLftgf2anABQWORbAbztPOZqO2OlYkMTYaWUUkopFTN5BfmjsRPfCVTdlrY6uSET8iVIQnYs4mrGegOXOw9fYZHvA+At4L2czOxtbgamVEuiibBSSimllGo0eQX5icA47MT3eKB7PYuSUstanuZNGtlIocWjbOAU5+EvLPK9A7yInRQHXI1MqTinibBSSimllGqwvIL8vsCfgbOAdo1RZokVKErzJjVGUS1BMvAn5/F7YZHvVeDFnMzsr90NS6n4pImwUkoppZSql7yC/ATgKOBS4AhAGrP8UstKaczyWpA9gEuASwqLfL8BTwFP5WRmb3E3LKXiR7UdFCillFJKKVWVvIL8tnkF+VcDvwHvYPf83KhJMEDQhHo2dpktUD/gPmBtYZHvqcIi31C3A1IqHugdYaWUUkopFZW8gvzh2Hd/TwNSm2CTnaxQaENiQkKnJthWvEsFzgPOKyzyzQUeBt7IycwOuhuWUs2TJsJKKaWUUqpaeQX5XuAk7AR4/6befqkVWJ2RlKyJcN2MdR6rCot892NXm/a7HJNSzYpWjVZKKaWUUrvJK8iXvIL804FfgVdwIQkGKLECJW5st4XoCUwDlhcW+S4rLPJpm2ulHJoIK6WUUkqpSvIK8o8A8oCXgF5uxuIPWplubr+F6Ao8BKwoLPL9tbDI1xTV2mNKRJ4TkTvdjkPFL02ElVJKKaUUAHkF+aPzCvI/Bj4AhrscDgAhY/oYY4zbcbQQnYEHsRPiSwuLfNpMUrVamgi3Un6/n/POO4+ePXuSmZnJ8OHDef/99yvm/+9//6N///6kpaUxfvx4Vq1atVsZW7ZsoX379owZM6Zi2qJFixg9ejRt27albdu2HHrooSxatKhJ9kkppZRS9ZNXkN83ryB/BvAtcIjb8UTIDoRC+W4H0cJ0wu5Ma2Fhke+Ypt64iOSLyKHO3/uIyHrn/31E5CsR2eZMmyYiSWHrnelM/wJoD/QRkR9FpEBEJoYtly0iTzvLFojInSLiaer9VM2bJsKtlGVZdO/enblz5+Lz+bjzzjs5+eSTyc/Px+fzceKJJ3LHHXewZcsWRo8ezSmnnLJbGddddx0DBgyoNK1Lly7MnDmTLVu2UFhYyPHHH8+pp57aVLullFJKqTrIK8jvlFeQ/wiwGJhIDIZAagwlVmCd2zG0UP2BdwqLfB8VFvkGN/XGRWQA8DpwhjHmWyAIXAHkAPthX5S5xFm2C/AocDxwJjAMGIo9jvUpwDMi0sEp+jnAAvoCI4DDgfObZKdU3NBEuJVKT09n6tSp5ObmkpCQwLHHHkuvXr344YcfmDdvHoMGDWLixImkpKQwdepUFixYwJIlSyrW//LLL/n5558555xzKpXbpk0bcnNzERGMMXg8HpYtW9bUu6eUUkqpGuQV5GfkFeTfASwDLqaZjyRSagV0CKDYOgyYX1jke6ywyNeh1qUbR0/gI+BmY8z/AIwxPxhjvjbGWMaYfOBx7N6vAY4AvjXGfGeMWQF8DLxujNlgjPkc+AE4WkQ6AkcDfzXG7DDGbMKuDq53ZlQlmggrADZu3MjSpUsZNGgQ+fn5DBs2rGJeeno6ffr04ZdffgEgGAxy6aWXMm3aNESqvnDcpk0bUlJSuOyyy7jxxhubZB+UUkopVbu8gvyDgYXAzUC6y+FEpSxo7eF2DK2AB7gQ+LWwyHdeE2zvYWAtdhIOgIjsKSLviMgGEdkO3I19dxigI7C5hvI2YVf57gl4gfVOFett2Al1UyX4Kk5oIqwIBAKcfvrpnH322fTv35+SkhKys7MrLZOdnU1RUREADz30EH/4wx8YNWpUtWVu27YNn8/HtGnTGDFiREzjV0oppVTtnLvAj2LfSct1OZw6MdDXGBNwO45Wog3wVGGR73+FRb4+MdzO/dhVn/cRkeOdaY8CS4B+xpgs4EZ2VdffzK6kuCodgI3AGsAP5Bhj2jiPLGPMoFjshIpfmgi3cqFQiDPPPJOkpCSmTZsGQGpqKtu3b6+03Pbt28nMzGTdunU89NBD3HXXXbWWnZ6ezkUXXcRZZ53Fpk2bYhK/UkoppWoXdhf4IpppO+BaJPuD1nK3g2hlDsbuTOvawiJfLDqa+swYsxM4D3hERNoAmcB2oFhE+mNX2y83G9hXREaLSG/gUOAEEekkIvsDewMfGmPWY1e5/oeIZIlIgoj0EZGxKBWmWbcHUbFljOG8885j48aNvPfee3i9XgByc3P5+uuvK5bbsWMHy5cvZ9CgQXz77besX7+egQMHAlBSUkJJSQmdOnWioKAAj6fy92QoFGLnzp0UFBTQoYPWSFFKKaWaUl5Bfgbwd+I3Aa5QYgU2pyR6+7sdRyuTCtwHnFJY5Ds/JzP7x8begDFmroi8gd2O92rgCeBa4EfgVeyEHGPMahH5C/Audtv2+UAR8D52legLjTHlnaqdBdwLLMJOrlc4+6FUBU2EW7GLL76YxYsX8/HHH5Oaumtc9QMPPJCnnnqKWbNmccwxx3D77bczdOhQ+vfvT69evcjPz69Y9tVXX+WVV17hzTffxOPxMHv2bHJychg6dCg7duzg5ptvpm3btrv1Lq2UUkqp2MoryB8PPEOcVYOuTqllxXUiH+dGAt8UFvluBu7Pycxu0LjOxpjciOeXhj2NvNhxa9hyTwNPA4jIc8BaY8ykKsr3Yd9NvjhynlLltGp0K7Vq1Soef/xx5s+fT6dOncjIyCAjI4OXX36ZNm3aMGvWLG666Sbatm3LN998w/Tp0wFITk6mU6dOFY/s7Gy8Xi+dOnUC7LbBkyZNIjs7mz59+rB8+XI++OADUlJS3NxdpZRSqtVw2gI/AvyPFpIEA1ihYCe3Y2jlvNh3VT8qLPJ1djsYpRpK7wi3Uj179sSYqi/mzZkzh0MPPbTScEnVmTx5MpMnT654PnHiRCZOnFj9CkoppZSKmbyC/IOwx1Dt5XIojc5A75AxxQkiGW7H0sodCiwoLPKdk5OZ/a7bwShVX3pHWCmllFKqBcgryL8M+y5wi0uCHQmlVmCZ20EoANoD7xQW+f6vsMiX7EYAxpjJxpib3di2ahn0jnArkHt93S7WXTXEYnId1sm/95i6hqSUUkqpRpJXkJ8EPILd+26LVmIFfGneJLfDULv8BTiwsMh3Yk5mdr7bwShVF3pHWCmllFIqTuUV5HcEPqUVJMEAfsty5e6jqtEI4PvCIt8hbgeiVF00SSIsIski8rSIrBKRIhGZLyJHhc0/RESWiMhOEflURHpGrPuMiGwXkQ0icmVE2dWuq5RSSinVUuUV5I8Gvgf2dzuWpmKZUDe3Y1BV2gP4sLDId2WtSyrVTDTVHeFEYA0wFsgGbgZmiEiuiOQArwG3AO2wv9BfDVt3KtAP6AmMB64VkSMBolhXKaWUUqrFySvIPx34DGhtiWG3YCi02e0gVJU8wD8Ki3zPFhb5tP66avaapI2wMWYHdkJb7h0RWQmMwr6C9Isx5r8AIjIVKBSR/saYJcDZwGRjzFZgq4g8CUwGPgBOrGVdpZRSSqkWI68gPwF7CJur3Y7FLSVWID8jKbm923Goak0G+hUW+U7IyczWixaq2XKljbCIdAT2BH4BBgELyuc5SfNyYJCItAU6h893/h7k/F3turGMXymllFKqqeUV5LcB3qUVJ8EAJVZgh9sxqFodAHxRWOTLdTsQpaoj1Y0lG7MNiniB94HlxpgLReRpYLMx5vqwZb4AnsQeAmA1kGqMKXXmHQY8aYzJrWldY8xzEdudAkwB6Nix46jp06dHHfPCAl+d9rFjKmwsiX75IV2z61R+XcV7/HVRXFxMRkb8Di8Yz/HHc+wQ3/HHc+wQ+/jHjx//gzFmdMw2oFQTyCvI74VdG25Pt2Nxm0fk+66ZbfQzHR/WA0fmZGb/5HYgSkVq0uGTRCQBeBEoAy51JhcDWRGLZgFFzrzy56UR82pbtxJjzBPAEwCjR48248aNizruugwlBPbwQ/9YGP1Lm3969LHUR7zHXxdz5syhLu9tcxPP8cdz7BDf8cdz7BD/8SsVa3kF+X2we4bu7nYszUHQmN5ux6Ci1hmYV1jkOz4nM3ue28EoFa7JqkaLiABPAx2BPxljAs6sX4BhYculA32w2/5uxb6SNCysqGHOOjWuG6PdUEoppZRqMnkF+f2AuWgSHK5dIBhc7XYQKmrZ2D1KT3A7EKXCNWUb4UeBAcBxxpjwirevA4NF5E8ikgLcCvwU1tnVC8DNItJWRPoDFwDPRbmuUkoppVRcyivI3wuYA3R1OZRmp8QKFLgdg6qTFGBmYZHvXLcDUapcU40j3BO4EBgObBCRYudxujFmM/An4C5gK/AH4NSw1W/D7gBrFfYV0fuNMR8ARLGuUkoppVTcySvIH4CdBHdxOZRmqcQKlLkdg6ozD/CUJsOquWiq4ZNWAVLD/I+B/tXM8wPnOo86rauUUkopFW/yCvIHYXcY2tHtWJqrQDDY1u0YVL0I8GRhkS+Yk5n9vNvBqNbNleGTlFJKKaXU7vIK8odgd4ylSXANQpi+xpig23GoekkAniks8p3udiCqddNEWCmllFKqGcgryB+GnQS3dzuWOJBWFgwudzsIVW8JwPOFRT5t0qhco4mwUkoppZTL8gryRwCfAHu4HUu8KLECG92OQTWIB3ipsMh3ktuBqNZJE2GllFJKKRc5vUN/DLRzO5Z4UmoFal9INXce4OXCIt84l+NQrZAmwkoppZRSLskryG8HvIMmwXUWCAW1HXXLkAS8XljkG+R2IKp10URYKaWUUsoFeQX5XmAm0NftWOKRgd4hY3a6HYdqFG2A9wuLfDpcmGoymggrpZRSSrljGjDe7SDiWKI/aC1zOwjVaLoD7xUW+TLdDkS1DpoIK6WUUko1sbyC/L8CU9yOI96VBAJb3Y5BNaphwKzCIp/X7UBUy6eJsFJKKaUaTETyReQGEVkkIltF5FkRSXHmHSsi80Vkm4h8KSJDw9brLiKvichmEfldRKaJSBcRKXYeZSISCHt+oLPeBSKyTES2iMhbItIlrEwjIn8RkRUiUigi94tIgjOvj4h84myrUEReFpE2EftxaNjz80VkTmO+VnkF+UcBDzRmma1VaTCgCVPLcxh2bQmlYkoTYaWUUko1ltOBI4A+wJ7AzSIyAngGuBB7aKDHgbdEJFlEPNgdRa0CcoGuwHRjzDpjTIYxJgO4G3i1/Lkx5jMRORi4BzgZ6OysPz0ilhOA0cBI4I/Auc50cdbtAgzAro45tbFfiOrkFeQPwo7V01TbbMmsUKir2zGomJhSWOQ7z+0gVMumibBSSimlGss0Y8waY8wW4C5gEnb138eNMd8YY4LGmOcBP7AvsA92QnqNMWaHMabUGPN5FNs5HXjGGJNnjPEDNwD7iUhu2DL3GWO2GGNWA/9yYsEYs8wYM9sY4zfGbAb+CYxtjJ2vTV5Bfg7wNpDVFNtrJXoGQyGtHt0y/buwyDfa7SBUy6WJsFJKKaUay5qwv1dhJ7k9gaucatHbRGQb9l3YLs7/q4wxVh2308UpHwBjTDHwO/Yd5ZpiQUQ6ish0ESkQke3AS0BORPlvhMX6UB1jq1JeQX4S8BrQqzHKU7uUBq0VbsegYiIZu71w5OdTqUahibBSSimlGkv3sL97AOuwE9K7jDFtwh5pxpj/OPN6iEhiHbezDjvBBkBE0rGrXRfUEgvYVa0NMMQYkwWcgV1dOtyE8liBv9Qxtuo8BhzYSGWpMCWBsiK3Y1Ax0wOYXljk06YEqtFpIqyUUkqpxvJnEekmIu2Am4BXgSeBi0TkD2JLF5FjRCQT+BZYD9zrTE8RkQOi2M5/gHNEZLiIJGMnt98YY/LDlrlGRNqKSHfgcicWgEygGPCJSFfgmkbY7xrlFeSfDZwT6+20Vv6gle52DCqmDsFuaqFUo9JEWCmllFKN5RXgI2AFsBy40xjzPXABdi+wW4FlwGQAY0wQOA7oC6wG1gKn1LYRY8zHwC3ALOxEug9wasRibwI/APOBd4Gnnel/w+5Ay+dMf60e+xm1vIL83sDDsdxGaxc0JtftGFTMXVtY5Dvc7SBUy1LXqkhKKaWUUtX5zhhzT+REY8wHwAdVreB0ZjWhugKNMVOrmf4YdnXj6rxnjNmtfa8x5hdgVMTkf4TNz41Y/ingqRq2U628gnwPdhvkzPqsr6LW3goFCxITPNqDdMslwLOFRb4hOZnZW9wORrUMekdYKaWUUio2bgb2czuI1qDECqypfSkV57pgD7+mVKPQRFgppZRSqpHlFeTvi119WzWBkkDA73YMqkmcVFjkO8vtIFTLoImwUkoppRrMGJPrtN11nTFGjDHL3Np+XkF+KvACoD3dNpGyUDDb7RhUk3m4sMiX63YQKv5pIqyUUkop1bjuBPq5HURrEjKmjzEm5HYcqklkAS8UFvk0j1ENogeQUkoppVQjySvI3w/4q9txtEKZgVBwpdtBqCZzIHCR20Go+KaJsFJKKaVUI8gryE8BnkXPr1xRYgXWux2DalJ3Fxb5OrsdhIpf+kWtlFJKKdU4bgf2cjuI1qrECmjV6NYlG3jQ7SBU/NJEWCmllFKqgfIK8ocAV7odR2sWCAbbux2DanKnFBb5jnA7CBWfNBFWSimllGq4+9Feol1loK8xRodRan0eKSzypbodhIo/mggrpZRSSjVAXkH+YYDelXKf1x+0XBs2S7mmN3Cz20Go+KOJsFJKKaVUPeUV5Cdg3w1WzUCJFfjd7Rgai9/v5/I/X8qIQYPJ7dKNcQeM4eOPZlfMf+O119l/9D7kdunGAXv/gffeeadi3rw5cxk1ZCgD++7J6zNnVUz3bdvGwQceRHFRUZPuSxO4urDI18vtIFR8SXQ7AKWUUkqpOHYWMMztIJSt1Aq0mOrplmXRtWtX3nzvXbp1787HH37E+ZPPYd5XX+D1ernkgim88J9XOOSwQ5n94Uecf/Zkfvj5J9q3b8/N19/AS69OJxgMcsIxx3H8CRPweDzc+bfb+csVV5CRmen27jW2JOAu4DS3A1HxQ+8IK6WUUkrVQ15Bfipwp9txqF0CoVAXt2NoLOnp6Vx74w306NmThIQEDj/qSHr27MGC+fNZV7CO7OxsDj38MESEw488grS0NPJX2EMp79y5gwEDBzJ4yBC8SUls2bKFvO9/YFX+KiaceILLexYzpxYW+Ua5HYSKH3pHWCmllFKqfq4AurodhKokN2RCvgRJyHY7kMa2adMmli9bTv8BA+jdpw/99tqTD957j8OOOIIP33+fpORkBg4eBEBOTnt+XrgQgISEBNq0acNZp57GtMcedXMXYk2wmykc7HYgKj5oIqyUUkopVUd5BfkdgOvdjkPtRkota0WaN2mE24E0pkAgwMXnX8App02i3557AnDypFO58LwL8JeWkpSUxFPPP0d6ejoA9//rn9x03fWUlpTyyBOP8+xTT3PQuLGU+kuZOOFEAoEyrrnheg4YM8bN3YqF8YVFvqNzMrPfczsQ1fxpIqyUUkopVXe3AS2uoWVLUGIFfGneJLfDaDShUIhLLrgQrzeJex+w+2Wb++kcbr/lNt589x2GDh/Ggh/nc8apk5g+678MGTqUIUOH8uZ77wKwYcMGbr3pJt7/eDZ/POoY7rzvHjp16sTxRx3Dj78sRETc3L1YuK+wyPdBTmZ2yO1AVPOmbYSVUkoppeogryB/L2CK23GoqpVaVosZU9YYw+V/vpTNmzfx7Esv4PV6Afh54UL2O2B/ho8cQUJCAiNGjWTU6FHMmzN3tzJuuf5Gbrz5ZlJTU1m8aBHDR4ygR8+eBAIBCgsLm3qXmsJg4Ay3g1DNnybCSimllFJ1cy9aq67ZCppQT7djaCzXXHElv/26lJdenU5q6q78fvjIEXz95Vcs/OknAH5asICvv/yKgYMGVVp/zief4veXcvhRRwLQo2dPPps7jyWLF1Pm99OuXbum25mmdVNhkU/zHFUj/RJXSimllIpSXkH+SGCC23GoGnWyQqENiQkJndwOpCHWrF7N8888S3JyMoP67VUx/R//epCTTjmZa264nnPPPJvNmzeTk7MHf736SsYfsqufKL/fz9RbbuHF/7xSMe2e+//OXy+9FL+/jL//8x94PC1mtKlIewKnAP9xOxDVfGkirJRSSikVvcvdDkDVrtQKrM5ISo7rRLh7jx5s3r6t2vnnXziF8y+svoZ+cnIyc774vNK0g8aNJe/nhY0VYnN3U2GRb3pOZrZxOxDVPGmVAaWUUkqpKOQV5HcETnU7DlW7EitQ4nYMynWDgGPdDkI1X5oIK6WUUkpF5yKg5XRH3IL5g5b26K0ArnM7ANV8RVU1WkReqG6eMeasxgtHKaWUUqr5ySvITwIudjsOFZ2QMX2MMUZa4NhAqk4OKCzyjcnJzP689kVVa1PtHWEROUpE9neeTgTGAauA5REPpZRSSqmW7hSgo9tBqKhlB0KhfLeDUM3CX9wOQDVPNd0RzgfeAPZyHndgJ8S3GGP+G/PIlFJKKaWaDz2ZjjMlVmBdksfTy+04lOsmFBb5OuVkZm9wOxDVvNTURngF0BbAGLPaGHM2cDJwjoh8LSIHNkWASimllFJuyivI3x8Y7XYcqm5KrUDQ7RhUs+AFznc7CNX81JQIXwA8CSAivUWkN1AMXAo8DfxHRN6KfYhKKaWUUq7SIZPiUFnQ2sPtGFSzMaWwyNdiB01W9VNtImyMmWaMucl5ugz4Lez/x4EuwDExj1AppZRSyiV5BfndgBPdjqMuyvx+br/qOo75wwEcuNdgJh1+NF98Mme35Z548CFGdevFN5/t6kfohUcf5+AhI5l48OH8tnhJxfT5333PledVP2Ztc2SgrzEm4HYcqlnojuYtKkJUwycZYxKMMZ6I/xOMMXplRSmllFIt2Z+JcpSN5iIYDNKxS2eenPkqcxf/xMXXXsX1F1/KujVrK5ZZk7+Kj995j5yOHSqmbd64iTemz+CtL+dy0pmnM+3e+wGwLIsHb7+Lq6fe2uT70kDJ/qClHbuqctrru6pExxFWSimllKqCM2TSBW7HUVepaWlceNVf6dK9GwkJCRx06CF06d6NxT8trFjmvptu5S83XofX662YtqGggP6DB5GRmck+B46hYPVqAF556hnGHn4oXbp3a/J9aagSK7DZ7RhUs3F4YZEv1+0gVPMR7TjC86qbZ4w5qPHCUUoppZRqNg4D4r6d6e+bN7N65Up677UnALPfeZek5CTGHDIebtq1XPdeuSxb8itFvu18+9nn9N6zHxvWreOjt97h2TdmuhR9w5Ralo4jrMolAKcBd7sdiGoeoq3qsxfgB/4JbI1dOEoppZRSzcaf3A6goQKBADdfdgXHnvQnevXtw47iYv597wM88p8Xd1u2Tdu2nHvZn7nwlNPYIyeHG++9kwduvZ2/3Hgdn37wEf99/kUys7O47s7b6dilswt7U3dWKNjJ7RhUszIJTYSVI9pEuDdwLXAV8BDwf8aYsphFpZRSSinloryC/ETgj27H0RChUIhbL78Sr9fLtXf+DYDH//kvjv7TCdVWcz5ywvEcOeF4AD773yckJSex16BBTDr8aGZ88iHzPvqYf915N/c88nCT7UdDGOgdMqY4QSTD7VhUszC4sMg3KCcz+xe3A1Hui7azrB3GmNuwx9DrBSwSkTNjGplSSimllHvGAe3cDqK+jDHcfvV1/L65kL8/8WhFW+DvPv+S6c88x+Ej9ubwEXuzcd16rr/oUp7792OV1i8tKeXf997PFbfcxOqVK+nYpTMZmZkMHD60Um/ScSCh1AosczsI1axMcjsA1TxE20b44LCnM4GFwL0icqUxZkRMIlNKKaWUck9cV4u+54abWfnbMh6d/hIpqSkV0x999WWsgFXx/Kxj/sgVt93EAePHVVr/6Yce5riTT6J9p44gwqrlK/h982a+//Jruvbo0UR70ThKrIAvzZvkdhiq+TgVuNntIJT7oq0a/XQV08qANo0XilJKKaWU+/IK8hOAE9yOo77Wr13LrJdeISk5icNH7FMx/cZ77+LoEydUWjbBk0BWdjZp6ekV01YuW87X8z7nubdeA6B9xw5M/vNFTDz4CNrl7BE31aLL+S0r2e0YVLPSp7DIt3dOZvZ3bgei3BVVImyM6RXrQJRSSimlmokDgI5uB1Ffnbt144e1K6Na9p2vP99tWq++fXjx3TcrTTvr4gs56+ILGyW+pmaZUPyN+6Ri7WRAE+FWTscRVkoppZSqLK6rRavddAuGQjqesAp3tNsBKPdF20Z4JWCqmmeM6d2oESmllFJKuSSvIF+AE92OQzWuEiuQn5GU3N7tOFSzMbCwyNcjJzN7tduBKPdEe0f4fOACYArQ3vm7/BEVEblURL4XEb+IPBc2PVdEjIgUhz1uCZufLCLPiMh2EdkgIldGlHuIiCwRkZ0i8qmI9Iw2JqWUUkqpCHsD3d0OQjWuEiuww+0YVLNzlNsBKHdF20b4f+V/i0gg/HkdrAPuBI4AUquY38YYY1UxfSrQD+gJdAI+FZFFxpgPRCQHeA07UX8buAN4Fdi3HvEppZRSSmm16BaoLGjpOMIq0lHA424HodzTZG2EjTGvGWPeAH6v46pnA3cYY7YaYxYDTwKTnXknAr8YY/5rjCnFTpqHiUj/xolaKaWUUq3McW4HoBpfUJvyqd0dUljk03G1WrFo2wifG/Y0Ofy5MeaZRopllYgYYDZwjTGmUETaAp2BBWHLLQAmOH8PCp9njNkhIsud6XE12rtSSiml3JVXkN8O0IvpLVO7QDC42uvxxNcgyCqWMoAxwCduB6LcIcZU2QdW5YVEPq1mljHGHFynDYrcCXQzxkx2nmdg/+jMB/YA/g1kGmOOEJHuwGog1bnji4gcBjxpjMkVkaeBzcaY68PK/8KZ/1zEdqdgt3GmY8eOo6ZPnx51zAsLfHXZRTqmwsaS6Jcf0jW7TuXXVbzHX5XXX3+dDz74gJUrV3LwwQdz/fX2IVBcXExGhl376fnnn+e5557jgQceYNSoUQB8+umnzJo1i2XLltG/f3/+9a9/VZTp8/m46aabWLNmDcFgkJ49e3LRRRcxZMiQJtuv8PjjTTzHDvEdfzzHDrGPf/z48T8YY0bHbAOqxcgryD8aeNftOFRstElO/SorOWU/t+NQzcp9OZnZ19e+mGqJom0jPD5WARhjioHvnacbReRSYL2IZALFzvQsoDTs7yLn72Lnebjw+eHbeQJ4AmD06NFm3LhxUcc4+fq6/SZeNcTiHwujemkByD89+ljqI97jr8qWLVsYP348H374ISUlJZS/n3PmzGHcuHEsX76c77//ns6dOzNs2LCK+ZZlMWjQIJYsWcInn3xC+HFQWlpK//796devHyLCm2++ybnnnsumTZtITIz+9WiI8vjjUTzHDvEdfzzHDvEfv2pRNElqwUqsQFlWcorbYajmZYzbASj3RN1GWET2EJEzReQa53kXEYnFAOXlt6gTjDFbgfXAsLD5w4BfnL9/CZ8nIulAn7D5qoU68cQTmTBhAnvssUeV8//85z9z3333kZRUuenHoYceysknn0yXLl12WyclJYW99tqLhIQEjDF4PB62bt3Kli1bYrIPSimlmh1NhFuwQDDYzu0YVLMzqrDI53U7COWOqBJhERkL/AqcDtzqTO4HPBrthkQkUURSAA/gEZEUZ9ofRGQvEUkQkT2Ah4A5xpjy+rwvADeLSFunE6wLgOecea8Dg0XkT07ZtwI/GWO0fXAr9t///pfk5GSOPrp+Y6UPHTqUlJQUjj/+eM4//3w6dOjQyBEqpZRqbvIK8hOAfdyOQ8VOCNPHGBN0Ow7VrKQAI90OQrkj2vqe/wJOMcb8T0S2OtO+oW4/GDcDt4U9PwP4G3aCfTfQAdiO3VnWpLDlbsNOuFcBJcB9xpgPAIwxm0XkT8A04CUnplPrEJNqYXbu3MmNN97I7Nmz613GTz/9RGlpKa+//jplZWWNGJ1SSqlmbDCQ6XYQKqbSyoLBpcmJiXu6HYhqVvbHziFUKxNtIpwbNnZwedXlsjqsjzFmKvbwRlX5Tw3r+YFznUdV8z9Ge3hUjueee44zzzyT3NzcBpWTkpLCpEmTGDBgAMOHD2fYsGG1r6SUUiqeabXoVqDECmzURFhF2B940O0gVNOLto3wIhE5ImLaocDCRo5HqQbJy8vjoYceolOnTnTq1Ik1a9Zw8sknc99999WrvEAgwIoVKxo5SqWUUs2QJsKtQKkVcDsE1fzoZ7+VivaO7lXAOyLyLpAqIo9jDzj/x5hFplQNLMvCsiyCwSDBYJDS0lISExP5xz/+wR/+8IeK5fbee2/++c9/ctRRRwEQDAYJBAJYlkUoFKK0tBSPx4PX6+Xrr7/Gsiz22WcfgsEgDz30EBs3bqxUnlJKqRZLT4ZbgUAo2NHtGFSz07WwyNctJzN7rduBqKYV7fBJX4vIMOzOsp4B1gD7GGP0gFGuuPPOO/nb3/5W8fyll17itttuY9y4cXTq1KliusfjoW3bthVjlL744oucc845FfNTU1M5++yzee655/D7/fzlL39hxYoVeL1ehgwZwrvvvltlD9NKKaVajryC/D0ArS7bChjoHTJmZ4JImtuxqGZlCKB5TStTlza+BcDfw6c5wyclAJYxZl0jx6ZUtaZOncrUqVN3mz5nzpxKz/Pz8ys9nzx5MpMnT66yzLFjx7JgwYLGCVAppVQ82dftAFSTSfQHrUWpid6hbgeimpVBwPtuB6GaVlSJsIhU2VEVu3pr3gJc31hBKaWUUko1odFuB6CaTkkgsDU1UYeOVZUMcjsA1fSivSP8BPBZFdO9xpgpjRiPUpXkXv9unZa/aojF5Dqsk3/vMXUNSSmlVMvTx+0AVNMpDQY0C1aRBrsdgGp60SbCJcaY8ZETRWR7I8ejlFJKKdXUct0OQDUdKxTq6nYMqtkZUFjkk5zMbFP7oqqliHb4JD0olFJKKdVS5bodgGpSPYOh0Fa3g1DNSjr6PdDqRJsIZ4hIUERKRGS1iLwtIqcBEsvglFJKKaViKa8g3wvo8ACtTGnQWuF2DKrZGeh2AKppRVs1uh920psKdAJGADcD2vW8UkoppeJZd8DjdhCqaZUEyorSvUluh6Gal1y3A1BNK9pxhJeHPV0IzBaRx4DvRWQFsN4Yc0AsAlRKKaWUiqFctwNQTc8ftNLdjkE1O93cDkA1rajHEY5kjNmODj6vlFJKqfiW63YAqukFjcl1OwbV7HR3OwDVtKJqIyy2C0TkExH5yZl2kIicHNvwlFJKKaViqqfbAShXtLdCwQK3g1DNit4RbmWi7SzrduA87PGEezjT1gLXxSIopZRSSqkmkut2AModJVZgjdsxqGZF7wi3MtEmwpOBY40x09k1lNJKoHcsglJKKaWUaiK5bgeg3FESCPjdjkE1K10Li3w6Ik4rEm0i7AGKnb/LE+GMsGlKKaWUUvEo1+0AlDvKQsFst2NQzUoy0N7tIFTTiTYRfg/4p4gkg91mGLgDeDtWgSmllFJKxVJeQb4H6Op2HModIWP6GGNCbsehmpU93A5ANZ1oE+Ergc6AD8jGvhPcE20jrJRSSqn4lY6OIdyaZQZCwZVuB6GalSy3A1BNJ9pxhLcDJ4hIR+zOstYYYzbENDKllFJKqdhKdjsA5a4SK7A+yZPYx+04VLOh1eVbkWjvCCMiGcBWY8x3QE8ROdapIq2UUkopFY9S3A5AuavECmjVaBVO7wi3ItGOI/xn7GrRG0TkamAW8BjwYAxjU0oppZSKJb0j3MoFgkHtHEmF00S4FYmqajRwPTAe8AIfYFePNsB84K+xCEwppZRSKsY0EW7lDPQ1xvjLO4RVrZ4mwq1ItIlwG2PMPAAR2WmMWe/8nRazyJRSSimlYkurRiuvP2j9kpLoHeR2IKpZ0ES4FYk2EfaIyHhAsEdPGo9drVp7WlRKKaVUvNK7gIoSK/B7SqLX7TBU85DqdgCq6USbCG8CnnH+/j3s702NHpFSSimlVNPQO8KKUiugN3ZUOT0WWpFoh0/KjXEcSimllFJNTe8IKwKhUBe3Y1DNRtQj6qj4F+0dYaWUUkqplkYT4VYuZExxWdDauanINy8jJTU5ZIwODdqKiYgvx+0gVJOJKhEWkSxgKjAWyMFuKwyAMaZHTCJTSimllIotrRrdSoRMyOe3gmv8wcC2sqAVDASD6UFjOgNdSq2AZ0bByqJ+7TrIIT33CiUlJiaWWgGrLBTMChnTC2jjcviq6XzWEx1Rq7WI9o7wI0A34HbgJeAM4Brs8YSVUkoppeKR3hFuYYKh0LayoLXGH7S2+S0rFAgFM0PGdAE6AdlVrePzl27KSk7N+HHDGjN39bKxg9t3/unUgaNK26dlDBcRCYSCa0stq6DUCpSWBa20oDE9gQ5NumOqqVhuB6CaTrSJ8OHAAGPM7yISNMa8KSLfA28DD8YuPKWUUkqpmDFuB6DqJxgKFfqDVoHfsnxlQYuAffe2K9CeOtzBNcZY/qA1MDXRu6pNStoofzA47+fN6w+6ee47dM3MXnHG4H0KemS13SczKblbZtKu6yZWKLTJbwVWl1jWDn/QSg6aUDfsm0Ytys2X/ZVvv/iS0p0l7NE+h7MuvpATTjuVDevWcd2Ff2b1ipUcd8pJXHnrzRXrXHbGZC6+5koGDhvqYuT1polwKxJtIpwA+Jy/i0UkG1gP9I1JVEoppZRSsbfV7QBUzaxQaFNZ0CrwW4Eif9DCCoXaOAlvjvNokB2Bsh+BvVO9Xi8lmA5pGQcUFPt+CBkzqqDI1/u+r2b3zkpO2Txp4KhFQzt0HSoibQESExI6JCYld0gPS46DJrTNb1n5JVbA5w9aiVYo1BnIJY47YDrn0ku49YH7SEpOZuWy5Vw48VT6Dx7EG9NncOzEP3HkhOM5/ajjOPKPxzNw2FA+eusduvToHq9JMGgi3KpEmwgvwG4f/D/gM+yq0sXA0hjFpZRSSikVa5oINxNWKLjeb1nr/EGruCxoJQSCoTYG0x27CnLMqiFv95cGARIkIVtgGSJ9u2Rk9V1b5FsJ9HKWaf/4j1+MTUrw7DxuzyFzx/Xo19uTkNA9siyPJLRJ8yYNT/MmVUwLGbPDH7RWllqBLaWWJVYo2MFAbyAuBi7us9eeFX+L2P+sWbWKdavXMOm8yWRmZTFo2FDWrl5Nj969eO7fj/L4jP+4F3DDBdwOQDWdaBPhC9jVQdblwN3Y1U7OikFMSimllFJNQRPhJmSMMVYotK4saK0vtawdZUHLY4WCbQ10Bzo7jyYTMiGfZUIjyp97PZ71ZcFg3wRJyO6cnrV1/Y7t2wirZl0WCqbNWjJ/7GtLFgTH9uj71fF7DslOSfQOrGkbCSLpqYnewamJu/JeY0xZWTC4pMQKFJYGA6FAMNTOYHoDaY2+k43gnhtv4e0ZM/GXlrLX4EGMOXg8i+b/xDfzPmePnPYs/ulnzr/8Mh69/59MOv9cMrOz3A65IfSOcCsS7TjCK8L+3gScH7OIlFJKKaWahibCMWCMCVmh0Fp/0NrgtwIlZcFgohUKtjPQA+jqPFy33V/6E3Bg+fPUxCQpC5YA4PV4cnNS0/MKS3YMJeJ82WA8c1b/tt+c1b9R3rFW25S0vUUkqqGXRCQpOTGxf3JiIpBql2lMMBAKLi+xrI2lViAQCAWznR6rq+zgqyndcPcdXHvHVH76IY8fvvoab1IS51x6CffceDOvvzKdiWefQSAQ4LfFS5hyxeXc+OfL2bRhPYcdewynnHO22+HXVZHbAaimE+3wSenAZGAhdnXoB4GdwA1OYqyUUkopFW80EW4AJ3lb7besTf6gVVoWtLzBUGgPAz2xk95mPcRmUVlZm/DnqV5vF5+/pOJ5mjdpZGbQmldU5j+oujJ+3rx+aGTHWiJS597IRcST5Ensk+RJ7JOdvGtUr0AwuKY0GCgotazSsqCV4fRY3eTj+3g8Hkbsszfvv/YGM194iUnnncO9j04DIBQKcf6fTuHGe+7kuX8/St/+e/K3B+/n9KOOY58xB9CrX1x1KbS5sQoSEa8xRqtaN2PRVo1+DvuK1DHYY+6txa6+8Sjwp5hEppRSSikVQyO75pbkFeT70WGUamSMCTgJ72Z/0PKXBa2kYCiU4yS8vZxHXAkEg6sMZkj4NG+Cpxf2xZG25dPapqQd5A9a88qCwWqTYYCaOtZqCK/H093r8XTP3NXsGCsU2lhqBVaXWoGd/mAwJWhCXWmiHqsty2LtqtWVpr328n8YMnI4ffvvxbIlv3LaBefiTUqib/+9+G3JknhLhAsbsrKITMGuOdsNyBCRwcaY1bWsplwSbSJ8CHb7DQ/wO5AJJAHLYxSXUkoppVRT2Io9xmyrZ4zxlwWDq/1Bq9BvBcoCoWCyFQq1x76z28d5tAjb/CUrsRP5CiIiHpFlQWP2Dp/eMS1z/4Ji348hY0ZQi4qOtTyeHcf3GzpvbI++varqWKshEhMSOmYkJXfMCO+xOhTa6g9aK0vs3rW9To/VPWlAj9VbCgv57ouvOPDQg0lOSeGbzz7nwzff5u5//1+lZWY89yLPvTULgC49uvP9l18zbPQoFi1YyBlT4q41Zb0TYRG5HpgEnGGMWdh4IalYqcvwSTuNMUZEFhljSoFSEUmqbUWllFJKqWas1SXCIWNKAkFrVallbSkLWoGyYDA1aEIdsG969HMeLVqJFehd1fTkRO+OnYGyStNEJLFzelZuQbFvFRHJc3XKgsH0mUt+PGjWkvnBsT37fnV8v9o71moIT0JC27SEpLYRPVYX+4PWilIrsK3UshKsULB9XXqsFhFmvvASd99wEyZk6NS1K1dNvYWxhx9Wscy/7ribC664jLT0dADOufRirp1yCbNeepnjT54Yj8Mo1atqtNOM9FpgmDFmTeOGpGKlLsMnDQJ+NsYMAxCRXGBVjOJSSimllGoKLbadcMiYHWVBa5Xfsrb6g5YVCAbTgibUEbvaZn+343NLiRVYCAypal6aNykrMhEGO9HslJ65dcOOIh916MDKYDxzVv2235xVvzGkfZcFpwwcVdY2JXV0tB1rNUSCSEZqondoRI/Vfn/QWlxqWYWlwQCBYLCdkxynRq7fdo89eHLWqzVu4/b/+2el5526dOGFd95olPhdUt87woOwO9qaJiIHYdegvQ94G1gBdDfG/A4gIiOBD4EuxpiAiIwDPsHufwns5qeHG2M+FpFs4GHgKGf+k8DdxpiQiDwHrDXG3OyUW/HcKfMlY0xFlXkR+Rx4yhjznIj0ccoaBhgnnj8bY7Y5y44BpmHXAhEnpoONMXPq+fo0S9H2Gj22ismbgSMbNxyllFJKqSYV94lwyIS2+63gan8wsK0saAUDwWB60JjOQBcgZnch45WvtGRbdfNSEr39gCB2c8BKkjyJvfdITf/+95IdI6qaX5uFm9cNWzh3HV0z2yw/Y/De63tktd27Ph1rNYSIJKckegekJHqJ6LF6WYkV2FhqWVZz6rG6if0+smtufYdPSsNuQvAu9jBg/YHZ2M1I5wAnY/etBHAmMD2sI60EoMAY0x1ARPLDyn0Y+33oDewBfASsB54GQtS/6rsA9wDzgCxgFjAV+Ksz/wHgdeB2p0bw2npup1mL9o7wbowxO4AdjRiLUkoppVRT2+J2ANEKhkLbyoLWGn/Q2ua3LBMIBTNCxnTBrto92O344oExprQsFKy2vm6CSKbArwb2qmp+ujdptN+y5hYH/FXdJIpKQdG2Pvd9NbtPdnLKplMHjl48tEOXRulYq76cHqv7JnkS+2Y7abkz5vOq0mBgfalllfqDVmbImB640GN1E2poshcCrnOakM4XkaeAs4Dngb8Aj4qIB7sd8fFh6yUBu1VDcJY9FRhujCkCikTkH9iJ9NPAauAQEUlxthk1Y8wyYJnzdLOI/BO4LWIxD3bCbOpSdjypdyKslFJKKdUCNLtEOBgK/e4PWmv8lrW9LGgRCAWzQsZ0xU5C2rgcXlwrLvP/COxX0zJej2djWTBYZSIM0C41bWxZ0PqsLBQ8sLplouHzl3Z4/MfPOzgda80d26Nv78buWKu+RES8Hk9Pr8fTM6LH6vWlVmBtqRXY4ber2nfDrnnQEjSkba8f2OIkrOVWAaOBN4HHRKQX9gUWnzHm27Dl2lF1zZQc7Pbc4U1RV7FrHO5/AwcAG0XEYN+V/nvYsl1EZFvY8wzgKQAR6Qj8H/Y42pnYd5bDY7gMu+r09SKyE/uucYujibBSSimlWrOVbm3YCoU2lQWtAr/d069YoVBWyG7Tt4fzUI1se1lpree+qYlJnrJgSY3LdEzP3Leg2Dc/ZMzwhsbkdKw1dtaS+cFxPft+dVyMO9ZqiMSEhM4ZScmdI3qs3lIatPJLrcB2f9BKDuuxOubtoBtZQxLh1UA7EckMS4Z7YFd5LhWRGcAZ2FWmX4xYd09gaRVlFgIB7NdyUXiZAMaYzUBFz2VOG+Fw66poI1zubuw7vUOMMVtEZAJ2m2Ccsr8TkVXAy8aY+7VqtFJKKaVUy1PVCWijskLBDX7LKvAHreKyoJUQCIbaGEx3oIPzUE0gGAptDkYxBFKaN6mbz19zIiwi3s7pWT0Kin2rsZOTBjMYz6erftvvU6djrVMHjvK3SUnduyk61moIT0JCu/SEpHbplXusLvJb1sqSYGCr37ISrVCwg7HHm27OuUe9kz1jTIGTaN4jIldjJ7fnAac7i7zgPDoAN5avJyIDgXOBq6soM+gk0HeJyFnYd46vxG6/21CZgA/wiUhX4JrwmSJyMvZx/WAjbKvZivpgdNouHId9O74AeMcY0+yqEymllFJK1UGjJMJOm8p1ZUFrfall7SgLWh4rFGrrJLydaGVDNDVHPn/pYuCg2pbzejw9se/G5dS0nCchoZ3Tk/R2GrnqaHjHWmcO3ntd96y2+zR1x1oNkSCSmer1Dk31VuqxutQftJaWWtbvYT1W9wFS3Iu0koYOe3Q68Dh2Z1a/A7caYz4GMMZ8ISIhIM8Yswoqhlz6CHjUGDOjmjIvw+4wawVQil1d+ZkGxgnwN+zE3IfdVvhF4AonrrbYCfAfjTH17TwsLkSVCIvIfti9oC3Brpt+LPAvETnGGPNVDONTSimllIqlfOyOapJqWQ4AY0zICoXW+oPWRr8V2FEWDHqtULCdse+edGVX+z3VzOwI+KO+++6RhBVBE6oxEQZI8iT22SMl7bvfS3eOov49+FaroGhbn3srd6w1TETaNPZ2moKIpKQkegdG9FhtlYWCv5XaPVaHwnqsdqNNan5DVjbGrAWOqWGRNcArYcvvwB7KLLKc3LC/t2JXqY5m+5PD/p4TWbYxZkzY378AoyKK+EfYNit9j4VXsW5Jov3A/gu4xBizvzFmkjHmAOBi4KGYRaaUUkopFWMju+YGse+2VGKMCZYFrZVF/tJvCncWz11XtO3LNb4tv67ZvtW/vtjXY0vJjr13BMrGBULBAwwMANKbPnoVLX/Q+s3UYezklMTEmutGh0lPSt47w5v0Wf0ii47TsdbYKz6e5f00f+m8YCgU8zaby5ctp1v7jlx8/hQAfl64kDH77Mteub15dFpFc1ICgQBHjD+EgrV1D0lEEpM9if2yk1PHdEzPPKhbZpth3TPbZHZOz1rVJjn1q5TExLkJIj9g32GNtYWxKlhE9gZGAjUPzKyaVLRVo/cEIm/ZzwQea9xwlFJKKaWaVlnQ+spvWdv8QctfFrS8wVCovXOHt5fzUHHOV1qyDugX7fKp3qTsHYHdRrSpVrvU9LH+YPCzQAN7kq5NWTCY/t8lPx40c8n84Lie/b46rt/gmHWsdf1VVzN85MiK53dOvZ2pd97BoMGDGLvfAZw4cSIdO3bk0Wn/5tg/Hk/Xbo1z0zC8x+qssFrTVii4vtSy1pRagRJ/MJgaNKHu2GP2Noa1I7vmbmuksioRkeeBCcDlEb1KK5dFmwj/hj2O1Sth0yZiDxKtlFJKKRW3NhRv3wCc43YcKjaMMaHSoFXtcEhVSUn07glY1KE/nU7pmX8oKPItCGGG1TXGurI71lq636erljKkfZf5pw4cFWiTkjq6sTrWen3mLLLaZLP3XvuwcoXdsfrqVas4cOxBJCcn07tPHwrWrKXM7+edN9/i3dkfNsZma5SY4OmckeSJ7LG6sDRorSq1AsX+oJVkhUJdsC9i1fV1iNndYGPM2bEqWzVMtB/uvwLviMhfsNsI52JfVTs2NmEppZRSSjWZn90OQMXOTiswH7taatQSRNIEFjvV3qMiIkmdM7K6FhT71lJF289YWbh53fCFc9fRLbPN8jMG772+e1bbvRvSsVbR9u3ce9fdvP7OW7z0/AsV0/sPHMCcTz5hyNChrF69mtxevfjrpZdy25234w3rFKspeRISctITknIieqze7rcCK0ssy+cPWglWKNjRQG/AU0NRP8U8WNXsRJUIG2O+FJE+2A3AuwBvA+9pr9FKKaWUagFidjdIuW+7v6S0PusleRI3+4NW1Ikw2IlZx/TM3zbuKCoGMuqz3fpaG9ax1qRBoxcPaV+/jrXuufMuTj/rTLp0rdzv29/uvINrrriKTZs2cuc9d/PtN1+TkZFBz549OfPUSfh8Ps6bMoU/njChkfaofhJEslK9ScNSKyfHJWVBa0WJFdjitywCoeAeTo/V5RcM9DugFYq6uofTg9hLAM5Vpqh6V1RKKaWUauaWAAHAndtaKmZCxhQHQqHh9Vk31ev1+IN1Hz0m2ZPYr11K2rdbSneOJgY9SdfG5y/t8Fje5x2SPYnFf9xz6LwDu/fp7UlIiOoO9cKffmLenLl88vm83eZ179GD6bP+C8DOnTs5+tDDmPHG69xwzbVMOPFEDjvicA7cd38OGjuWtu3aNu5ONVCCSGpKoneQ3WO1zemxemmpFdgcCAbnuxedcktUH04RGSsi34rI+yIyDnt8rK0icm4sg1NKKaWUirUJA0cG0DtCLVJRWel8IK0+66YmJvWo73YzkpL3Sfcm7Z5NNiF/0MqYsTjvoL98NLPzzMU/flVqBRbXts4Xn33OmtWrGT5wMAP77sm/H57GO2+9xcEHVh5++YH7/s4ZZ59Nhw4dWPzLIoaPGEFWdjZdunRh5YrdOmFvlpweq/fMTk4dmZOWscTteFTTi/aO8MPAf53lX8fu+SwEPEfjDOqslFJKKeWmL6hjO1LV/BWV+es9rJXX4+kObAKiHn843B6p6ePKgsHPA6HgmNqXjh2D8Xyyaul+n6xaytAOXeafMnBUoE1y1R1rnXXOZE446U8Vzx956GFWr17N/Q/+s2Lar0uW8OVnn1d0kNWjZ08+mzePzOwsVixfTtfucTfk7PyczOyg20GophdtItzLGHOHiCQAVxtj5gKISPvYhaaUUkop1WQ+By5zOwjVeKxQcF3INKwHZ48krAiaUL0SYYBO6Zl7ry3yLTSYIQ2Jo7H8tGnd8J822R1rnTlkn/XdMtvsIyIVzR3T0tJIS9t1Az09PZ2U5BRycnIqpl131dXcdd+9eDx231M3T72VC889n3vuuJO/Xn0lHTt2bMI9ahTfux2Acke0ibBxrhoJ4Hf+bvI2D0oppZRSMfK52wGoxuXzl/6G3clrvaUkekt3BPz1Xl9EkrtkZHUqKPYVAF1rXaGJrC3a1ueeLz/q0yY5deOpg0YtHtK+ywgRyY5c7tobb9ht3TfefafS88FDhvDFd9/ELtjY+9rtAJQ7ok1mM7DHUisD2jh/B4Coq5uIyKUi8r2I+EXkuYh5h4jIEhHZKSKfikjPsHnJIvKMiGwXkQ0icmW06yqllFJKRWPCwJHrgHy341CNZ0egrMF1dNO83nYNLcOTkNC+Y1pmMbCjoWU1tm3+ko6P5X0+7sqPX/PMWfXb3GAotNbtmFzwqdsBKHdEmwj3wh5/q3fY3+X/R2sdcCcRbYpFJAd4DbgFaIddPeHVsEWmYo9Z3BMYD1wrIkdGua5SSimlVLT0rnALUWoFFmEPj9MgKYnePbFv/jRIcmLiXm1T0hYCpqFlxYLTsdbYunSs1UIsycnMXu92EModUSXCxphV5Q8gGPE8KsaY14wxbwC/R8w6EfjFGPNfY0wpduI7TET6O/PPBu4wxmw1xiwGngQmR7muUkoppVS0NBFuIXz+0sLGKEdEUgSWNkZZmUnJ+6Z5k+Y2RlmxUt6x1pUfvzbgsbzP528t3fmdMaZZJu+NRO8Gt2JS12NbRLYbY7LqvUGRO4FuxpjJzvP/A5KMMReHLfMzcBvwCbAF6GSM2ejMOwm4zRgzpKZ1jTGzIrY7BZgC0LFjx1HTp0+POuaFBb467WPHVNhYEv3yQ7ru1iSjUcVz/PEce30UFxeTkZHhdhj1Es+xQ3zHH8+xQ+zjHz9+/A/GmNEx24BqMd5YlDcYHUYp7hljAmuKtm0H9miM8jYWb5/rD1pjG6MsgHXFvi+sUOiAxiov1rpntV12xuC9N0R2rNVCTMzJzJ7pdhDKHdF2lhVLGcDmiGk+INOZV/48cl5t61ZijHkCeAJg9OjRZty4cVEHOPn6d6NeFuCqIRb/WBj9S5t/evSx1Ec8xx/PsdfHnDlzqMux2ZzEc+wQ3/HHc+wQ//GrFuUXoBDIqW1B1XztCJT9COzTWOWlepOS/EGrsYqjc3rWqLVF234xMKjRCo2hNdu39r3ny4/6tklO3Thp0Oglg9t3Hl5Vx1pxyABz3A5Cuac+PT/vNuZYAxUDkXeYs4AiZx4R88vn1bauUkoppVTUJgwcaYD33Y5DNcx2f2moMctL83obtSNWEUnpnJHdHoirtqnb/CUdH837bOyVH7/mmbvqt3ktoGOthTmZ2Y1ShV7FpzonwsaY3e62NtAvQMUYbyKSjt25wS/GmK3YXxLhY8ANc9apcd1GjlEppZRSrcPbbgeg6i9oQtssExrZmGUmJni60MhJa2JCQoeOaZk+YGdjltsU/EEr49XFeQf95aOZnWcu+fFLf/x2rPWJ2wEod0VVh1REzq1unjHmmermRZSR6GzPA3hEJAV7GKbXgftF5E/Au8CtwE/GmCXOqi8AN4vI90BH4ALgHGdebesqpZRSStXFB9jDRba0tpCtwnZ/6ULgwMYuNzEhId8KhTo3ZpnJiYn926akfrW1tGRfGr/GZcwZjOeT/KX7f5K/lGEduv54ysCRwezk1FEiEi/78k7ti6iWLNrGlE8An1Ux3RAxHFINbsbuAKvcGcDfjDFTnUR2GvAS8A1wathytwGPAquAEuA+Y8wHAMaYzbWsq5RSSikVtQkDRxa9sShvDnC427GouisuK2sbi3JTEr1lxWX+Ri83MyllP79lzdlpBcY1euFNaMGmghELNhXEU8da24Bm3YO3ir1oE+ESY8z4hmzIGDMVe3ijquZ9DFQ55JExxg+c6zzqtK5SSimlVD28hSbCcScQDOYbzOBYlJ3mTdojFokwQE5axrh1xb4vrVBo/5hsoAlFdKy1eHD7ziOaacda7+VkZjdeD2gqLkXbRrgljx+mlFJKKRXuLbcDUHW3zV+yKlZlJ3sS9wRikwkDndKzRggsilX5Tc3pWGtcM+5Y6023A1DuizYRzhCRoIgERGSTiHwuIleJiCem0SmllFJKNbEJA0euAea7HYeKnjHGlFiBPrEqX0SSBPktVuUniKR2zshuB2yI1TbcUN6x1uWzZ3aatWR+c+lYqwS7b6E6E5HuIvKaiGwWkd9F5BkRKXYeZU6uVP78QGedC0RkmYhsEZG3RKRLRJn5IlISVsZLYfOqXVdEjIjscNZbLiITw+Zd70wrEpFFInJC2LwEEXnE2YdiESkVkTn1eT3iXbSJcC+gLzAY+CPwFHA6cF+M4lJKKaWUcpPeMYojpVbgJ6BbLLeRnOj5PZblJyYkdOqQlrEFO1FrUULGJP4v/9f9r/j4tQGP530+f1vpzu+NMW7VOH0/JzN7R11Xcm4AvoPdb1Eu0BV4xhiTYYzJAO4GXi1/boz5TEQOBu4BTgY6O+tOjyg6ATg2rIzy7UWz7jBnvdux+1Qqtxy707hs4G/ASyJS3tnb4cAJwFBn3Uvr+lq0FFG1ETbGRFY1+UpE/ofds+LVjR6VUkoppZS7XqZyJ5+qGfP5S4tivY3UxKTkUiu2zUpTEr0D2ySnfrnNX9Io7YVfO/MvlZ4Hy8roe8RYRpw7iZ2FW/jqwScoWreRXuP3Z9hZFTcU+ezuhxh0yvG065PbGGFUsmBTwXCXO9b6bz3X2wfoAlxjjCk/ED6vZZ3TsZPlPAARuQHYKiK5xph8Z5kk7J7q67NuuUSg4kKNMSZ8H1911t2HXRf4BHskn1Yt2s6ydmOMWQMMasRYlFJKKaWahQkDR/72xqK8L4G478CopTPGlJaFgkNjvZ1Urzd3a2mstwJZySn7+4PWnJJG6En6xBcfqvjbKi3lrQuupdu+owBY8sYH5I7djx5j9mH2dXfS/YC9adcnlzVffkd6h5yYJMHhKjrWSkndcNrA0b8Oat95eBN0rFVE/ccK7w6sCkuCo9EFyCt/YowpFpHfse8m5ztDTbUBttZ1XWdynogkYOd055UvKyJnAVdi37kGyABynL8/Al4EfhORgLPut3XYpxYjqqrRIuIVkb+JyEqnHvkK53lz7hZdKaWUUqohnnU7AFW7ojL/j0BWrLeTmODpBBTEejsAOanpYxMl4avGLHPt1z+Skp1JzoB+AOzYVEiHwXvhTUulXZ9cdmwsJLCzhCVvfMjgSRMac9M12lZa0umRvM/GXvnxa565q3+bGwyFYvkav1qfatGONUAPEanLjcR1QM/yJyKSDuzBruOoJ3YiuqIe6wKMdKo3jwAeEZEeItITeBK7yvMexpg2wM84Y1UbY0LADGAzdnJfudpAKxJtG+G/A4cCFwLDgIuAg9E2wkoppZRquV4FdrodRGN47+VXufrkM5g4fF8eunFXje+577zHpNFjKh6njNqfEwaNYvkvdp9G8955n3PHHs6Uw45l4TffVay3fvUarj/9HILBYJPvS6SislJvU20rMSEhZj1ThxMR6ZSRNUyg0TqXyp/7FT0P2hf7JiRkde/Cxp8WU7ZjJ1tXrCarexd+fvUt+h19CEnpaY212aj5g1bGq4vyxl4+e2ZHu2Mta0kMNvN0A9b9FlgP3Csi6SKSIiIH1LLOf4BzRGS4iCRjtwH+xhiTLyKZ2M0vPjLGVPU9U+26VSwbBLzYd5fTsUf82QwgIudg9/OE8zwRu7+nK4wxvij3vUWK9orGROzG2OV1z38VkTxgAXBFTCJTSimllHLRhIEji95YlDcLONPtWBqqbYf2TLzwPH784ivKSneNAjT22KMZe+zRFc8/ef0tZjz+FL0H9idoWbz44MM8MPNllv+ymCfvvp+H3pwBwNP33M+5112Jx+NuM8NgKLQ5aMyIptpeSqI3EKvxhCMliKR1zshqs654+yagQ0PK2rH5dzYvWsreF59VMW3ACUfxw5Mvs+J/n9Pn8LGELAvf6rUMmngsX//fU5Rs2Ur3/UbT98jxDd2VOinvWOt/+b8yrGPXH08ZMCrYJiV1dCMUvSgnM/vr+q5sjAmKyHHAQ8Bq7GTzFeCLGtb5WERuAWYBbYEvgVOd2Q87086vx7rlFoiIAbYD9xhjfgIQkX8AXwEh4IWIGK8F8o0xs6Lc9RYr2kRY6jhdKaWUUqoleJYWkAjvd9jBACz7eTG/l26sdrlP33yH8ccfi4hQtM1Hu44daNe+PRn7ZfHAVdcD8OWHH9OuQwf2HDqkSWKvic9fsggY21TbS/MmtW+qRBggMcHTuUNaxi+bdhZnASn1LWfVvK/J6d+X9A45FdOSMtLZ74opAJhQiE9ve4BRF5zOkjc+ILt7F/b582RmX3cXHQb3J6tb5+qKjqkFGwtGLNhYQI+str+dMXjvjV0b1rHWMw2NxxizGphQzbyp1Ux/DHisiumTayujunWdedXmYcaYm4Cbqpl3d8Tzp7DvELc60VaN/i/wtogcISIDRORI4A3s+uVKKaWUUi3VHHZ1TNOibVq3nkU//Mi4448BIKtdW4q2+SjcsJEFX35Djz59KNmxg/8+/jRnXNE8RlzZEShr0gwt2ZPYjyYe3igl0TuoTXLqDw0pY9W8r8kdu1+181d8/Bl79OtNdo+u+FYX0LZPLgmJiWR3t5+7bfX2rf3u/vKjMTfNfXvLz5vXzalHld4A9p1RpSpEmwhfC3wM/Bv4AftW/qfAdTGKSymllFLKdRMGjjTAc27H0RTmvPkOA0aNoGO3rgAkJCRw0a03cP8V1/LGcy9yyd9u5j/THueY009h1a+/ccvkKfztgj+z6rdlrsTrD1pLDezZlNsUEW+CyNKm3CZAVnLKAamJ3rn1Wbfw1+WUbNlGt/1GVTm/1LedZR/OYdDJxwKQ3iGHzb/8ilVaytYVq0jvmFPlem7YVlrS6ZEfPht31cevJdSxY623czKzN8c0OBV3okqEjTFlxphbjTF9jTFpxph+xphbjDFNVzdEKaWUUsodjwMt/pxnzlvvMv6Px1aaNnTffbjvP89z1/NPggjLf1nE+AnH8X833sZld/+NiRedzyO33uFKvL7SkvVubDfJk1jVUDcxl5OafpBHEr6p63qr5n5F131G4E2tumb1Ty/OYuBJx5KYYs/vP+FINv28hHcuvoHOo4bEfBil+igNWpnlHWu9Fl3HWo83SWAqrkTVRlhERhtjvo+YlgU8aIw5r5rVlFJKKaXi3oSBIze8sSjvZeBct2OJlcV589myeTP7H35IlfONMTx5131ccOO1FG3dRigYpEOXzrTN2YP8pb81cbR2x0WlQat/k28YSPN600qtQJNvV0Skc0bW4IKibb8a2Cva9UZNOaPG+ftcek6l52k57Tjk7hvqF2QTCxmT+HH+r/t/nP8rwzt2+/HkASOr6ljrl5zM7I9cCVA1a9FWjX5LRMaVPxGRY4FfgPqOw6VUq5aRkVHp4fF4uOyyyyrm79y5k0suuYScnByys7M56KCDKuZNnToVr9dbaf0VK6oafk4ppVQj+gd2L7FxKWhZlPn9hEJBQqEQZX4/QcuqmP/pm++w32GHkJqeXuX6s2e+Tu+B/ek1YC8y22RT5vezZtkKFn7zPR27dWuq3aiw0wrMBzo2+YaB1MSkXm5sFyBBJL1zRlYGztA4apf5G9eOuHHOW6Pv/fKj39Zu3/aFMabMmfWgq4GpZivaXqMnAK+JyE3AYcA+wOnGmHmxCkyplqy4uLjS3506dWLixImEQiEApkyZgmVZLF68mHbt2jF//vxK659yyim89NJLTRmyUkq1ahMGjlz0xqK894Bj3I6lPv77+NO8+sgTFc/nvv0ep1wyhVP/fCFlfj9ffDib6/51f5Xrbt+6lXdems69L9ud7noSE7ngpmu59dyL8CYncdmdt1W5Xiz5/CWuVVX3JCS0xx4+p4cb209M8HRtn5axcLPdk3SyGzE0Z3bHWh/2a5OSuuH0QXv/MKh955fdjkk1T1ElwsaYb0XkMOBDYA0w1BhTGtPIlGolZs2aRYcOHTjwwAOZO3cuS5Ys4a233mLt2rVkZWUBMGpU1R1cKKWUalIPEKeJ8Kl/vpBT/3xhlfOSkpN5+evq+2HKatu2YvzgcpHjDzelkDFFVijUZGMHV8Wb4FkbCAVdSYQBUhO9Q7KTUz73+UvHuBVDc7ettKTTv3+Y9/WMiVM0Z1FViqpqtIgcDHQGpgLDgGtF5GBnulKqAZ5//nnOOussROzh4L799lt69uzJbbfdRk5ODkOGDGHWrMpjnr/99tu0a9eOQYMG8eijj7oRtlJKtToTBo6cA3xf23Iqtrb7SxcAqW7GkJLotWpfKrayk1PHpCQmznE7jmasGHvEG6WqFG0b4aedxy3YbRLOcZ63ysGXlWosq1atYu7cuZx99tkV09auXcvPP/9MdnY269atY9q0aZx99tksXrwYgJNPPpnFixezefNmnnzySW6//Xb+85//uLULSinV2jzgdgCtXXHAn+F2DGlebwe3YwBon5pxkEfkW7fjaKaemDFxiis9fKv4EO3wSb2qefSOdYBKtWQvvvgiY8aMoVevXf1upKam4vV6ufnmm0lKSmLs2LGMHz+ejz6yOzwcOHAgXbp0wePxsP/++3P55Zczc+ZMt3ZBKaVam5mA9lDoEisULAgZM8ztOJI8if1oBp3GikhC54zsAQJN33V387YTvWilahHtHWGlVAy88MILle4GAwwdOnS35cqrTVdFRDAmbjsyVUqpuDJh4MggcKvbcbRW2/yly4DqfxSbiIh4EkSaRfKZIJLZKSMrFSh0O5ZmZNqMiVNcGWdaxQ9NhJVyyZdffklBQQETJ06sNP2ggw6iR48e3HPPPViWxRdffMGnn37KEUccAcCbb77J1q1bMcbw7bff8tBDD/HHP/7RjV1QSqnW6hVgvttBtEY7A2WudVAVKdmTuM3tGMp5Ezzd2qdmFABltS7c8vmA+9wOQjV/mggr5ZLnn3+eE088kczMzErTvV4vb775Ju+99x7Z2dlccMEFvPDCC/Tv3x+A6dOn07dvXzIzMznrrLO47rrrdrurrJRSKnYmDBxpgBvcjqO1KbUCvwCujeEbKdWblOZ2DOFSvd5hWUkp37gdRzPwwIyJU7a4HYRq/qIdR1gp1cgef/zxaucNGjSIr776qsp52jGWUkq5b8LAkR+8sSjvU2C827G0Ftv8Jb+7HUO41ERvX7djiNQmJfVAf9Ca6w9aY92OxSWbgH+5HYSKD3pHWCmllFKqfq5zO4DWwhhTVhYMDnY7jnCehIR2wEq344jUIS3jQI9Iax3m6+4ZE6cUux2Eig96R1ipGMq9/t06LX/VEIvJdVgn/95j6hqSUkqpRjJh4Mjv3liUNxM4ye1YWrriQNmPwB/cjiOSN8FTEAgFm011bajoSXrPtUXblgN93I6nCeUDj7kdhIofekdYKaWUUqr+bgIst4No6bb7S90OoUqpXm/I7RiqkiCS1Tk9ywu0prayV8yYOMXvdhAqfmgirJRSSilVTxMGjlwK/NvtOFqyYCi0JWhCI9yOoyqpiUmd67qOb8MmXrvlHqaddA6PTrqA//37aULBIP4dO5l5411M+9Nk3r3vIULBXTn2R//3OL99Xrd+sLweT4+c1PTVQKCuMcahD2ZMnPKG20Go+KKJsFJKKaVUw9wCrHU7iJZqe1npz0CS23FUJcnj6QNsr8s6//v306RlZ3HRK49z1r/vZ+3CRcx/+0MWvDebDn1zueg/T7J942aWffktAOsWLWXH71vpN6buNcPTvEnDs5JSvq7zivGlDPiL20Go+KOJsFJKKaVUA0wYOLIIPRGPmeIy/x5ux1AdEUlIEFlWl3V8Gzax50H7kZiURHq7NuSOGs7vq9ayfcMmegwdRGKSl66D+7Ntw0ZCwRBznnie8RefU+8Y26SkHpjsSZxb7wKavwdmTJzym9tBqPijibBSSimlVANNGDjydeBNt+NoacqCwZUGBrkdR02SPYlFdVl+5ISj+XXulwRK/RQVbmHl9/PJHT2cPXp2Z9WPCwn4yyj4eQk5Pbrz45vvkTt6OG06d2xQjB3SMsYktMyepFcDd7kdhIpPmggrpepl+vTpDBgwgPT0dPr06cNPP/3EokWLGD16NG3btqVt27YceuihLFq0qGKdBx98kN69e5OVlUWXLl244oorsCztY0Yp1WJcBujQLY3I5y9Z7XYMtUnzJqXXZfluQwZQuGoND594Nk+ccRGd+vWm7/57M+TIg/Hv3Mkrl99I18H9ad+7J4v+9xmjTjiG2Q89wfSrb+Pz56bXK0YR8XTJyOpHMxzuqYGumDFxyk63g1DxSRNhpVSdzZ49m+uuu45nn32WoqIi5s2bR+fOnenSpQszZ85ky5YtFBYWcvzxx3PqqadWrHf88ceTl5fH9u3b+fnnn1mwYAEPPfSQi3uilFKNZ8LAkWuAW92Oo6UwxpgSK9DX7Thqk+r19gNMNMuaUIhZN99NvwP+wF/eeJFLZjxNafEO5j39MolJSRx++YWc/dgDHHTu6cx5/HnGnDOJxZ98hjGGU+6fyvpff2Pl9/PrFWeCJGR3Ts8SYFu9Cmh+Zs6YOOU1t4NQ8UsTYaVUnd12223ceuut7LvvviQkJNC1a1fat29PmzZtyM3NRUQwxuDxeFi2bFfTqT59+tCmTRsAjDEkJCRUmq+UUi3AQ0Ce20G0BCVWYAHQ1e04apMgCdnAimiWLSkqpmhTISOOP5LEJC+pWZkMOnwcK7/7sdJyK7+fj8HQa/RwCvNX06lfH0SETv36sHnlqnrH6vV4cnNS01cQ/0N+bQIudjsIFd80EVZK1UkwGOT7779n8+bN9O3bl27dunHppZfi9+8auq9NmzakpKRw2WWXceONN1Za/5VXXiErK4ucnBwWLFjAhRde2NS7oJRSMTNh4MggcAGtY8iamPL5S+Ommrk3wbM+muXSsrPI7tSB+e98RCgYpLR4B4s+nkv7Xj0qlrHKyvjsmZcZf+FkALI6dWDNT78QDFgULPqVNp0a1l44zZs0MjMp+csGFeK+i2ZMnFLodhAqvmkirJSqk40bNxIIBJg5cyafffYZ8+fP58cff+TFF1+sWGbbtm34fD6mTZvGiBGVh3487bTT2L59O0uXLuWiiy6iY8eG/aDXV1VtnAH+97//0b9/f9LS0hg/fjyrVu268n7ttdfSvXt3srKy6NmzJ3fffbcrsSulmrcJA0fmoVWkGyRkTEkgFBxWn3U35K9i2qVXc92hx3PHSWexYM7nAGzduIl/nn8pNxx+Aq8/9FildR674gZWL/613vGmer1RVY0GOP6Wq8n/fj6PnHI+T5/7FxI8HsZdeHbF/G+mv86A8QeS2d7uLHvY0YdRsr2IR045j8ycdvTdf596x1mubUraQUkez7wGF+SOl2ZMnPK620Go+JfodgBKqfiSmpoKwGWXXUbnzp0BuPLKK7n++usrLZeens5FF11E+/btWbx4MR06dKg0v1+/fgwaNIhLLrmE115r2iY+5W2cX331VfbZZx/Wr1/Pl19+SWFhISeeeCJPPfUUxx13HLfccgunnHIKX39tD8F43nnncdttt5Genk5BQQGHH344/fv358QTT2zS+JVSceHvwGHAwW4HEo+Ky/w/AvvXdb2gFeSpa2/lgBOO45L/u49lP/7Ek9fcQufejzHn1Vnsc/ThjDr8YO6ffDGjDhtPjwF7kffxp7Tr0okeA/aqd7xp3qQu2/2lUS3boU8up9w/tdr5B5x1SqXnyelpnHT3zfWOrTod0zL3Lyj25YWMGdnohcdOAXandEo1mN4RVkrVSdu2benWrRsiUjEt/O9woVCInTt3UlBQUOV8y7JYvnx5TOKsSXVtnF977TUGDRrExIkTSUlJYerUqSxYsIAlS5YAsNdee5GevqtzUG3jrJSqzoSBI0PAmcDvbscSj7aXlSbXZ72Nq1bjK/ydcaf+iQSPhz1Hj6DX0EF89/5stqzbQL9RI0jNyKDHgL34vWA9pTt28PEL0zn2ovMaFK83wdMb8DWokCYmIomdM7J6A/lux1IH58+YOGWb20GolkETYaVUnZ1zzjk8/PDDbNq0ia1bt/Lggw+y3377MXv2bH788UeCwSDbt2/nyiuvpG3btgwYMACAp556ik2bNgGwaNEi7rnnHg455JAmjb2mNs6//PILw4btqolXXm36l19+qZh27733kpGRQbdu3dixYwennXZak8avlIofEwaOXAec63Yc8cYKhTaGjBneWOUZY1i/Ip/OvXP59dsf2FlUzJolv9Gpdy7vPvEc4075E2mZGQ3ahoiIR+S3Rgq5yXgkoU2n9CxDfCTx/zdj4pQP3A5CtRyaCCul6uyWW25h7733Zs8992TAgAGMGDGCM844g23btjFp0iSys7Pp06cPy5cv54MPPiAlJQWAL774giFDhpCens7RRx/N0Ucf3eTtbGtq41xcXEx2dnal5bOzsykqKqp4fv3111NUVEReXh5nnnnmbssrpVS4CQNHvgU84nYc8cTnL1kCeOqzbsee3cls24ZPXp5B0LJY8s33LP/xJwL+Ug49axIrFizk4UuuZMyJxxEMBFi3bAWDxuzL87fexUMXX8G8/75R77iTE71x07lXuCSPp9ceqenLgKDbsdTgO+Bat4NQLYu2EVZK1ZnX6+WRRx7hkUd2ndvNmTOHiRMnMnHixGrXe/bZZ5sivBrV1Mb56KOPZvv27ZWW3759O5mZmZWmiQgjRozgww8/5LbbbuOf//xn0wSvlIpXVwFjgUFuBxIPdgbKutR3XU9iIufddzuz/jGNj1+cTo8BezL8kLEker2kZ2cx+c5bALvpzkMXX8HJ1/6Vj1+cTufevTj9lmu5f/LF7Ln3CDrl9qzztlMTvZk7A2X1Dd1V6d6kUWVBa25RmX+s27FUYRtw8oyJU+LzxVXNlt4RVkq1KjW1cR40aBALFiyomL5jxw6WL1/OoEFVn7u61cZZKRVfJgwcWQqcCuxwO5bmzm9ZSw30a0gZXfv25i+P/pN7Pnydi/91H78XrKfnwP6VlvnyjXfJHTSQLn16sX75SnoM2JNEr9d+vmxlvbab6vX2A0INid1NbVPSxjbDnqQNcNaMiVPy3Q5EtTx6R1gpVaXc69+t0/JXDbGYXId18u89pq4hNZryNs5HHnkkXq+3oo3zCSecwDXXXMOsWbM45phjuP322xk6dCj9+/cnFArx5JNPcvLJJ9OmTRu+++47/v3vf3PDDTe4th9KqfgxYeDIn99YlHcOMMPtWJqzbf6S9cCeDSmjYNkKOnTvhjEhPp/1Ftt/38Ifjjm8Yn7Rlq18PutNrnjyYQDadenEbz/Mp9eQQaxevJTxk06q13YTJCFL4LeGJvJu6piWuV9BsW9+Y7bRbqC7Z0yc8nZDChARrzFGx/VWu9E7wkqpVqe6Ns7t27dn1qxZ3HTTTbRt25ZvvvmG6dOnV6z3+uuv06dPHzIzMznjjDO47LLLuOwyHcVBKRWdCQNH/he4x+04mitjTNAftAY2tJzv35/NLcedzE1Hn8TS73/kkv+7j8SkpIr5bz78OEeceybJaXZTmcPOmsRvP8zntgmTGDxm3wYNo+T1eDY0NH43iYi3c3pWT2CV27EAs6nneNwiMkVEvhWRdcDvItKjcUNTLYHeEVZKtTrVtXEGOPTQQyuGSwqXkJDABx9oZ5VKqQa7GRgKuFctppnaGSj7ERjd0HL+eNmF/PGyC6udf8Ztlce9b9uxA1c+Pa2hmwUgNTEpoSxY0ihlucWTkNC2U3rmlg07irYDWS6FsQS7XXCdq5qLyPXAJOAMY8zCRo9MtRh6R1gppZRSqok44wufBvxS27Ktja+sNO6rr6Z6vfXu6Ks5SfIk9tkjJW0p7vQkvRk4uj7jBYtIOnbv0sdqEqxqo3eElVItUktu46yUim8TBo7c/saivGOBb4AObsfTHIRMyGeFQiPcjqOhkjyJvYAtQDu3Y2mo9KTk0f5gcG5xoEl7ki4F/jhj4pT69Vhm98xeBEwTkYOA34H7jDFPAojIVKCvMeaM8JVE5FDgKWNMrvO8O/B/wIHYNw7/A9wNLHVWSQIE8DvPj8Ie8usl7OHSrgSKgZuMMS87ZWYDDzvL7gSeBO42xoSc+ecC1wCdgG+BKcaY3aqoi0gusJLKne8lA3cZY6aKyDjgJWNMN2f5k4FXgQuA92rZh5+BF4E/YOeJXwAXGWPWOmXNccp+qprXLR843xjzsYhkAMuB34wxY5z5/Z3XYBT2BY9bjDGu9Zugd4SVUkop1aqIyNEiMkhEUkTkUjdimDBwZD4wAfvEv9Xb7vcvBFLcjqMxeERazHAC7VLTxnoTPJ810eYMcPaMiVO+akAZaUAPoADoDJwE3C0iB0dbgIh4gHew20nnAl2B6caYdcaYDGNMBnZS/Gr5c2NM+WvUCchx1jkbeEJEyhudPwxkA72xh1M7CzjH2eYfgRuBE4H2wGfYyXdN2oTF82o1++IF7gDWA0SxDwnAs0BP7NexBKhvu4FrgIpaHs7d+tnAK9gXAE8FHhGRBvcLUF+aCCullFIq7ohIvnM3oj62A28AawHXqrJOGDjyK+B03Kl+2qwUB/xutUVtdMmJ3p1ux9CYOqVn7psgsqD2JRvs5hkTpzTG3cEQcJ0xptQYMx94Cjvp/P/27jzOzvH84/jnmz2yIGiILXbGFlOU2tKqxlpTFUqoJUVRoVX7rqgSqqFVW2unljb2pfyEqqLEVlF7ELGTjWSyzPX7474Px0gkk8zMc87M9/16zUvO85xz5pqZM+Ncz33d1zWvNiT9XTgiIj7Nz/NwEx5/QkTUR8SDwB3ALjm5/jFwTERMjoixwDnAnvkxPwN+ExEvRMRMUpI6QFLTB1p/2QGkypOX5nZHgIj4KCJujojPImIycDopaW8SSUsCQ4Fzyw5vD4yNiL9ExMyIeAq4GRjc1OdvLk6EzczMrF2JiIcjYpWIWDwiji0ylrqa2r8B+5JWw9qlGbNmvdUQsXbRcTSXhTp3aTNJPXzeSXoZ4K0W/DQX3zB4/zOa4XnqgY9zElfyBmmFtmQXSRMkfSjpH5JWbPQcywJv5IS0qT6JiPKS5TdISfXiQGe+3I27PK7lgd/nuCaQyuvVKO4mkdSLtF/6hCY8ZiFJF0l6Q9Ik4CFgkZzIl4woi3PkHJ7qJNIK+Mdlx5YHvlV6bH78ENIqeiGcCJuZmVmrKl/NlbShpHfyf7tKOk/S+PxxnqSu+X6S9Lv85vVy0pvEHSW9JemZ8vI6SavnN7gfS3ox75Ernbtc0mllt++UFJI65dujJP207Pz38r630u1NJT0tabKkKZIa8p68+VZXU3sl0G5nsU2sn/oq6efZJnTr1HlV2tgqf8cOHRZbskevetL+2+Z2FXBgMz3Xm0CfnASWlEqlS26IiEVICeqbpNXXcm8By5X+JjTRorkEuPxzjwc+JJUJL9/oXCmut4ADImKRso/uEfHIfMRQcgTpa23KKKzDgdWAb0VEb2DzfLz893NYKUbS9o7GVgUGkfZYl3sLeLDR19gzIprrZ99kToTNzMysEJLWAP5OGnPyOHAcsBEwAFiXVKJ4fL77j4BtgRrgRtKb2MVIb9quIb2ZbtI+NEnfIY0yaorhOebeeZ/d+CY+frbqamr/QPr6253PZs7oX3QMzamD1EPwStFxNLcuHTut3KfbQi+QSo+by03APvMzJml2IuJt4GHgN7kHwDqkEt2rZ3Pf6aSGVo3zocdJe2rPlNQjP88mTQjjFEldJG1GKge+MSJmATcAp0vqlUuef1kW15+AYyStCamxlqQFKRnuRdp/fPp8PG4qMEFSH9LKblMdD5waEY37H9wOrCppT0md88cG+f8DhXAibGZmZkVYHrgXOD4i7s/HhpDeQL0fER8Ap/DFHrodgGvyuTtIKyl/jojPgN8Ba+duqvO0D02SgLOAE+cj9o60wApmXU3tGcCZzf28lWzqzBn/JTUkalM6d+z0XtExtISeXbpu2KNzl4ea6eluB3a/YfD+zb16PgRYgZTM/g04MSLuKzv/Q0njJL0N1PLFxTYActK6A7AyacV4HLDrPH7ud4FPSBfIriF1XP5fPncIqdPza6Rk/Vrgz/lz/h34LXB9Lkn+L6mL8/zqDYyIiE+a+LjzgO6kFexHgbvn43N/CFzZ+GAuV/8+6eLkeNL36rekjteF8PgkMzMzK8L5wDPAVqQupZBWeRvvoSs1s+pLemP2FRExI+83W5KyfWhld+lEXjEuswvpDdv/zeYpR0gaXvbYD8vOHUIae3K0pM9IbzibTV1N7TEjx4zuDRzUnM9bqSbWT23qG/Wq0L1T547TZ83PFtPKt1j3HgOnz5r18IyGWZsuwNPcB+x8w+D9m312dB71M9sZhxFxMnDybE69RNkFmYh4k9mX/ZY/z5zOnc5sVmJzUrrHVx/x+fmr+OrfqdndbyyNLsSVj4OKiFGzOT9wNs9z8myOjQca3/eiOT1PvsDQv+x2/0bnLwcuL7v9InP42RTBK8JmZmZWhLOBLYENJf0gHxvPV/fQlUqPPyA1nPmKPCJkEeA95m0fWmmkyFFziG2Oe+Ai4j+kBP24fL5ZSqMb+Tmp022bFhHTp8+a1WaaZJVbqHOXZYqOoSUt2aPXhkLPzefDHyLNCq6f6z3NWpATYTMzMyvCP3NZ81DSHt5FSHMzj5e0hKTFSWXLpT10dwK753Pbkbqp7iNpIeBQ4H/AWOZtH9qewCMR8WxTg86Nt5YjlWO3iLqa2qirqd2PtB+5zZoyo3406QJGm9O5Y8flSRdv2iRJXfr17L0kqWy4Ke4Etr5h8P5tasSUVaeKSYRzl8ZpuQPjFEkvlp3bPbfx/lTSyLx5u3Suj6S/53NvSNq9mK/AzMzMmirP2hxJSixPA54AngWeA0bnY5AazfwfKeEdTFqJ/YhU0rg3sGck87IPbVGaMFKkRNKiOc795nO0SpPU1dQeARzT0p+nKJPq6yvmfWhL6KgOrxUdQ0vq2KHDEn179PqM1HBqXlwP1N0weP+pLRhWYSJiVES06UqAtqbS9gj/PCK+VAqUu6ddRKonHw1cDPyR9D84gD8A00l7hwYAd0h6JiKeb62gzczMbN7NZh/Zz8tuDssfjR8zCzg4f5BHGt0aEbO77xz3oUXE3qTEuXR7LGX76b5uD1ze47d0o/Mt+sa3rqb2zJFjRn8MXEgFLWAsqFkNDR/Niob1io6jJXXr1GnqpzOmFx1Gi+rasdOqfbot9NjH0z7bkK9vIPcn4ODm6g5t1hyq4Q/qEOC2iHgoIqaQruDulFuP9yCNUzghIqZExMPArXzRYdLMzMysqtXV1F5MWgBoM1nVpOnTnift1W6zFurcpc/c71X9enbp+q25dJI+44bB+x/oJNgqjSKi6BiAVBoNrEm6mvQiqQnFKEm3kPbx/LbsvlOALUhzzP4VEQuVnfsVsEVE7NDo+fcH9gfo27fvN6+//vp5ju25tyc26Wvp2x3ea0LRx9pLL9yk52+qao6/mmOH6o6/mmOH6o+/KaZMmULPnj2LDmO+tXT83/nOd56MiPVb7BNYIfKK8E8bjUVp00aOGf190jiYHkXHsqDemvTJmEgzodushoip4yZ90ok2nvCXvDNl4r9mNDSUz9sN4IgbBu9/TlExmX2dSiqNPgoYQ7ra+WPgNkkDgJ5A43e0E0kDn2cBk+Zw7ksi4mJSWTXrr79+DBw4cJ4D2/voO+b5vgCHrz2Tc56b92/t2CHzHsv8qOb4qzl2qO74qzl2qP74m2LUqFE05W9apan2+K0Yjcur24O6mtp7R44Z/R3Snup+c7l7xZo+a+arbT0JBuggdRe0+YS/ZMkevdcfN3nif4NYC5gK7HnD4P1vLjouszmpmNLoiHgsIiZHRH1EXAH8C9iWtAG/8Yy+3sDkuZwzMzMza1Pqamr/A6zPHGYqV4MJ9dOa2mm4anXp2KnNdo5uTFLXfj179wWeBjZ3EmyVrmIS4dkIUpn088C6pYOSViR1fnwpf3SStErZ49bNjzEzMzNrc+pqat8BBgKXFxtJ00VEw7SZM1aZ+z3bhu6dO7eLsuiSjh06vLlc70V3uGHw/k8UHYvZ3FREIixpEUmDJHWT1EnSEGBz4G7gGmAHSZvl5linAn/Lq8efkvbKnCqph6RNgB2Bq4r6WszMzMxaWl1NbX1dTe0+pBnKLT7KqblMnTnjGaq4rLupunfqslzRMbSia4BNhw8a3G5W/K26Vcoe4c6kOYGrk/b9/g+oi4iXACT9jPTLtRhwH7BP2WMPAv4MvE+aJ3igRyeZmZlZe1BXUzti5JjR/yXNWV6s6HjmZmL9tM+KjqE1de7YcRngPdKYz7ZqBnDM8EGD3RTLqkpFJMIR8QGwwdecvxa4dg7nPgbqWiYyMzMzs8pWV1P7fyPHjN6AVCU3oOBw5qgh4tMZDbPWnfs925ZOHTq8PrOhoa0mwq8Duw0fNPixogMxa6qKKI02MzMzs/lXV1P7OrARcA6pz0rFmTy9/mnSNJB2pVunzvVFx9BCbgTWcxJs1aoiVoTNzMzMbMHU1dTWA78aOWb0XcAVwNIFh/Qlk6dP6150DEXo3qlLnynT21QuPBU4bPigwRcXHYjZgvCKsJmZmVkbUldTez+wDlAx42tmNjS82xAxoOg4itCtU6dVgelFx9FMxgAbOgm2tsCJsJmZmVkbU1dT+3FdTe3OwL7AlKLjmVg/9UXa6ftOSV2FXi46jgU0CzgbWH/4oMH/LToYs+bg0mgzMzOzNqqupvYvI8eMfohUKr1JUXF8NmN6RZVpt7YuHTt+WD+raqZcNfYssO/wQYOfLDoQs+bULq/MmZmZmbUXdTW1rwKbAT8ljZpsVfUzZ/4vYOXW/ryVZKHOXboUHcN8qAdOIK0COwm2NscrwmZmZmZtXF1NbQCXjRwzeiRwFrAPoNb43BPqp74PrN4an6tSde/cuf8n04qOokkeAX46fNDgF4oOxKyleEXYzKyK7LHHHiy11FL07t2bVVddlUsvvRSA6dOns/POO9O/f38kMWrUqC897uSTT6Zz58707Nnz84/XXnutgK/AzIpUV1P7UV1N7VDSCvFzLf35ImJm/ayZa7T056l0nTp0XAoYX3Qc8+AD4GfAZk6Cra1zImxmVkWOOeYYxo4dy6RJk7j11ls5/vjjefHFFwHYdNNNufrqq1lyySVn+9hdd92VKVOmfP6x4oortmboZlZB6mpq/wXUAr+iBZtpfTpj+lPAEi31/NWkU4cObxQdw9eYTmqGtfLwQYMvGj5ocEPRAZm1NJdGm5lVkTXXXPPzf0tCEuPHj6dLly4cdthhAHTs2LGg6MysmtTV1M4Ezhk5ZvR1wEmkDtPN+t5w0vRpVdshqrl169R5eoXOE74ZOHL4oMEuE7J2xSvCZmZV5qCDDmKhhRZi9dVXZ6mllmKjjTaap8fddttt9OnThzXXXJMLL7ywhaM0s2pRV1M7vq6m9gBgDeA6IJrjeRuiYeLMhob1muO52oKFOndZvOgYGhkNbDF80OCdnQRbe+RE2Mysyvzxj39k8uTJ/POf/2SnnXaic+fOc33MLrvswgsvvMAHH3zAJZdcwqmnnsp1113XCtGaWbWoq6l9pa6mdndgAHD7gj7fpPr6Z4FuC/o8bUXXjp1WBSqhZdYY4MekbtAPFR2MWVGcCJuZVaGOHTuy6aabMm7cOG655Za53r+mpoZ+/frRsWNHvv3tb3PooYdy0003tUKkZlZt6mpqn62rqd2BNHf4wfl9ninT6xdptqDaAEmdhV4qMIQXgN2AtYcPGvzX4YMGN8vKv1m18h5hM7MqNnPmTD744IMmP04SEX4PZGZzVldT+wgwcOSY0QOBw4HtmMeRSzNmzXqzgVi7BcOrSl07dfxk2sxW3zY9GjgD+LubYJl9wSvCZmZV4v333+f6669nypQpzJo1i3vuuYfrrruO2tpaAOrr65k2LVXdTZ8+nWnTpn2e7N5yyy188sknRASPP/44I0aMYMcdd2zV+Ovr6xk6dCjLL788vXr1YsCAAdx1110AjB07FklfGu/061//+kuPv++++6itraVHjx4ss8wy3HDDDa0av1l7VVdTOyqvEK8O/An4bG6PmVg/9fUWD6wKde/UpbVKxQP4B7Dt8EGDvzl80OCbnQSbfZlXhM3MqoQkLrzwQn72s5/R0NDA8ssvz3nnnccqq6wCwGqrrcYbb6TpHIMGDQLg9ddfp3///lx//fXsu+++1NfXs8wyy3DUUUex1157tWr8M2fOZNlll+XBBx9kueWW484772SXXXbhkksuoX///gBMmDCBTp2++r+mMWPGsPvuu3PFFVew1VZbMXHiRCZMmNCq8Zu1d3U1tS8BB44cM/o40qzZg4F+s7vvZzNn9G/F0KpG985dVvhk2lyvIyyIicDlwB+HDxpcZBm2WcVzImxmViWWWGIJHnzwq9v1Ro0aBaRV1TmphMZYPXr04OSTT/789vbbb88KK6zAiy++ONfO16eddhoHHHAA22yzDQCLLbYYiy22WEuGa2ZzUFdT+zFwxsgxo88mNV06GPhW6fzUmTOeA1wWPRudOnT4BjAOWKaZn/o54A/A1cMHDf60mZ/brE1yImxmZoV47733eOmll1hhhRU+P7b88ssjia222oqzzz6bxRdP00YeffRRVlppJdZee20+/PBDttxyS0aMGEGfPn2KCt+s3aurqZ0BXAVcNXLM6Bpgb2DPidOmTigyrkrXqUOHN2c2NDRHIjwZ+Dtwmbs/mzWdE2EzswrU/+g75vm+h689k72bcP+xZ243PyE1qxkzZjBkyBD22msvlltuORZffHH+85//MGDAAD766CMOPvhghgwZwj333APAuHHjuOqqq7j33nvp168fe+21F4cccgjXXHNNwV+JmQHU1dSOAY4cOWb0sTOj4XvAnsCOQI9iI6s83Tt1njF5ev38PrweuAu4Frht+KDBlTCOyawqORE2M7NW1dDQwJ577kmXLl244IIL+Ne//kXPnj1Zf/31Aejbty8XXHABSy21FJMnT6ZXr150796dffbZh1VXXRWAY489lu9973tFfhlmNht1NbUzgbuBu0c8en8PUjK8G7Al0L3I2CpF985dvtHERLiBNMbqGuDm4YMGT2iJuMzaGyfCZmbWaiKCoUOH8t5773HnnXfSuXPn2d5PShNaGhpSk9N11lnn82Pl582scg3baMtPSSuX14549P7uwEBgW2AbYKUCQytU146dViF13l7oa+72EXAvafX37uGDBjd9Tp6ZfS0nwmZm1moOPPBAXnjhBe677z66d/9iceixxx5jkUUWYZVVVuGTTz5h2LBhDBw4kIUXXhiAffbZh1//+tfsscceLLnkkpx55plsv/32RX0ZZtZEwzbaciopqbsLYMSj96/KF0nxFkDX4qJrXZI6dZCeb4hYt+xwAE/yxffoMY87MmtZToTNzKxVvPHGG1x00UV07dqVJZdc8vPjhx56KGuttRbHHnss77//Pr1792arrbb6UqfrfffdlzfeeINvfSs1pt16660ZMWJEq38NZtY8hm205UvAS8B5Ix69fyHSavHGwIbABsCixUXX8rp27PTR1JkzngAezh//HD5o8PtFxiRpLNAXmJUPdQIejYiBkgJYJSJekbQc8CJwc0TsIak/8DrQOSJm5ue6GnglIk7Otz9/fL59GrBMROydb/cDzgc2B6YAv4uIEfncycBaOa5tgZeBfSLimbK4fxoR90nqCbwKvBwRm+bzdcBvSaO+RNq3vkJEjG3Gb59VISfCZmbWKpZffnki4ivHR40axcCBA9ltt92+9vGnnHIKp5xySkuFZ2YFGbbRlp8Bd+YPRjx6v4BVSEnxhqTRTOtS3avGY4HH88djS/ToNTp/3ZVmh4i4D0DST4E9ZnOfX5NKt5uFpA7AbcAtpP3kywD3SXoxIu7JdyvtNd8DOBQYKWnViJjR6OmOABof+xNwdERcLqnTbM5bO+VE2MzMzMwqxrCNtgzSavFLwNUAIx69vwuwDrAaaX/xSsDK+b99i4n0KybzRdyljxeBl4ZttOXkIgNrLpLWIa3cXwEs30xPuwGwREScmm+/JukS0ozqUiL8ZETclGM4Fzgc2Aj4Z1lsSwJDgXOBnRp9jk5ycwlrxImwmZk1q6aMfoLqHP9kZq1r2EZbTgeeyB9fMuLR+3vyRXK8EqkEdvGyj8WAhYFewOw79M1ZA/Ax8GHZx0eNbr9OSnbfaerXVYV+C5wArNGMz7k80E/ShLJjHSlLcoG3Sv+IiAZJ40g/53InkcqrP250fG/ggvzhcVP2OSfCZmZmZla1hm205RTgmfzxtUY8en83oDfQjdSgqvTR0Oi/AcwEJg3baEs3rUq+S7qocAMp6WwubwGvR8QqX3OfZUv/yKXUywDjy86vCgwCakgryeX+AUwizbb+Oy6NtsyJsJmZmZm1C8M22nIaXhWcXycDu0dENHOV8ePAZElHASOA6aQV5+4R8Z98n29K2gm4FRgG1AOPlj3H8cCxETFtNrEdDrwdETfmPcJmgBNhMzMzMzObu6ciYtTXnB9bloQuCsyS9HxE3JiP/VNSqSN1b6CjpGcj4lxJ2wPnkMrMu5L2Vh9f9ty3ALuS9ia/AuzUqFHWh8CVjQOStBIpEV5/3r9May+cCJuZmZmZtXMR0b/R7UuBS/O/1ejcyWX/HksaS/QleexRj9k9Pp/fG+ifz48ndYWek2kRMbsO1rOL+3Lg8vzvVylrppbHO7lplgFOhM3MzMzMrPm9Brz7NefHk/ZkmxXCibCZmZmZmTWriPhKqXKj8/e2Vixms+NE2MzMzMzmmaTOjfZnVpxqiNHmTXkZtllz6lB0AGZmZmZW2STtL+lxSeOBjyQtV3RM5SQtJumPkl6W9BEwsuiYzKyyeUXYzMzMzOZI0tGkRkZ7RMRzRcfTmKTOwAPAfcAGETGh2IjMrBo4ETYzMzOz2ZLUAzgSWDci3io6njkYQpoT+8uiAzGz6uHSaDMzMzObkzWBycAFkj6R9Iqk/QAkbSjp35ImSHpH0gWSupQeKCkkDZP0mqQPJZ0tabbvPSVdLmm6pCn541NJUXZ+H0kvSJqcn++AsodvSJ5ZK2mipFGS1miZb4eZtRVOhM3MzMxsThYClgPeBpYCdgbOkPRdYBbwC2BxYGNgS+CgRo//IbA+UAvsCOz7NZ/rrIjoGRE9gXUbnXsf2B7oDewD/E5SbVmMWwGH5VjuBG4rT8rNzBpzImxmZmZmX6cBOCoipkXE08ClwE8i4smIeDQiZkbEWOAiYItGj/1tRHwcEW8C55H2GjdZRNwREa9G8iBwL7BZ2V1uiYh/5E7Rw4HuwLfn53OZWfvgRNjMzMzM5qQe+DgiJpcdewNYWtKqkm6X9K6kScAZpBXZcm81ely/+QlC0jaSHpX0saQJwLZln6s+PzcAEdGQP+/S8/O5zKx9cCJsZmZmZnPyJtBHUq+yY6VS6QuB/wGrRERv4FhAjR6/bKPHjW9qAJK6AjeTVnr7RsQipPLn0ud6E1i+7P7Kn/ftpn4uM2s/nAibmZmZ2WxFxNvAw8BvJHWTtA4wFLga6AVMAqZIWh04cDZPcYSkRSUtCxwK/BVAUv/cTKv/PITRBegKfADMlLQN8P2y8zcA20naMo9SOpy0SvxI079iM2svPD7JzMzMzL7OENL+33eAj4ATI+I+SdOBi0njlZ4iJbnfbfTYW4AngYWBy4HL8vFlSeXMc121jYjJkoaREt6uwG3ArWXnX5a0J3A+qRz6aWCHiJg+H1+rmbUTToTNzMzMbI4iYhyw3WyOPwSs3ujwiY1u3xkRI2bztFsAv8nNrYiIvRs99yuUlVlHxB+AP3xNjH8D/jbnr8LM7MucCJuZmZlZq4qI04qOwczaN+8RNjMzMzMzs3bFK8JmZmZm1uwionEHaTOziuEVYTMzMzMzM2tXnAibmZmZmZlZu+JE2MzMzMzMzNoVJ8JmZmZmZmbWrjgRNjMzMzMzs3bFibCZmZmZmZm1K06EzczMzMzMrF1xImxmZmZmZmbtSptIhCX1kfR3SZ9KekPS7kXHZGZmZmZmZpWpU9EBNJM/ANOBvsAA4A5Jz0TE84VGZWZmZmZmZhWn6leEJfUAfgScEBFTIuJh4FZgz2IjMzMzMzMzs0pU9YkwsCowMyJeKjv2DLBmQfGYmZmZmZlZBVNEFB3DApG0GXBjRCxZdmw/YEhEDCw7tj+wf765GvBiC4a1OPBhCz5/S6vm+Ks5dqju+Ks5dqju+Ks5dmj5+JePiCVa8PnNzMysyrSFPcJTgN6NjvUGJpcfiIiLgYtbIyBJT0TE+q3xuVpCNcdfzbFDdcdfzbFDdcdfzbFD9cdvZmZm1actlEa/BHSStErZsXUBN8oyMzMzMzOzr6j6RDgiPgX+BpwqqYekTYAdgauKjczMzMzMzMwqUdUnwtlBQHfgfeA64MCCRye1Sgl2C6rm+Ks5dqju+Ks5dqju+Ks5dqj++M3MzKzKVH2zLDMzMzMzM7OmaCsrwmZmZmZmZmbzxImwmZmZmZmZtStOhM3MzMzMzKxdcSJsVuEkDZHUueg4rG2RpKJjMDMzMyuKE2FbIH4z3bIk7QH8MiJmFB2LNY2kjvm/vSV9O39sJqlrwXGtChARIanq/h8gaRH/3TEzM7MF5a7RBZCkaGPf+Gr4mqohxsYk/Rc4MiLulLQssDawGPAk8E5EfFJogDZXku4FSslvJ+DaiPhDQbGcBuwNXAmcFxHv5+MV/bshqWNEzJK0BXACcDbwr4iYUnBoZmZmVqWcCLcQSR0iokFSN2CZ/PFZRDxecGjNRtL5wMMR8deyYxX7hrrszfQQ4EPgnxHxWdFxzYmk9YAzImIbSUsA/wDGATXAB8AtwO8iYmqBYc4XSd8AdgCuiIiZRcfT3Eq/B5J+AeweERtI6ge8BmwMvEj6m/Bya/2+SOoPjAFOAVYHVgAuj4jLW+PzNwdJrwDTgS6k34dLgP9GxPRCAzMzM7OqU3VlcVWk9Ob298BVwCHA1ZLOLC6k5iOpLyBgf0lXSloTKrfcsiwJXpP087gCOFPS2hW8//Z/QN+cNB4NPBMR20fEisB5wF7ARcoKjHN+XE9KYsZI2qboYJpbWXK7BnBh/vdxwH0R8RSwGXAwKaFrLX8ELoiI3wKPAesBe0r6u6S6VoyjSUp/TyQdBnwSETXArsABwE3AryStVIW/A2ZmZlagiktY2oK8GhyStgK2BQaSyhE7Ac/nvGWdan7jFhHvAWeS3tyvTUryfyOpb0Q0FBvdV0XErPzPi4CjgNWArYEbgGGSlq6kn0d+DU0FniBdTNmYlMADEBHXkZKBFYA+lboKPzuSBgErRUQH4HLgDkk3S1q92MhaxKvAdpJWBnYBfpqPHwp8GhH1rfG6k7QY0Bv4Zz60H3A8sD/wPrBTS8cwv3JljYAtgRvz4TrgdmAI6YLQX4HuhQRoZmZmVcmJcAsoSwS/A9wYEfWkRPiziLgK6E96Q9ynkAAXkKRueYV1HPAOsDJwNbAscL+kbxUa4BxI2hhYERgeERNJJZYPkd5M3wV8t8DwvqTsNXQe8CmpjPZkSSuW3edpYHFgpdaObwEdC/wp//tF4GVgGvCcpEtKTaaq0WyqIa4EugH/Jq0Gvytpd9LFo+NaK66I+IiUOP4171leD+gfEa8CvwEOb61Y5ke+0PMgMFjSOcBhwKsR8e+IWA04IiI+q8RqFDMzM6tMftPQsv4NLJ3/fRRfvNk8DFg6vzmtKpKWA34HDMiHLgTOj4hzgAtICc5/iolurj4BniOVc58FrBgRBwAbAA8AEwqMbbYiYgxpRfhSoAE4TtJQSd+SdBIwtZr2nUvqAvwX6Cfpe6TXz4iIGAJsT/p6Zn3dc1Sy0gUMST+XNCAi3gFOIu3nXkLSa8A2wLBcNdKpFVfzLwUGk0qkNwZWkLRURIyNiA9aKYYF8WfgcdL++DOAb0r6LkBEPJDvUzWVEWZmZlYsN8tqQbnU8zagL/BoRHxf0kaklZlvRcSrpaZahQbaBJJWI5UhzgKeJpV+L1NKXiR1jogZldg0S1JP0grrAFIythJwfVEdfJsqr2gPJpVDfwe4mdT597nSHuhCA5xHkrYjVRA8SLpQ9B7wk4j4uOw+VfP1NCZpE1IJ8vOk3/+zgYmkCpDVgEda83dD0kKzawon6QZgKjC00huWSeoREZ/mf5caEf4SWCoijig4PDMzM6tCToSbUVlDpg5Ah4iYKWlJ4EjgINKb48+AByLivCp/s78vqdlPL+BA4MVcKl1xJHUHVsirq0jqHxFjJW0KnANsXUljiMpeR98jJb6dSa+dO0irYZ2ARYBJpT2mlXbRYXYk1UbE6LLbfSPiPUl/Ae4u7z5ezfJ+1ltJncnrgTVJ3ZkvKyCWocAPgFVJZdqjSE3XPstbGFaLiCtbO665ySvlMyWtC/yQdNHqfeD00gWT/PtxVERsVWCoZmZmVqWcCDczSasCR5DKH+8hdWd9gLQfdQBwf2n2ZbUkMCX5Df6qEfFivt0ROB34MankePeImFxgiLMl6SfAxaQuxceWYsxluv8Gzo6I6wsM8XNlq11LAc8CfwEWIq0AjwH+DvxfRLxbYJhNJmkF0l7gO4C/RMTIsnOHAj+NiLULCm+BlX6Xyyoi9gR+DRxD2t/9faAncEBEPNtKMdUAjwA/z4dGkCohbiLtVx7TGnE0VfnfRUkvkFbW/0Xqs9AbuDAizsrnS9/vqr2oaGZmZsVwItwMlGYF70p6g3kNaVbovcBWpJWY/5WX71VbAgyQG/wMIb2ZbyAlj3fmc6sA20TEiAJDnCNJiwObAPuQfh7nRsSl+Vy/iBhfZHyzk8tWJ0bEfpLWIHWPvoH0mnoA+HVEvFRkjPMqX0BZgRT3S6TXz7vAWRHxfL7PGhHxQjUnNJJ6kZrg3RgR4yQdDYyPiCslbU66OHZmbtTWGvHcQpqxe5ykDYCRpK7pRwP/BxwSEa+3RixNUXZR4QigLiI2ydsaXifFvz+psmZX4PFq+1tqZmZmlaFT0QG0ETuSxpGsC3QkNf8ZC9ydm7n8Ob+5+xV8acZoVZC0CHA+cAqpEdb5wLWSHgKOycnMy/m+FbfnOSI+BG5Rmn08EDhQ0j7AbyPi1kqLOSfu04Gz8qErgF9FxIWSRgHjqiUJhs9f769JugDYmdT863ukGciPAydFxAv5vlWZBGcDSJ2gd5T0B+AV4CxJYyPiIUlPRcTk1ni95dfQ28C1+dCVpGqIK3LVyrhKTILh81nkHUn7qS/Jh88jbSk5Psf/PqlrdFX9LTUzM7PK4a7RzSDvbTyLVAK5OXCmpG/nc/8H/ASoyXtVq9FpwD15xXciaQTREGB90sib7Up3rISEsjRCRdLqkjaX1DmfOpK0r/n7wDOkku6KiLmRSaQOuZ9JWpt0ceWifG4KaWV4dqN6KpKkDSR1Bc4lfd8nkebo/gVYB1iuwPAWiMpGPUXEP4GlSNshzgK2IK2C75rPT87/bfHXW7748ztgQk4c342IK/Lp/qQO0hUrXxA5HXhQ0qKkvzW/zqe7kPaUf1gtvwNmZmZWeVwavYDK9qgdTFptfJ/UHbaBtD/vCVLDo+UjYnClrT7OTd5HewTwdETcIekfwD8j4lRJ55Ea7/yl0CDLNNpfeA0pMbmQlJQMiIhN87newMzcNKjwctyy5kCLlhp3SepEiv820liq1YHNIuKbBYbaJJK2JnW3/hNpdW9T0p7VH5LKo5eKiNeqcbtAOUmXkvb/X5dvr0JK5AaRGsptGBFPtFIsnYCG+GKU01KkedljSDOpl46ILVojlqYo2x/fG+hdar6XLzb8mfS39RPg0IjoW2CoZmZm1gb4avoCyklwV2Aoae/pwaQS4heBPYG7SStex+f7V00SDBAR00lzR5+Q1A/oAdyZTw8ESm9WVUiAjTRKpg4hdck9FNgDGFlalY+ISZFHylRAEqycBHcA3pR0t6RvRMTMiHiLtLfzNKAfsHt+TMc5P2PliIi7SeXQG5DKdOtJs2B3iIipEfFavl81J8E9gcnASZJul7RaRLwcEbuQEv6zWzEJ7klaOX1M0s8BIs0y3pf09/594EetEUtTlf1tPAM4VdJ38oWhWaTXzEbAt0hd6ksJv5mZmdl88YpwM8gJzF+AhYE94ouu0HuS3rS9Qlr9ehi4KyJmFBXr/JDUJSfEpZWvxYAA+kdEbaHBZZIWI73ZP5f0c1gvIu7P51YjlUSvCbwA3BwRDxQVa2P6YlzS+cA3gTdJyeM5EXFUvk93oHNETKqm1dPSSnf+90+BX5FWuXsBG0TEk0XG11zyPvpFSDPC+5BWwT/vUJ7v0+KVB5KuBxYl/a3ZhrQdoB9wW0RMrYTqh7mR9H1Sz4XFSE29/h4Rz0taAvi40uM3MzOz6uAV4WaQVzJOJO1du1DSD/Opj0ilfLcDfYFhpPLWqiDpKEnXApdIOjGvwFwKTACeBnbL96uE1cmJpH3LiwAnAP+QdJOkVSLixYgYBgwnNTTrU1yYX1aWBK9E2kteFxE/BnYiNV16T9LQvHo6Capj9VTSypJOBEZLulzS1pE6dQ8gNVt7qpqT4LJ96L0BImICqZNxP9KK5nLAOEkDS49phSR4fdKYre0i4tekvcAHAdcDV+VtHBWfREbEvRExmPT9PJLUc2F/YOFqiN/MzMyqg1eEm4Gk7nm1ZQNSMjaAtPo4Hjg9Im6QtDSwaW6sVfEk/Y5UhvggqZxye2Amqdz7o0p6Q5r3QJ5B2vv4fUlDgDOBt0hfw+XA/pUUc2OS7gNejogDy451JVUUnAvsEhE3FRVfU0l6mjSz9gFSh+jVgNsj4sR8fqG8P/vzFeNqk6sQTgLujYjb82rsRxFxsKQVSV/31aUS/FaI5z7SKvvCkrYFLo6IZfJK6m3ArhHxRmvE0hRle4PXiTxjWdLCpO0lO5FKog8mjQy7vLhIzczMrC1xIjwfyhobrQ/UkVYYx5GaMk0CvkFaeXw1Il6uwgZZXUkzkX8eEW/k2ysApwIvRcTxhQbYSP45LAmMKitLHwH8j9Sw7DJgZeCMiPhtpZWHSloZuB+4DrgL+HepFD2fXywiPioqvqbKF4ROiojty45tCdwInBgRFxQWXDNSmu98PmnU1ThgF9J2gQn5fCnBa5VSdknLksYkbUyqTtkvIi5Tmme8a0Ss19IxzC+lWexPAFNJ++CPAmZFxAH5/OrAG/mCY9VsDTAzM7PK5US4iRp1JX6ZNFf3ZWBb0r7ZK4BLyhOZaiPpDNIqzMXAX8u+3jrSHs+dI+Ld4iKcvZyAbQiUukWPAIZFxAuSDgU2iojdioxxdnLJ+RDgu8BCwFOkveRPFRrYfFLqJr4J8KOIeLP0OyPpF6Ry3cPaUiIjaShpRNJiwG9IK/vPFBjPFqTRSYvmeE4DfhARjxYV07yQtCbwU9IFhaWA1SLi5WKjMjMzs7bKe4TnU04W34yI3UldlVcnlYEeATySk7JqtTCpI/SRfHlP80xgiUpMgrMfAjuSylX7AU8CR0jqFhG/p0I7Lufu0FcAR5Nm0H4TOETSLyUtXmx0TZNXtxciff//JOm7ZUnvN4HF20ISLKlDXqUkIi4jjUi7ndSh/ERJ32jFWNaStLukCyRtEhEP5iZ2F5LGVj1SiUlw2T7rpXPcz0fEL0i9B24G7pQ0vNAgzczMrM3yivB8UJqt+yfgb3lv4F+BTyLiZ5LuIjWSOjUiphYZ54KQtAxpdudA4O+kksXOpA6uN1Xi3s6c4P6AtK+wM/ASaaXukIi4t8jYvo6URk+VrbwPIO3FXgXYK/Jc4WqR93duQlrZWzYffglYmrTXeVolvn7mpmxLxE6kxmb986nDImJUvk8tsElEnN9KMS1J2sf/FNCbVMlxH7B3aQ820DEi6lsjnvkh6XRgPdKoudsjzZXuRhrzdBLw04h4qMgYzczMrO1xItwEZSWevYAVSR2hZwD/IHX7fUXSrcAfI+LuKtwb3IXU7bZXqSxX0vdIZZZrAkdGRMWs0JTvwSSVpU4AOpIqHfYjNcraibRXuLbSViLLXk9f+m/Z+TVyWXdVvI4k9SXtjwd4FehOuhCxOyDgHxFxcjHRLZiyn1EX0n7gc4C/AX8lNce7j9SQbWzZY1r856bU1f2DiDg0316JtE84SLOaP6nUPbVl39O1SJUc6wPTSI297omIj5TmCFfVhSAzMzOrDk6Em0jSt0lvePfOK5CdSV2JnwB6AvtGxHIFhjhfcjJ5M2lf4QbAGFKX1tvy+WGk/YZPASdEBczhLXsjfTJp5borKUm5OiJuyZ17hwLPRsRfK6FJ1pySkrKkfghpL/MhBYQ33yRtBJxCakr2KOlC0XYR8XHe+/kjUgO5KaQuy9cUFuwCkPQbYI2IqJPUH3ictPL9V2AJ0v75v7VSLF1I5c8PRsSVZb8Py5Hmmg8tT8wrRaM+C90iYlr+9w2kSoJHSB3374mIO4uL1MzMzNoy7xFuuolA//xmbhZp3+yzwL6kN//7w+cNkKrJBaSkfihpVe8h4EZJxwBExAhSkjwWuENS94LiBD5PHEPS1qTv+T7AL4Hvp9MSMD4ijos8sqroJDjHUEoAvi1pD0kHSaotWzmcBuws6Zic6FSLPwG3RMRKpNdIt5wEr05akT+bNIN6Oqm6oOrkC18TgJH50HnAdbks+mLSzN5bWyue3JDvReAXuSdBqcT+TWB5Uif1ilP2O7AbcLKkjfNWjC1Jc5AvJV1Q6VtclGZmZtbWeUV4HpSXrgLdgIdJTXFeAT4klePWAaOrsctpTmpvAw4v73ab36j+lNQRe2YpkaykcsVcGvpURJyt1L33lxGxZt6rOZBUpj6t0CCz0oq0pMGkUVSTSR3HS/sjT4yIKZK+Q9pnelqB4c4zSWsDl0XEhvn2m8DBEXGbpFOBxyLijnyuHzC1Ul4/TSFpUdKK9sKkLRG3AsdFxMOSngBOzj0DWrwUWdISEfGB0mizS0gXsf5JujC3OrBxRGzckjEsiPy39DBgc1LCvgSp58KR+fxiwIT8+1KRpd1mZmZW3ZwIzyOlDqc/JM15PYu0clEPzCI1AXoKOCAixhUW5AKQdA1p9ui+ETE5H+sNjAL2iYhn8veAStqvKulXQJ+IOFbSeFKs90g6H1g4In5ScIhfIelJUtJ0W252VEtaTbw5Iv6S77NURLxTDUmApM6kRH5f0p7grSJiq5w4vgBsHhEvVcPX0pi+aJD1I2BwRPy47NzZpH3o7wNrRsQarRSTgHtIlSjnk6pUhgGrkVbb7wX+EBFvtEY8CyK//lcnVUI8nrcHVF0jNTMzM6s+1Va+W6QVgMtIHZSfJyWN25BWg98nJWPjqu3NvqQlgEmkN9THAvtJeoiUwPwAWKi0SlxJCXCZZ4GzJW0LPJOT4NVIc3nXh9ZpWjQ3ZXuAtyB1+R0HEBHvSrqPFOtukv4WERMj4p18vuJfSxExQ9IzpHL6ZUkzYCHtX707J8GF/wyaKv8ulxKyc0jjxJDUNVIX5jtIv/8TSSv8n6/6t3BoF5CS3rGkWdm3Ar/NMbVWDE1WVhHRj7QXeGnS9+76yB328+vESbCZmZm1OK8IN0He9/tz4DhSY6Ztgf9EBY8mmRtJz5PGk/xb0oGkEu96vmiY9ZuIuK9S3lzPLqGStDtpb7NIpepdSUnxiZUSN3y+x/Q50grY1aTv+/R8bmXgTuCbpRX5Sqc0JmmFiHg63z6MNPapI1BajfxxREyt0kS4lLgdCpxOapL1VqP7dCn9DFsppv6k6pM1gB6kjtzfJJXZ30VKKiv6+5wvtE3NH91ICfHxEXFLoYGZmZlZu+JEeD4ojU86h1QWeR1wQURMKTaqppP0C+AnEbFe2bFlSKvfM4E3ImJ8UfE1VraquhxpLNL3SB2KbyLNUF2StN/2qoh4LT+m4lboJf0MOJe8mk1K3HcG3oyIwyopef86kg4hbRe4ndSp+32lEUobAG8Dr0TE5Gr5esqVvdZ6AW8BjwEfA88AV5RW7Fs7wZd0BfBdYECk8UJdSU2mBgIbA8dGxD9bK555VdZnYX/S9ouNJPUg7Q0eDGwK7BcR7xcaqJmZmbUbToQXgNL8yyMiYq+iY2kqSd2Ad4BrIuLnRcczN7mD8tIR8bqkB4GPgH+TSqC7kUY9VdxInjkl4rlB2cWk+GeQ9jZfm89VxeqppA1JFyPWI3WDvj0irsvn2sQ+T0l3kV5rh5P2QK8HNJCay93YmqvBOZ51geFAf+BPEXFOPr4UsF5U+LghSScA/SNiaNnFhhVIF7NO9aqwmZmZtRYnws2k2la9JF1CSmJGkVYkbyG9sW/I5ysqGZN0EilpHE5a/dqnbE/kvsDvgQMj4urCgvwaknYklUR3BkZFxMP5+GqkcTHrAScDF0bEp0XF2VR5u8B3SWOrVgTeBRYjlYDfERFPFRjeAskXX84Fjo7UzbsbaW/rlqQ93U+Xuhy3Ujzl83f3Jo1vepxUfv5xa8WxIPIe+d8DP4yI18uO304av3VJYcGZmZlZu+JEuB2SNAAYDfQDViHtC16ZVAJ6U6S5qBVH0omkPai9gNNIJdAT87mjgL4R8csCQ/ySso7DPwGOITU3GgtsAdwHnBsRY/N9dyY1QRKwelTweCGlcUkvle+NzyXR65AaZH1MWu2uJ5VMV+UfGUk1wLiImNToeB9gB+C/EfFkUeX3uav7vcClEXFpa3/+eVG2z7orae/4LNK4p11Jv8NPkLqmHwwsk1eIK247g5mZmbU9ToTbIUnrkfYYlkb1LEFa0dsMqAEOibJ5wkUrNSSSVAf8iLSHeSnSKvbFpA7M5wCLRMSulfBGutHq3TjSvsh7JZ1HWlF8C+hL+hpOK1uJ3yki/lZQ2HOlNELrVaAD8LOIuKvs3MKkBmvrk8qJF42I9yrh59FUkrYDriclaw+SZlUX0hQvr7pvAmxHet2MBN7N3bpPIF3EGlrJpeiSLgPGAyMizT/ekdRpu560V/7GSB3f20RJvZmZmVU+J8LtTN7X2Y9UtjqjvAQ6r4CtFRE3FBrkbOSmRS8AgyLieUmbkJKUFUlJ13+AkyLi3QLDLCUtvUorukpjnQ6JiG3ySuJLpBnU3wb2Ai6PiIsldY6IGYUF3kSSzgJ+SZoffFT+mVwPjK+kVfn5JWlTUgL8BPBK/vcDEfFyAbH8AVg3x7EJqZHdaRFxjaRdSZUQI1o7rrkpq4jYhXRR4VnSvOA/kHoTNEj6hhtkmZmZWRGcCLczkl4GfkcqWZ30NferqFW8vNp4M/AP0qpSae7oeaQyy+dIM1UfL/KNtaRrgQkRcVC+vTiwTkT8n6TTgJqI2ElSLWku7Z75gkRFfb9nR9IipEZHT+fbSwJ/JpV6jyKtTK6RE5yK2mPeVJI6k/bgdiOtgG9PWu1+gNQUbGIrxbEyqWP1ShExIR87kLRXfu+IuLE14lgQkt4Eto2I/0o6A9gNeJr0+/pEVMm4MDMzM2tbOhQdgLWePC5pfET8sTwJltSz8X0rLSnLicfFpDErP5a0Zj51D3ADac/zCODPudS71SnNeN2YVPJZSoKXAGbl/Zz/Aj6WtAFwGWmPaWlVvqK+33MwDDhO0k8kLRsR70bEtqSS3VWB3+UkuGO1JsGSekvaOK/On0aacXszsAepqdxQUofs1rIkqSx7QulARFxIeq2vnWNWK8bTJJIGA8vkDyLiWGBzYBJwB/CD4qIzMzOz9swrwu1IXo1piIjjcwfcWTkR+wHwDeCySk3IJHWPiKmSDgZ2Ie0L7ktahfxlRPxN0hqkFdZjC4rxQNKK7yGSNgeOIu2XfYy0sjiWVBY9FiAitsqPq/jVYID8NQ0GliOtkj4E3FZN3dLnRtIepFXua0iJ/yBgq4g4IJ9fMSJea60Vb0mLkVahryc1xXo/Hz8a+FZE/LClY1gQklYkXUTYFXgZOC4ins/nNiVdDJpQXIRmZmbWXjkRbkck7QP8CtggIj4rO/4P4N6IOLuw4Bop21/4TVKH3jWAz4ATSHN3twJ6krr63l4J46tyA6BfRcRmkl4grdrdDKxEWsleBfgb8CLwQaSRPIXH3VSSfgT8kDQKagxpNfg+4JGIeLHI2OZHo8ZmIl2s+AWpC/bN+b/XlJrLtWJcP86ffzApmRxNGk/1Eak53JCIeKA1Y5oXjS/sSFqINB5sP2AR0szvJwsKz8zMzAxwItyu5BEmfyWVKV4MPEJKMn8WEcvn+xS+OtkoMXmF1JDpDVIyvBtpVencxo+BYku6lWYCXwFcSUpeto88Eziv7P0FeC8i9isqxvkhae2IeK7RscVJncZHAG8CNwL/i4i/FxBis8iVEc9FxOs5eRtMGtf1HdIK+EbRSvN6JZ0NbBYRG+XbPwJ2BPoAAYyMiMtaI5b5IWkdYKeIODnfFmmO9nDS6+TwAsMzMzMzcyLcHkjqSOoG/Yyk1UnlnvuQ3lTfDVyfmzlV1OgSST8nJZNblx3birR3c2hE/Lew4OZA0qHAz4D+pDLtm8rOrQWcC/ywlCBXutw0aixpX+yeEfFw2bklgKeA1Uj9BnpHxNtFxDm/yioP9iWtsl5PKkW+NyImSFqWtJJZExE7t1JMiwCvkUqfXy5dGMo/i05AfaXvwc5d3UcAx0bEPWXHNyclw1u31kUFMzMzs9lxs6w2Tmn27l+B2yU9TJrDe01EDCCtOO0fEf8HUElJcPYpaTGptzJSd+J3SDOPK05E/B7Yn5RMXS3pZABJSwEnk0q5P63kBkflctOoNUjzjkdJujV/LZCqCi6PiE8jYnIVJsEqe83/BjibVH6/B3CMpIHAOxFxIrB7fkzHVgjt90AXoE7SWqUqh/yzqPgkOHsMuA04M18AKnkHeNVJsJmZmRXNK8JtnKRxpPm6l0m6H5gSETtKWjTyrNtKUrb61YG09/QvpHFPN5Jerw2SHiSNf7qkyFi/jqQewE7A4cAKpJXT6cAOEVFfDeOFJC0DrFLah5qbkZ1HugjxILB8RNTkc4WX1DdVaX+2pBHAyhGxbd4+MJjUCVuk2b1/jIjxrRTTxqQqjZNJe5MXIV38uaqSk8c5vZ6VxpvVAsMij90qO1d1++PNzMys7XAi3IZJ2hY4NCIGSeoDvAB8D/gvcAFwYYWWF38bOCgi9pA0DDid1IzpJVLH4jUjYp0iY2yKnNxMBN6spgZZkh4iXYy4HLgpIp7Ix7cnlbeeEhHXVcvXMzu59PkNoGejBnJ9gX1JyeheEdEqI5MkjQb+HBEX5NfNlsAAYCqpXPuq1ohjXknqBPQqXVTLpc+vA0tExGil7vTnAh9FxAkFhmpmZmb2JU6E2zClWbu3kmbb/p60GryfpHWBvwPrRMSUImOcnRz3HyNii3y7H2lltRfwKPDviHihmhOwaiDpOGBv0mtoOeA/wJUR8W6RcTUnSVuQytgfBI4oJftl5/tExMetsYIv6bvAENI4sIn5WDdgC1J1wQcRcXxLxtBUkq4FPomIg/Me5seBeuBtYE3gEtLfn52APwAnR8RHRcVrZmZmVuJEuA3L+xlPIM3b3YtUyvqBpEeAeyLilEpJJstKokWaufsw8EvSfsJxknoBGwBPRMSkImNtLyStShrf8wBpb+cGpNFVd7f2KKGWJOkbwBmkBnLXAwcUcYFI0gfAQaTZzNManesHfBYVNHNXUn/Sa2PjiHhXUm9gSeBbwFuk3+OBpGqIH+Tbv4mIGwoJ2MzMzKyME+E2KL9BHQisDHwTmAVMIu15XASYFRHb5/tWzN7OvC/4h8BdwFmksTX1pPj7kUq6h0bEuMKCbAdySf2TEfGepO8BWwNHkRLhvYBnI+LCImNsCZJqSfvRNwSGt2Ypb+42vl1EfL989Tk3JptUiV3GJR1I6qZ9SC6JPhpYn7SneRHg9xFxR9n99yV9fwdFxKOtH7GZmZnZFzoVHYC1iJuAT/hi7M3WwL2k8ujPgGehIpvVrABcRirbfp7UOXcboCPwPtAnrw5XfKOpapUvRhwPrC/pKOAaYBippPUESa+SXlsVdRGlOUTEaGALST8BNm3lTz+ZtIoKpJLovCq8PrC5pKMr7HcVYDy5mzZwEWlc0j7ASqSGagdKeq9Ubh4Rf84XVjYhbXEwMzMzK4zHJ7UxkrYjrfhuBRxC2nN4INADeD0iHimVfVbaG+uIeBVYHHiGtALZl7Q3dXwe0fNWvp+T4JazWUR8m1TKejRpBM7/AWtI6h8RH5RGDlV7EpyT/q+IiCsjYv98n9YYlwTwJvBDSdtHRENZafTRpL3BFfW7mv0P6CzpIOBd0v7x9yLiEdJorXrSRRTg8+/3cqT92GZmZmaFciLchuQ3mqsAz0rqFBHTctJ7W77LVsVFN28iYmZEnAesSNqv+QfgF5J6FhpYO5DLW+/P46k6R0RfYCRp/+xOwBEFhtfs5uWCSmsloBFxH3AacKqkGyUdLOliUkfms1ojhqaKiBeB60gX3DYiVW+Uzn0CnAT0zaPESt/vnzRuSGZmZmZWBO8RbkMkrQSMJpUU70tqalQqY70N+E9EnFpgiE0maS1SN9+9io6lrZP0AnA78CKwB/AhcArwMumCxM0RcWc1lqaXzQz+Bmkk0Y7A06RtBK9XwoprHkW0GWmO8QaksvT7KnHEWTlJmwHHAN8FzoyIk/Pe5vNJ+5v3rcbXjJmZmbVtToTbmFzKuR+ptPh2UrffaaRutGtExIxqfVNagXua24w8r3mfiFgvd/9dH9iO1Djqf8AvKnHUVlNJupc0k/dO4EzgX6XGcTb/8qrvTqQxZysAT5H6E+wQEfXV+jfHzMzM2i4nwm2UpEWAc0hdfkcC50eE9+bZV+SLJx+QEuFbyo4vRWpstBNwZLV3685zei+OiJXz7dHAecC1wM7AyMZji6zpJG1MGpn0ZkRM8QUsMzMzq0TeI9xGRcSEiBgKrE4aPXSipJ0kLV5waFZ5+pE6c/9A0nfzijAR8U5E3AQcmrt1q9AoF1wX4DkASUeSLgReCfQi7X9etsDY2oyI+HdEjKnUpnxmZmZm4ES4zYuIV0irer8D/gL8pNiIrNLkbtyLkcZqXUq6aLKWpG75/Af5v9VePvICqXnTjqTEd/98/DRgXES83AaSfTMzMzObBy6NbkckdQF6lBpomTWWS+rPA9YFbgR+HxGfFhlTc8orwcNI434OB2qA44CNPKPazMzMrP1wImxmX9EWunVLUkSEpCWAJYGewGOkUT/HAp+SmsndHhH3eS+rmZmZWfvhRNjMvlY1Johl45LWBs4GVgLeBBYHToyIWyR1iYjphQZqZmZmZoXoVHQAZlbZqi0Jhi/F/GdSV+jrgYWBrYBfSZoVEbcXFZ+ZmZmZFcuJsJm1SZJWIf2NuyYi3gfekfQWqZP6ENKcbTMzMzNrh9w12szapIh4GXidNCO4dOxTUqn0spIWKyo2MzMzMyuWV4TNrE3Ko5AeBs7L87PPJjXNOg54NyI+KjXUKjJOMzMzM2t9bpZlZm1C+egjST0jYkr+9+bARcAiwGvAZODHETHB45LMzMzM2ievCJtZmyLpcGC7XPr8KHBvRKwhaTPgA+CdiJhYjd2wzczMzKx5eEXYzKpe2czgzYB7gG2BFYHVgFWBv0bE9UXGaGZmZmaVw4mwmbUZkn4CLBoRv8+3ewA/B44CNoqIl4qMz8zMzMwqg7tGm1mbIGkb4ALgO6VjEfFpRPwWeIS0OmxmZmZm5kTYzKpX7gxdMg64Fhgk6UpJC+f7LA1sTWqUZWZmZmbmRNjMqloHAEm7AzOAXwA7An2B8ZKeJI1L2jcinpfUtbBIzczMzKxiOBE2s6pU6vosaWXgamBCREyNiHuB3YFDgVnA90gjk4iI+sICNjMzM7OK4WZZZlaVyjpF3wa8HRE/a3S+A6lz9G7AT4DxwNCIeKX1ozUzMzOzSuIVYTOrOpI65SR4K2A7YGFJu0nqVrpPRDTkpPcsUjL8IbBcMRGbmZmZWSXxirCZVS1JLwG3AR8A3wbeI80Mvm82910oIj5r5RDNzMzMrAI5ETazqiRpV+A3EbGipD6kvcADgSWBd4AzI+KtAkM0MzMzswrlRNjMqkbZvuAOQB9gWkRMKTu/ArAtaXX40Ij4sKBQzczMzKyCORE2s6ohqUNENEg6ndTj4LyIeK+UIJfdr19EjC/dv7iIzczMzKwSORE2s6pQlgSvBTwCrOnSZzMzMzObH+4abWZVoWxl92fAnyPiLUldSuclrSFpmWKiMzMzM7Nq4kTYzKrNGKAHQERMl9Q9H98BOLiwqMzMzMysajgRNrNq8xawq6TDACJiqqRewJHAnZCaahUXnpmZmZlVOu8RNrOKVrY3eJWIeDkfG0Iqke4NPA98AxgXEXs3bpxlZmZmZtaYE2Ezq3iSugL/AT4CfhERT0taGRgErAVcA4yOiM/cKdrMzMzM5saJsJlVPEmdgA2BPUlzgkcCJ0bExCLjMjMzM7Pq5ETYzKqGpEWATYCfAjXA1RHx60KDMjMzM7Oq40TYzCpabnzVJSLqJS0ELAOsSuocfTqwX0Q8UGSMZmZmZlZdnAibWcUpa5DVNSLqy47fCcwClgTOAB6PiLeLitPMzMzMqpPHJ5lZxSlrdnWupP0AJB1NWgU+FngIWM9JsJmZmZnNj05FB2BmBp83xOoVEZ/k2yuQLtZtLWkzYFdg7Yh4SVIfoFtx0ZqZmZlZNXNptJlVBEnXAhMi4qCyY4sCmwM7AesDfwLeBX4L1EbEBI9LMjMzM7Om8oqwmRVOUn9g4/yBpG+Q9gHPBO4H7gX2ADYlJcWn5yS4Y0TMKiRoMzMzM6taToTNrBJsA9weEe9K2hw4EtgAeALoDFwWEZdIegb4d0T8KT/OK8FmZmZm1mROhM2sEowHds//vggYAewLrEQqjd5D0ssR8bik/8AXnaULidbMzMzMqpq7RptZJfgf0FnSQaQ9wFdGxPsR8W/gYmA68Muc/AZ8qbO0mZmZmVmTOBE2s8JFxIvAdcAhwEakUunSuU+Ak4AlgO6FBGhmZmZmbYoTYTOrCBHxe2B/4AHgakknA0haCjgZeDsiPpWkwoI0MzMzszbB45PMrKJI6kHqDH04sALwFKk0eoeIqPfeYDMzMzNbUE6EzaxiSdoYmAi8GRFTPC7JzMzMzJqDE2EzMzMzMzNrV7xH2MzMzMzMzNoVJ8JmZmZmZmbWrjgRNjMzMzMzs3bFibCZmZmZmZm1K06EzczMzMzMrF1xImxmZmZmZmbtihNhMzMzMzMza1ecCJuZmZmZmVm78v9E34sAZ1o9eAAAAABJRU5ErkJggg==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data:image/png;base64,iVBORw0KGgoAAAANSUhEUgAAA8IAAAHSCAYAAAAnonIfAAAAOXRFWHRTb2Z0d2FyZQBNYXRwbG90bGliIHZlcnNpb24zLjMuNCwgaHR0cHM6Ly9tYXRwbG90bGliLm9yZy8QVMy6AAAACXBIWXMAAAsTAAALEwEAmpwYAADMoElEQVR4nOzdd3wUdfrA8c+TzaYXwNBbaErvehYUsPdDT1Ss2LCcnmfvytk9vfN+ytl7O+TA3vEUsLcIooBICSXUCCwJJJud3e/vj5mEzZKyKZvJJs/79VrITvnOM7uzu/PMfIsYY1BKKaWUUkoppVqLBLcDUEoppZRSSimlmpImwkoppZRSSimlWhVNhJVSSimllFJKtSqaCCullFJKKaWUalU0EVZKKaWUUkop1apoIqyUUkoppZRSqlXRRFipVkZEuonITyKyh4gMEJFf3Y5JKaWUUqqpicg/ROQ25+8/i8gDbsekmo4mwq2UiOSKiBGR0WHTOovIUhF5SUT02GihjDFrgf8Bm4E84F53I1IqvojIcyLyTsS0NiLynYgsFJH2bsWmlFKqTp4CLhSRAHAj8KTL8agmlOh2AKp5EJEO2MnRfOBsY0zI3YhULBljrhCRGwHLGBNwOx6l4pmItAFmA6nAeGPMZncjUkopFQ1jzGIR6QF0BDYYY4Jux6Sajt71U4jIHsDHwK/AaeFfAiJykogsERG/iCwTkXMi1p3q3FkOf+TXYdu5YesFReQ3EZkUsUxbEXlFRHwiUiwir4lIpzru4wwRWSciZSKyQUSecU5ey+cfKSLzRGSriOwUkf+JyLCw+ePC4gw4VYsPjdhGqog8JCIbnVjfFZHcsPmjq3itjIjkRLweb4hIkYisF5F/i0ha2Pw5IjKtijJzneeTRaQ4bH5v572bGjbNiMhJxpgSY0xARGbX8T0bV81+PBe2TA8ReUdEdjiv6bMikhHtNpwy8kXkaufvJKe8OSKS7kw7Q0S+dV6r7c7r1jOKOMeFLbOHiLwgIltE5HfnOMuppYzSiDhr+4wY53MyX0RKReR9sS88lc+fKiI/hz0/wFlncti0QSLyhXP8VtoP5zVZKCISsd3nw48FFRtSOQk+ODwJdo7hqWLXsil2vnuuDpv/jOx+ZzlBRFaLyJXO8zlVHIMfhC1/ovP++0VkjYjcFH4sODGUr7dT7LvWY8Pm7y0iH4lIofM5+lxE9ouIqb+zzLbwOKJ4bar6fZgTNr/88xX+mXvRmXZS2LR7ReRXESlx9ufvIpJSy3ZKnXnlvzGnOftW6nxeDw9b3yMiT4vISmcbv4nItRJWM0rsWgBGRK6L2Mdnnenh76sREUtEuoRNy3Be34r9Ffv75z8istbZ7i+R3x/VvK79ReQt2fWb+JWIDKlm2UbZf2e5s8OOtY0i8nzEPtf2u1Dj58FZJltEnhCRTWJ/t8+VsJprEWVFbmtyxDLniMgiZ5+XisgVVezTc1WUE/4bW2M8EvGb60zLkcrf0dEe511FZLrYv5lbxT6H6Bc2v/w4fzRie7dFxl3F6zVJRJY7r8XvIjJTwmquiP17+p2zj5tE5L8i0jVsfuRvYaHYv5dZ0b5WYcs1+L2LfO2cae9UcbyFfy4PcdZ7J2zaHBGZZoyxjDEFQF+xz/F+phpS+bw18jE1bLkeIvK681oUiX3u2q26cqvaLxF5TOzPYyfneR8ReVPsz84OEckTkWMj9qfGz6LYrnWOhxKxP9NnRLF/pzrzk0XkX2J/B5SKyNciMiZs/fJj5VjZdd7zg4iMClumqs/NPNm9pmp5GSVhccypYn9PiSjr06qOkapoIqzaYJ/ErQFOMcZY5TNEZC9gOvASMAT4P+BpEdk3ooxfgc7O4/Z6xnEk0A14EXhRRDLD5j0MjHCWOQjoDjxbx/JfBI4A+gAnAiOB+8PmdwKeB8Y421oHvCsi3ohyBgG5wNfAKxHzHgX2BSYAewObgLdExBOx3D7Yr9WfwieKSBLwIeBzljnO+b8h7VXuBZKqmykiRwOHVje/FoPY9b5/HDHvFexja3/geOz37X7qwXldZgEZwDHGmB3OrI7AP4FR2O9bGjAjbNUvndj2cZ4f6Tz/MmyZmUB74GBgrBPzC1WEEb6v4cl2tJ+RS4GbgD84cT9czb6Ks0+RngO2A32dWCINBip+CJy4Tq9qG6rxyK4kOA07Cd5UxWJXAouxv3NuA+4WkROdeU8CR4pI57DlD8P+PnoxbNqz7Dr+OgOTnO2PAv4LvIZ9/F0P3IB9vIW73VlvOFAAPB02L9PZ1oHYn5X5wHtiXyAt9wx2on+gU84FVb4gVQv/fajxe9vZn+OrmLUDOBcYAFwCnIr9eapuO5U+p46/Aw9hvwazgTdl14l+AvbrcrKzjZuwq0hGJqUFwAXO57T8/T8O2FJFzBuA88Ken4b9GQ6Xgt085Vjsz/X/AY+LyCFVlIezzS7A54DBPlZGAv8GIn9nIjVo/0XkQuBx7PdwKHA0EJksXEDl9yDydwFq+Dw4r+u7QFfs12QEMA/4JOIzUq78uO4M7AyfISIXAHcDtzr7dBVwHfbxU2lRJ87ycr4KK6Ou8USlquNc7AvenwKl2L9F+wHrgY8l7GI49nnFybLrgrAH+zgrqGWzi4HJwF7Y50K5wH1h85Ow349h2PuaA/yninIGAV2wz18OB/7ixOHGexc1sZPoB4DaLg7fj/0eRKP8nKL8UdHfirO9N7F/78c7jy7AG+XfH1HEfD/25+wQY8wGZ3IG8D72Z38Y9rnRayLS35l/IpWP5X+EPb/cWeZO7GPmz8BA4B7s751jatm/N5zpf8c+3zgX+31eCHxQxfv8APb7NhpYAbwTcSyH7+uJTlnh09oArwJfOHFW9xtSAEwJW28v7HOl6Bhj9NEKH9hfggY74TPAdVUs8wDwY8S0j4Hnwp5PBRaGPb8ayK9HHKOd55OxTxZSnOfZQBD4Y9g6Y5x1cuu57+2Aj4Cna1iml7ONkc7zcc7znLD9/i1iP0LAgLBpGc60fZ3no8PjrqLMs50PtCesjKOBEkCc53OAaWHzI8ucDBQ7f+8HbAXWAlPD1jHASdgnTr9gn8zU5T2rFLcz7Z3y4wI7KTPAsLD5ZwB+IKkO28nHPhl729nv9FqWH+9st11Nx1jY9LFAGZAdNm2gs2yn6va1Hp8RA9wf8Z5aQJuwY+ln5+9JwHLnPZ8cts5O4Azn7xynzHFhx4QfWFJ+7GBfiPCXHwv6aNwH9oWJz4HvnGNoQVXHtnMMz46Y9hTwedjzn4Hrw56/CswMez6HsM98RFkvA59ETJsKrI2I4Wrn7yRn+9/XsG+CfQJ+RsTxd1bY85MAE8XrdE/45wOYBswJe17p8+Xs683OtJNqKPciYFnEPv9czbK5Tnk3hU1LAJYCd9awjXuBjyPe83eAH4BDnWmXOdMrXmNnugH+BqwCEpxpPzhxVvt94iw3HXiqhvl3OeVG9V3aiPu/Fri3huV3e88I+12I5vOAfUGyGEiNWGY+cG3EtPXA5WHPi6n8nbkaODNinb8CiyKmvQK8HvZ8Ds7nLZp4CPvNDZsf+R09jlqOc+yk4jec33pnmgf4HTg5/DjHTn7Od6Yd55RXEXcUx0QW9kX352tYpr8TX7dq9qEH9vnKpW68d3U43sq/+yZjXwx4CXinmvd7HFAIPEg13ycRn6nIc4qfcc61sBPVIGHnqUBv7HPCQ2v7HGFfBNgA7BnF+/k1cHMV0+cQdu7nTEvHPr84MGL6v4D3atq/sPXLqPx74ME+b7kz4lg5PWyZDGAbu47byew6V/Vifx/dHL5d7AuzBugRVk7kb8gc7At064F+zrR/sOu7ttrfkfKH3hFWi7Cv6N0uIkMj5vXFPsELt4DKV1qSsD/s1RKRG8WuBlX+6FHFYvNEZAfwBPYXV/kVuV7YP9rhcZT/Hf0VHzuO+5xt/I79Qb4ybF4fsav5rBCRIuwrXGB/eMPli0gJ9hXKK8KmD8E+gfyufD+xv8QE+8svXHVtcodi3wnyhZUxE/uuQfiVtilh8+fVsMv/wL6quq2a+edjv3dV3QFtiL7YX/bhdwsWYB8rVb33NbkeOApYYXbdCQZAREaIXT1wtfOevevMirYK9lDsfhIKwl7Pb515ke9ZdaL5jEDl1+IX7B+O3PAFRCQZ+/26nt0/U8uAQ6T6TuxmAHsAp4vIIGAidg0FFTsHYH82h2Ff9Z9azXJfVfF8YNjzJ3HuvIlIO+CPVL5jW5MB2FfLw30OdJWwKovAXc7xvRP7QkzFnUoR6SAij4td/dAHFAEdqPxZXQlMKL8LVQd7sPtd0CqJyB+xa+z8o4p5J4ldrXeDsx8PUvfvkor3wdh9YHxD2PsgIheJyPcistnZxhXVbONx4ELn7/K7pFVZiJ0oHOVU9UvHPmkL3y+P2FXZfxK7umox9h2dmvZtBHbiWFbDMlWp9/6L3ZSjK3Y/Ig1V0+dhFHbtis3h5wzYF1f7RKzXjmqOLbGr/HbHvssVXs69VZSTjV3joCrRxpMeMT+/mvJqOs5HYZ/vFIWV4wPaVhFztMdg5LYPdMrd5uzXVWHzRopd5XaV83v6vTMr8ljMd86jVmFf3Cn/nXHjvXsxYpkjqykzDfsu6LXYF6GrWkaw35O/Yb/uDTUAWGeMyS+fYIxZgX3zaWB1KzkucuJYjv3bHx5nuthNQxaJXX2+GPuGSLTfhwOxf7c+iHjtLmb317cqfbAT14rfHWM3p4z8XYPK3znF2N+JVe37JdjHw8sR09dgv1+Tajj3Afuc+lnsc+Nk7BsvT0WxL4B2lqXgBmPMdyJyHPaXyt51/IFNxb66VJPHqFxldV0Vy5yGnSyMAF4Ske+MMT/WIY5o3I9dxa8P9lX1a9lVve5tYCP2VdkC7BPBz9m9+cB47B+Ro4DpItLPGLPemRfC/kKK/KLdGPF8Ww0x/oD9WkQKr3L5KvaXJNg/Mq9HLiwiJ2Mnzw9h32mOlOGUcRZ2QthcfQ/cAnwqIm8bY14H+8cA+67+HOwqOpuxf4inU7cmHxuwq21Hqq2aWWOIrB51ObDeGPNfEXk2Yt752FVgd1L1D7kPu6rZbcBP2D8o8xs1WhUpH7vK2ianKt/rzjEaeaJfmxeB+8RuYzUC+1j+sBHiM2F//xM7uU7Fvos5U0QGG2P82E1COmInPvnYNQn+R+UmFec6y213LgTWVg23XG/sJLo2idjVNG8yxpRIWM1BsZsZTMf+vroC+/vzeBrWZKQSsduX/Qu7RtOX2CdlfwZOqGLxV4B7RORPQMgY85VUX9OxPGHZiH2RN9LV2MnI5dgnicXYF8M6VLFszNRx/2MpAfu1OrCKeRWJk9jtLJOo/tgq/w24iMpNYarSBfviZL3jwf5eHh72vC27LqqGq/Y4d7Y1H7vaf6TIqvezgUdFZAL2Ocef2JUY1+R7J86u2OdA1wNXO7+nH2LXZjoT+3wjB/iM3ZtWjceuadYd+9xuKvZvtBvv3TXAB2HPq/qMgf0ZW2qMedv53FblDOzzosfYvdlFYzO1zP8D9gXLp7G/Gx4Mm/cAdsJ/NXYNgp3YNzOqbQIXofz1PQ77znu4hnacWtt+7Ubs6s+3YF8ArLS+MWa9iFyE/Zm5Q0TKsPezquPiSew744uBb4wxa2v4Xq5EE2FVfuCdj52I3oFdpx/sq1EHRyw/jMpXqDpgV0mofgPGbKHqNlTh1hpjlgHLxO7wYT/gR+wvy5Cz3fywGMrji5oxphC72suvzlWj54CbxG4LNwC4xBgzByraGFRlpTGmUETWYrfnGoG9/z9jJzbtjDHVfXknAGWRdzbDLMSuLrLBuXpWHZ/zWpV/iUTyYFdJvMEY46/my+BqYL4x5iPZvSZAQy3H3tfB7LpbOgz7Szbyi7c27xljvhCRO4AnROQrY7eV6Y/9Q31N+RVXEanyanANFmIfv35jzJo6rlsums8IVG7XOwj7mM4Pm9YGu23nUdVs5ztn+SewLwBUdZL1GHaScwTQD7tqloqdX4zTJtg5wXoeeF5Ehhtjwtu8RbYX3xf7xxpn3S0i8hq72ls9b6LvtX8x9p3pcGOwv0+Lwqb9HvadcTd2W84h2CfGY4C/GGPedeZ3pHINFIwx34jILOzj81TstoFVtnMvJ3ZnVvtQdTvDSBdin9C9WMW8A4ACY8wdYWX3jKLMSPsCnzjrixPbTGfeGOyTp/BOkqq8O2KMKRaR/2Lfgbihlm3OwD5xTQD2xH7Nw40B3jbGvBgW157UfLH0R+AMEUmq40Xreu+/c7GnADgEOwlriJo+D3nYF2VCzt2z6ozFbsf5XVUzjTEbRWQd0McYU22NJ7H7IhmA3eaxKtHGY8o/X065OdUsV9NxnofdNKbQGLOthm1hjDEi8iR2AvR4Db/zkeuVYP82LRO7/elL2OcC5b+nNxpjVjr7cGI1xax0zqWWich/sKvx3kITv3eODRGv+84qlumI3X50XA3lpGJfGPiLsTsQrWWzUVkMdBGR3LBzlN7YF14W1bLuVcaY90VkCjBDRN41xix15o0BXjDGzHLKTMG+ubO0mrIiLcK+2NnTGPNJnfbIthy7RuUBzt/l7dT3Y/d+c/bFbhtcfvNiMLvXQLwJu4bLPAnrXDbM89gXZ37Fvpl1G/ZFmEqMMStF5EfsC3qTIufXRBNhBYAxZrWIXAM84tzV+By7asFfReRm7LuQR2Kf9I9xqimMwj4xurkRQthD7F7xDsVOThY5cflE5FXgXhHZiP0BfBD4qPwLuzZOuYdj320twq5+dC27qv5sxU6QzxGRNdhVVu+sprgOYnfedCZ2MvOrE+dKEXkJeFZE/upM3xP7jutF2FWvhgGlsqvH63bl++5s/z/YXwqvisjfsE+GRgMHGGP+HM2+OlKw7yq9WsMy/an6ynODGWMWishXwDQRuRS7PdLfgGfrUZ2v3N3YHXA8g32ldDX2l/lFIvI49mt7ZfWrVxnnHBH5Avvu2DXYd4GHABONMdF2NFXtZyRiuXNF5FPs2hB3Aq8ZY7aGze8KzDDGfF3Nds7FPl7uw06aq9qfgNi9/aYYYwoa6cdcRe+v2Hfj/07lzqr2FZEbsJOOcdjfCZHH15PYdza8RHSiV4t/YDfHmIp9ErI39t2PGyOWy3S+d8rvCPvZdSFmKXZi9Q129d2/Y3/PVhC7OueF2G238mu7eCZ2D/G3Yl8cnBf2nZcGJIlIO+cCablrgOOM08ArwlLsqt6nY1e1O4I6nug4LhaRpdgXwC7B7kyrvFrnUmCyiByFnSicin3CvrWqgrBPyPKxE4lqOXf9LgDSjDG/V/GZXAqc4tQGKMR+b3phJ7vVeQT7N2WGiNzlxLg3sNgYM7+G9Rq6/3cBDzq/w+9iv5eHGGN2q8pei5o+Dx9jV7l8U0Suxe73oBP29+rHxpjPnAT9euxaXJmyq2NNAbJFJNVJ+G4DHhaRbcB72J+tkUBXY8w9IjIA+330satZTaRa46njvtd0nL+MnZS+KSK3Yv/GdcduKvGYMea3iOXLq35GJh9VEpHTsN/bDdjVaK9n13FW/nt6qYj8G/viwB1VlYN9DpSI3bnpidivCTThexfN/oa5GJhVSw3DU4AfjDFv1LHsmnyMUztLRC53pj2MfcGgtgR0C4Ax5h3n/Pc5ERnjXCBdCpwgIm9i31y4DfucLyrGmCIReQB4wLkgNg/7Tvi+2BcxqrurXr7+DrF7Lb9PRAqxb1ZdgX3B4ZGIxW8Wkc3Y5z23Yv+uhB+vydjfZaOo3t+d5S4zxpSJ3Xxnt0TYcSP2xbr3a9qHqnZKH63wQfWN/T/GvoKT6Tw/GTupK3Omlzd074adVL4MJIetX9/Osgx2YrkW+05m+DLtsJPE7dhVx94AutRhG12xqzlvxf6yX4VdZa192DLjsU8QSrF/HI6j6s4uDHb7zeXAORHbScNO0tc52/kNu2F/UsR+Rj7yw8rohd0RxjZnX3/A/gIonz+H2jvLMtjJc/kyFR04OM8N8GQD3rPy16LKzrLC3tf3sK9+b8O+qpdVx2M0n8od0OyJfUHhkrBjcxl21fzPsE+mKl6L2o51Z94e2Hd2Njvl/ALcUdO+VlFGlZ+RiNf7dud9KMVOeDqGzZ/qHC+9wqZVdB6C3av17+w6FqvqLGu3TlKoohMXfTTOA6fjpCqmH4Rddb28M6V85/39j/OebqTqjgkF+zvlkyrmVfn+hs0/Efu7qwy7TdVNVO5wJ59d3zUl2Cdix4TNH4bdXrTEieFMKnf6sif2idkRYevU2FkWuzoqqe4xx1mu/PP1dsT6hrBOTrBruGx2XsPXsE9uTcT2auss63TsKnWlzuf1qLBlkrCrIW7F/r56GvvELb+29zzsNY7sLGu3TlrYvcOhts7+FGFXR/079snknFqOv0HY36/FzrpfAoNjuf/OcudhX6Quw06onqlpn6m686Kp1PB5wO7F/P+wzwXKj+np2HcIy8uo6diaHFbWJOzjvdTZt8+BU515M53XcHDE9udQ+Te2tngmE31nWbUd5x2xf482Yf8mrMS++BveSWd1x3mluKuYfyf2uY/fee9ewekIy5l/CvbnvxS7xtER1exD+eN35zXs3NTvXR2Pt50R+/kcu3eWFSLs/KCm1zniM1VtZ1nO8x7Y56tFzuP18FiqKTvymMh2XsdrnOc9sc/Tdziv89WR+x2xb1OrmC7YF93K7w5vxq7pcVhN+xe2fjL2ndeNzvpfA2Oq+J47HvtigN95L/cOW2ays8zD1b2u2MfkBuwLIOXLVNVZVnWdSVb5PRz5KO+JVikVQ06VjznGmNxopquWQ+zxVicaY2bWurBqUcQen3uaMabG9qwikopdI+EyY0xkhyFxx7lDjTFmahXzxmGfnI1rolhysROKvY0x39eyeIvTnPY/2s9DFGWMM2GdEIXNew779/S5+pavYkffu9bB+Y7/FPtmU6G70dROq0Yr1TSC2Ffdop2ulGrhnCYmOdgdopRQuVPBeFZTHwdl1N5nhFLV2Uz1I1X4qL3zTuUefe9Us6OJsFJNwNidMe0d7XSlVKvQA/tu3VrsphYN7bWzWajpjp+xOxOsriMepWpkjKn299IYc3lTxqLqRt871Rxp1WillFJKKaWUUq1KXcbbVEoppZRSSiml4p4mwkoppZRSSimlWpVW2UY4JyfH5Obmxqz8HTt2kJ6eHrPyYy2e44/n2CG+44/n2CG+44/n2CH28f/www+Fxpj2MduAUkoppeJOq0yEc3Nz+f772I0iMGfOHMaNGxez8mMtnuOP59ghvuOP59ghvuOP59gh9vGLyKqYFa6UUkqpuKRVo5VSSimllFJKtSqaCCullFJKKaWUalU0EW4Av9/PeeedR8+ePcnMzGT48OG8//77ACxatIjRo0fTtm1b2rZty6GHHsqiRYsq1j3qqKPIyMioeCQlJTFkyJCK+fPnz+fAAw8kOzubbt26cccddzT5/imllFJKKaVUS6SJcANYlkX37t2ZO3cuPp+PO++8k5NPPpkNGzbQpUsXZs6cyZYtWygsLOT444/n1FNPrVj3/fffp7i4uOKx//77M3HixIr5p512GgcddBBbtmxh7ty5PPLII7z11ltu7KZSSimllFJKtSiaCDdAeno6U6dOJTc3l4SEBI499lh69erFr7/+Sps2bcjNzUVEMMbg8XhYtmxZleXk5+fz2WefcdZZZ1Wadvrpp+PxeOjTpw9jxozhl19+aapdU0oppZRSSqkWSxPhRrRx40aWLl1Kr169Kqa1adOGlJQULrvsMm688cYq13vhhRc48MADCR/S6a9//SsvvPACgUCAX3/9la+++opDDz001ruglFJKKaWUUi2eJsKNJBAIcPrpp3P22WfTo0ePiunbtm3D5/Mxbdo0RowYUeW6L7zwApMnT6407dhjj2XmzJmkpqbSv39/zjvvPPbee+9Y7oJSSimllFJKtQqaCDeCUCjEmWeeSVJSEtOmTdttfnp6OhdddBFnnXUWmzZtqjTv888/Z8OGDZx00kkV07Zs2cKRRx7JrbfeSmlpKWvWrOHDDz/kkUceifm+KKWUUkoppVRLp4lwAxljOO+889i4cSOzZs3C6/VWuVwoFGLnzp0UFBRUmv78889z4oknkpGRUTFtxYoVeDwezjrrLBITE+nWrRunnnoq7733Xkz3RSmllFJKKaVaA02EG+jiiy9m8eLFvP3226SmplZMnz17Nj/++CPBYJDt27dz5ZVX0rZtWwYMGFCxTElJCTNmzNitWvSee+6JMYZXXnmFUCjEhg0bePXVVxk6dGhT7ZZSSimllFJKtViaCDfAqlWrePzxx5k/fz6dOnWqGBN49uzZbNu2jUmTJpGdnU2fPn1Yvnw5H3zwASkpKRXrv/HGG7Rp04bx48dXKjcrK4vXXnuNBx98kLZt2zJ8+HAGDx7MzTff3NS7qJRSSimllFItTqLbAcSznj17YozZbfqcOXMYN25cpXGBqzJp0iQmTZpU5byDDz6Y7777rlHiVEoppZRSSim1i94RVkoppZRSSinVqugd4SjkXv9unZa/aojF5Dqsk3/vMXUNSSmllFJKKaVUPekdYaWUUkoppZRSrYomwkoppZRSSimlWhVNhJVSSimllFJKtSqaCCullFJKKaWUalU0EVZKKaWUUkop1apoIqyUUkoppZRSqlXRRFgppZRSSimlVKuiibBSSimllFJKqVZFE2GllFJKKaWUUq2KJsJKKaWUUkoppVoVTYSVUkoppZRSSrUqmggrpZRSSimllGpVNBFWSimllFJKKdWqaCKslFJKKaWUUqpV0URYKaWUUkoppVSroomwUkoppZRSSqlWJdHtAJRSSimllGoMhUW+FKAz0Cns//ZAOpDmPML/TgFCgFXFIwAUAb8DWyIevwPrcjKzNzfRrimlGpkmwkoppZRSKm4UFvm6AnsCe4U9crET3zZNHMsOIN95rAz7fymwJCcz22rKeJRS0dNEWCmllFJKNTuFRb40YAQwynkMxk6AM9yMK0I6MMh5RPIXFvkWAQuA+c7/C3Iys7c2XXhKqepoIqyUUkoppVyXV5DfC9i//JGZlLytbUraOHejapBk7ER+RPjEwiJfPvCF8/gM+CUnM9s0eXRKtXKaCCullFJKqSaXV5DfATgeOBI7+e0cPr/UCnzhRlxNINd5nO48/72wyDcPmAN8nJOZvcidsJRqXTQRVkoppZRSTSKvIL8PcAIwAdiPGkYwCYRCXZooLLftgf2anABQWORbAbztPOZqO2OlYkMTYaWUUkopFTN5BfmjsRPfCVTdlrY6uSET8iVIQnYs4mrGegOXOw9fYZHvA+At4L2czOxtbgamVEuiibBSSimllGo0eQX5icA47MT3eKB7PYuSUstanuZNGtlIocWjbOAU5+EvLPK9A7yInRQHXI1MqTinibBSSimllGqwvIL8vsCfgbOAdo1RZokVKErzJjVGUS1BMvAn5/F7YZHvVeDFnMzsr90NS6n4pImwUkoppZSql7yC/ATgKOBS4AhAGrP8UstKaczyWpA9gEuASwqLfL8BTwFP5WRmb3E3LKXiR7UdFCillFJKKVWVvIL8tnkF+VcDvwHvYPf83KhJMEDQhHo2dpktUD/gPmBtYZHvqcIi31C3A1IqHugdYaWUUkopFZW8gvzh2Hd/TwNSm2CTnaxQaENiQkKnJthWvEsFzgPOKyzyzQUeBt7IycwOuhuWUs2TJsJKKaWUUqpaeQX5XuAk7AR4/6befqkVWJ2RlKyJcN2MdR6rCot892NXm/a7HJNSzYpWjVZKKaWUUrvJK8iXvIL804FfgVdwIQkGKLECJW5st4XoCUwDlhcW+S4rLPJpm2ulHJoIK6WUUkqpSvIK8o8A8oCXgF5uxuIPWplubr+F6Ao8BKwoLPL9tbDI1xTV2mNKRJ4TkTvdjkPFL02ElVJKKaUUAHkF+aPzCvI/Bj4AhrscDgAhY/oYY4zbcbQQnYEHsRPiSwuLfNpMUrVamgi3Un6/n/POO4+ePXuSmZnJ8OHDef/99yvm/+9//6N///6kpaUxfvx4Vq1atVsZW7ZsoX379owZM6Zi2qJFixg9ejRt27albdu2HHrooSxatKhJ9kkppZRS9ZNXkN83ryB/BvAtcIjb8UTIDoRC+W4H0cJ0wu5Ma2Fhke+Ypt64iOSLyKHO3/uIyHrn/31E5CsR2eZMmyYiSWHrnelM/wJoD/QRkR9FpEBEJoYtly0iTzvLFojInSLiaer9VM2bJsKtlGVZdO/enblz5+Lz+bjzzjs5+eSTyc/Px+fzceKJJ3LHHXewZcsWRo8ezSmnnLJbGddddx0DBgyoNK1Lly7MnDmTLVu2UFhYyPHHH8+pp57aVLullFJKqTrIK8jvlFeQ/wiwGJhIDIZAagwlVmCd2zG0UP2BdwqLfB8VFvkGN/XGRWQA8DpwhjHmWyAIXAHkAPthX5S5xFm2C/AocDxwJjAMGIo9jvUpwDMi0sEp+jnAAvoCI4DDgfObZKdU3NBEuJVKT09n6tSp5ObmkpCQwLHHHkuvXr344YcfmDdvHoMGDWLixImkpKQwdepUFixYwJIlSyrW//LLL/n5558555xzKpXbpk0bcnNzERGMMXg8HpYtW9bUu6eUUkqpGuQV5GfkFeTfASwDLqaZjyRSagV0CKDYOgyYX1jke6ywyNeh1qUbR0/gI+BmY8z/AIwxPxhjvjbGWMaYfOBx7N6vAY4AvjXGfGeMWQF8DLxujNlgjPkc+AE4WkQ6AkcDfzXG7DDGbMKuDq53ZlQlmggrADZu3MjSpUsZNGgQ+fn5DBs2rGJeeno6ffr04ZdffgEgGAxy6aWXMm3aNESqvnDcpk0bUlJSuOyyy7jxxhubZB+UUkopVbu8gvyDgYXAzUC6y+FEpSxo7eF2DK2AB7gQ+LWwyHdeE2zvYWAtdhIOgIjsKSLviMgGEdkO3I19dxigI7C5hvI2YVf57gl4gfVOFett2Al1UyX4Kk5oIqwIBAKcfvrpnH322fTv35+SkhKys7MrLZOdnU1RUREADz30EH/4wx8YNWpUtWVu27YNn8/HtGnTGDFiREzjV0oppVTtnLvAj2LfSct1OZw6MdDXGBNwO45Wog3wVGGR73+FRb4+MdzO/dhVn/cRkeOdaY8CS4B+xpgs4EZ2VdffzK6kuCodgI3AGsAP5Bhj2jiPLGPMoFjshIpfmgi3cqFQiDPPPJOkpCSmTZsGQGpqKtu3b6+03Pbt28nMzGTdunU89NBD3HXXXbWWnZ6ezkUXXcRZZ53Fpk2bYhK/UkoppWoXdhf4IpppO+BaJPuD1nK3g2hlDsbuTOvawiJfLDqa+swYsxM4D3hERNoAmcB2oFhE+mNX2y83G9hXREaLSG/gUOAEEekkIvsDewMfGmPWY1e5/oeIZIlIgoj0EZGxKBWmWbcHUbFljOG8885j48aNvPfee3i9XgByc3P5+uuvK5bbsWMHy5cvZ9CgQXz77besX7+egQMHAlBSUkJJSQmdOnWioKAAj6fy92QoFGLnzp0UFBTQoYPWSFFKKaWaUl5Bfgbwd+I3Aa5QYgU2pyR6+7sdRyuTCtwHnFJY5Ds/JzP7x8begDFmroi8gd2O92rgCeBa4EfgVeyEHGPMahH5C/Audtv2+UAR8D52legLjTHlnaqdBdwLLMJOrlc4+6FUBU2EW7GLL76YxYsX8/HHH5Oaumtc9QMPPJCnnnqKWbNmccwxx3D77bczdOhQ+vfvT69evcjPz69Y9tVXX+WVV17hzTffxOPxMHv2bHJychg6dCg7duzg5ptvpm3btrv1Lq2UUkqp2MoryB8PPEOcVYOuTqllxXUiH+dGAt8UFvluBu7Pycxu0LjOxpjciOeXhj2NvNhxa9hyTwNPA4jIc8BaY8ykKsr3Yd9NvjhynlLltGp0K7Vq1Soef/xx5s+fT6dOncjIyCAjI4OXX36ZNm3aMGvWLG666Sbatm3LN998w/Tp0wFITk6mU6dOFY/s7Gy8Xi+dOnUC7LbBkyZNIjs7mz59+rB8+XI++OADUlJS3NxdpZRSqtVw2gI/AvyPFpIEA1ihYCe3Y2jlvNh3VT8qLPJ1djsYpRpK7wi3Uj179sSYqi/mzZkzh0MPPbTScEnVmTx5MpMnT654PnHiRCZOnFj9CkoppZSKmbyC/IOwx1Dt5XIojc5A75AxxQkiGW7H0sodCiwoLPKdk5OZ/a7bwShVX3pHWCmllFKqBcgryL8M+y5wi0uCHQmlVmCZ20EoANoD7xQW+f6vsMiX7EYAxpjJxpib3di2ahn0jnArkHt93S7WXTXEYnId1sm/95i6hqSUUkqpRpJXkJ8EPILd+26LVmIFfGneJLfDULv8BTiwsMh3Yk5mdr7bwShVF3pHWCmllFIqTuUV5HcEPqUVJMEAfsty5e6jqtEI4PvCIt8hbgeiVF00SSIsIski8rSIrBKRIhGZLyJHhc0/RESWiMhOEflURHpGrPuMiGwXkQ0icmVE2dWuq5RSSinVUuUV5I8Gvgf2dzuWpmKZUDe3Y1BV2gP4sLDId2WtSyrVTDTVHeFEYA0wFsgGbgZmiEiuiOQArwG3AO2wv9BfDVt3KtAP6AmMB64VkSMBolhXKaWUUqrFySvIPx34DGhtiWG3YCi02e0gVJU8wD8Ki3zPFhb5tP66avaapI2wMWYHdkJb7h0RWQmMwr6C9Isx5r8AIjIVKBSR/saYJcDZwGRjzFZgq4g8CUwGPgBOrGVdpZRSSqkWI68gPwF7CJur3Y7FLSVWID8jKbm923Goak0G+hUW+U7IyczWixaq2XKljbCIdAT2BH4BBgELyuc5SfNyYJCItAU6h893/h7k/F3turGMXymllFKqqeUV5LcB3qUVJ8EAJVZgh9sxqFodAHxRWOTLdTsQpaoj1Y0lG7MNiniB94HlxpgLReRpYLMx5vqwZb4AnsQeAmA1kGqMKXXmHQY8aYzJrWldY8xzEdudAkwB6Nix46jp06dHHfPCAl+d9rFjKmwsiX75IV2z61R+XcV7/HVRXFxMRkb8Di8Yz/HHc+wQ3/HHc+wQ+/jHjx//gzFmdMw2oFQTyCvI74VdG25Pt2Nxm0fk+66ZbfQzHR/WA0fmZGb/5HYgSkVq0uGTRCQBeBEoAy51JhcDWRGLZgFFzrzy56UR82pbtxJjzBPAEwCjR48248aNizruugwlBPbwQ/9YGP1Lm3969LHUR7zHXxdz5syhLu9tcxPP8cdz7BDf8cdz7BD/8SsVa3kF+X2we4bu7nYszUHQmN5ux6Ci1hmYV1jkOz4nM3ue28EoFa7JqkaLiABPAx2BPxljAs6sX4BhYculA32w2/5uxb6SNCysqGHOOjWuG6PdUEoppZRqMnkF+f2AuWgSHK5dIBhc7XYQKmrZ2D1KT3A7EKXCNWUb4UeBAcBxxpjwirevA4NF5E8ikgLcCvwU1tnVC8DNItJWRPoDFwDPRbmuUkoppVRcyivI3wuYA3R1OZRmp8QKFLgdg6qTFGBmYZHvXLcDUapcU40j3BO4EBgObBCRYudxujFmM/An4C5gK/AH4NSw1W/D7gBrFfYV0fuNMR8ARLGuUkoppVTcySvIH4CdBHdxOZRmqcQKlLkdg6ozD/CUJsOquWiq4ZNWAVLD/I+B/tXM8wPnOo86rauUUkopFW/yCvIHYXcY2tHtWJqrQDDY1u0YVL0I8GRhkS+Yk5n9vNvBqNbNleGTlFJKKaXU7vIK8odgd4ylSXANQpi+xpig23GoekkAniks8p3udiCqddNEWCmllFKqGcgryB+GnQS3dzuWOJBWFgwudzsIVW8JwPOFRT5t0qhco4mwUkoppZTL8gryRwCfAHu4HUu8KLECG92OQTWIB3ipsMh3ktuBqNZJE2GllFJKKRc5vUN/DLRzO5Z4UmoFal9INXce4OXCIt84l+NQrZAmwkoppZRSLskryG8HvIMmwXUWCAW1HXXLkAS8XljkG+R2IKp10URYKaWUUsoFeQX5XmAm0NftWOKRgd4hY3a6HYdqFG2A9wuLfDpcmGoymggrpZRSSrljGjDe7SDiWKI/aC1zOwjVaLoD7xUW+TLdDkS1DpoIK6WUUko1sbyC/L8CU9yOI96VBAJb3Y5BNaphwKzCIp/X7UBUy6eJsFJKKaUaTETyReQGEVkkIltF5FkRSXHmHSsi80Vkm4h8KSJDw9brLiKvichmEfldRKaJSBcRKXYeZSISCHt+oLPeBSKyTES2iMhbItIlrEwjIn8RkRUiUigi94tIgjOvj4h84myrUEReFpE2EftxaNjz80VkTmO+VnkF+UcBDzRmma1VaTCgCVPLcxh2bQmlYkoTYaWUUko1ltOBI4A+wJ7AzSIyAngGuBB7aKDHgbdEJFlEPNgdRa0CcoGuwHRjzDpjTIYxJgO4G3i1/Lkx5jMRORi4BzgZ6OysPz0ilhOA0cBI4I/Auc50cdbtAgzAro45tbFfiOrkFeQPwo7V01TbbMmsUKir2zGomJhSWOQ7z+0gVMumibBSSimlGss0Y8waY8wW4C5gEnb138eNMd8YY4LGmOcBP7AvsA92QnqNMWaHMabUGPN5FNs5HXjGGJNnjPEDNwD7iUhu2DL3GWO2GGNWA/9yYsEYs8wYM9sY4zfGbAb+CYxtjJ2vTV5Bfg7wNpDVFNtrJXoGQyGtHt0y/buwyDfa7SBUy6WJsFJKKaUay5qwv1dhJ7k9gaucatHbRGQb9l3YLs7/q4wxVh2308UpHwBjTDHwO/Yd5ZpiQUQ6ish0ESkQke3AS0BORPlvhMX6UB1jq1JeQX4S8BrQqzHKU7uUBq0VbsegYiIZu71w5OdTqUahibBSSimlGkv3sL97AOuwE9K7jDFtwh5pxpj/OPN6iEhiHbezDjvBBkBE0rGrXRfUEgvYVa0NMMQYkwWcgV1dOtyE8liBv9Qxtuo8BhzYSGWpMCWBsiK3Y1Ax0wOYXljk06YEqtFpIqyUUkqpxvJnEekmIu2Am4BXgSeBi0TkD2JLF5FjRCQT+BZYD9zrTE8RkQOi2M5/gHNEZLiIJGMnt98YY/LDlrlGRNqKSHfgcicWgEygGPCJSFfgmkbY7xrlFeSfDZwT6+20Vv6gle52DCqmDsFuaqFUo9JEWCmllFKN5RXgI2AFsBy40xjzPXABdi+wW4FlwGQAY0wQOA7oC6wG1gKn1LYRY8zHwC3ALOxEug9wasRibwI/APOBd4Gnnel/w+5Ay+dMf60e+xm1vIL83sDDsdxGaxc0JtftGFTMXVtY5Dvc7SBUy1LXqkhKKaWUUtX5zhhzT+REY8wHwAdVreB0ZjWhugKNMVOrmf4YdnXj6rxnjNmtfa8x5hdgVMTkf4TNz41Y/ingqRq2U628gnwPdhvkzPqsr6LW3goFCxITPNqDdMslwLOFRb4hOZnZW9wORrUMekdYKaWUUio2bgb2czuI1qDECqypfSkV57pgD7+mVKPQRFgppZRSqpHlFeTvi119WzWBkkDA73YMqkmcVFjkO8vtIFTLoImwUkoppRrMGJPrtN11nTFGjDHL3Np+XkF+KvACoD3dNpGyUDDb7RhUk3m4sMiX63YQKv5pIqyUUkop1bjuBPq5HURrEjKmjzEm5HYcqklkAS8UFvk0j1ENogeQUkoppVQjySvI3w/4q9txtEKZgVBwpdtBqCZzIHCR20Go+KaJsFJKKaVUI8gryE8BnkXPr1xRYgXWux2DalJ3Fxb5OrsdhIpf+kWtlFJKKdU4bgf2cjuI1qrECmjV6NYlG3jQ7SBU/NJEWCmllFKqgfIK8ocAV7odR2sWCAbbux2DanKnFBb5jnA7CBWfNBFWSimllGq4+9Feol1loK8xRodRan0eKSzypbodhIo/mggrpZRSSjVAXkH+YYDelXKf1x+0XBs2S7mmN3Cz20Go+KOJsFJKKaVUPeUV5Cdg3w1WzUCJFfjd7Rgai9/v5/I/X8qIQYPJ7dKNcQeM4eOPZlfMf+O119l/9D7kdunGAXv/gffeeadi3rw5cxk1ZCgD++7J6zNnVUz3bdvGwQceRHFRUZPuSxO4urDI18vtIFR8SXQ7AKWUUkqpOHYWMMztIJSt1Aq0mOrplmXRtWtX3nzvXbp1787HH37E+ZPPYd5XX+D1ernkgim88J9XOOSwQ5n94Uecf/Zkfvj5J9q3b8/N19/AS69OJxgMcsIxx3H8CRPweDzc+bfb+csVV5CRmen27jW2JOAu4DS3A1HxQ+8IK6WUUkrVQ15Bfipwp9txqF0CoVAXt2NoLOnp6Vx74w306NmThIQEDj/qSHr27MGC+fNZV7CO7OxsDj38MESEw488grS0NPJX2EMp79y5gwEDBzJ4yBC8SUls2bKFvO9/YFX+KiaceILLexYzpxYW+Ua5HYSKH3pHWCmllFKqfq4AurodhKokN2RCvgRJyHY7kMa2adMmli9bTv8BA+jdpw/99tqTD957j8OOOIIP33+fpORkBg4eBEBOTnt+XrgQgISEBNq0acNZp57GtMcedXMXYk2wmykc7HYgKj5oIqyUUkopVUd5BfkdgOvdjkPtRkota0WaN2mE24E0pkAgwMXnX8App02i3557AnDypFO58LwL8JeWkpSUxFPPP0d6ejoA9//rn9x03fWUlpTyyBOP8+xTT3PQuLGU+kuZOOFEAoEyrrnheg4YM8bN3YqF8YVFvqNzMrPfczsQ1fxpIqyUUkopVXe3AS2uoWVLUGIFfGneJLfDaDShUIhLLrgQrzeJex+w+2Wb++kcbr/lNt589x2GDh/Ggh/nc8apk5g+678MGTqUIUOH8uZ77wKwYcMGbr3pJt7/eDZ/POoY7rzvHjp16sTxRx3Dj78sRETc3L1YuK+wyPdBTmZ2yO1AVPOmbYSVUkoppeogryB/L2CK23GoqpVaVosZU9YYw+V/vpTNmzfx7Esv4PV6Afh54UL2O2B/ho8cQUJCAiNGjWTU6FHMmzN3tzJuuf5Gbrz5ZlJTU1m8aBHDR4ygR8+eBAIBCgsLm3qXmsJg4Ay3g1DNnybCSimllFJ1cy9aq67ZCppQT7djaCzXXHElv/26lJdenU5q6q78fvjIEXz95Vcs/OknAH5asICvv/yKgYMGVVp/zief4veXcvhRRwLQo2dPPps7jyWLF1Pm99OuXbum25mmdVNhkU/zHFUj/RJXSimllIpSXkH+SGCC23GoGnWyQqENiQkJndwOpCHWrF7N8888S3JyMoP67VUx/R//epCTTjmZa264nnPPPJvNmzeTk7MHf736SsYfsqufKL/fz9RbbuHF/7xSMe2e+//OXy+9FL+/jL//8x94PC1mtKlIewKnAP9xOxDVfGkirJRSSikVvcvdDkDVrtQKrM5ISo7rRLh7jx5s3r6t2vnnXziF8y+svoZ+cnIyc774vNK0g8aNJe/nhY0VYnN3U2GRb3pOZrZxOxDVPGmVAaWUUkqpKOQV5HcETnU7DlW7EitQ4nYMynWDgGPdDkI1X5oIK6WUUkpF5yKg5XRH3IL5g5b26K0ArnM7ANV8RVU1WkReqG6eMeasxgtHKaWUUqr5ySvITwIudjsOFZ2QMX2MMUZa4NhAqk4OKCzyjcnJzP689kVVa1PtHWEROUpE9neeTgTGAauA5REPpZRSSqmW7hSgo9tBqKhlB0KhfLeDUM3CX9wOQDVPNd0RzgfeAPZyHndgJ8S3GGP+G/PIlFJKKaWaDz2ZjjMlVmBdksfTy+04lOsmFBb5OuVkZm9wOxDVvNTURngF0BbAGLPaGHM2cDJwjoh8LSIHNkWASimllFJuyivI3x8Y7XYcqm5KrUDQ7RhUs+AFznc7CNX81JQIXwA8CSAivUWkN1AMXAo8DfxHRN6KfYhKKaWUUq7SIZPiUFnQ2sPtGFSzMaWwyNdiB01W9VNtImyMmWaMucl5ugz4Lez/x4EuwDExj1AppZRSyiV5BfndgBPdjqMuyvx+br/qOo75wwEcuNdgJh1+NF98Mme35Z548CFGdevFN5/t6kfohUcf5+AhI5l48OH8tnhJxfT5333PledVP2Ztc2SgrzEm4HYcqlnojuYtKkJUwycZYxKMMZ6I/xOMMXplRSmllFIt2Z+JcpSN5iIYDNKxS2eenPkqcxf/xMXXXsX1F1/KujVrK5ZZk7+Kj995j5yOHSqmbd64iTemz+CtL+dy0pmnM+3e+wGwLIsHb7+Lq6fe2uT70kDJ/qClHbuqctrru6pExxFWSimllKqCM2TSBW7HUVepaWlceNVf6dK9GwkJCRx06CF06d6NxT8trFjmvptu5S83XofX662YtqGggP6DB5GRmck+B46hYPVqAF556hnGHn4oXbp3a/J9aagSK7DZ7RhUs3F4YZEv1+0gVPMR7TjC86qbZ4w5qPHCUUoppZRqNg4D4r6d6e+bN7N65Up677UnALPfeZek5CTGHDIebtq1XPdeuSxb8itFvu18+9nn9N6zHxvWreOjt97h2TdmuhR9w5Ralo4jrMolAKcBd7sdiGoeoq3qsxfgB/4JbI1dOEoppZRSzcaf3A6goQKBADdfdgXHnvQnevXtw47iYv597wM88p8Xd1u2Tdu2nHvZn7nwlNPYIyeHG++9kwduvZ2/3Hgdn37wEf99/kUys7O47s7b6dilswt7U3dWKNjJ7RhUszIJTYSVI9pEuDdwLXAV8BDwf8aYsphFpZRSSinloryC/ETgj27H0RChUIhbL78Sr9fLtXf+DYDH//kvjv7TCdVWcz5ywvEcOeF4AD773yckJSex16BBTDr8aGZ88iHzPvqYf915N/c88nCT7UdDGOgdMqY4QSTD7VhUszC4sMg3KCcz+xe3A1Hui7azrB3GmNuwx9DrBSwSkTNjGplSSimllHvGAe3cDqK+jDHcfvV1/L65kL8/8WhFW+DvPv+S6c88x+Ej9ubwEXuzcd16rr/oUp7792OV1i8tKeXf997PFbfcxOqVK+nYpTMZmZkMHD60Um/ScSCh1AosczsI1axMcjsA1TxE20b44LCnM4GFwL0icqUxZkRMIlNKKaWUck9cV4u+54abWfnbMh6d/hIpqSkV0x999WWsgFXx/Kxj/sgVt93EAePHVVr/6Yce5riTT6J9p44gwqrlK/h982a+//Jruvbo0UR70ThKrIAvzZvkdhiq+TgVuNntIJT7oq0a/XQV08qANo0XilJKKaWU+/IK8hOAE9yOo77Wr13LrJdeISk5icNH7FMx/cZ77+LoEydUWjbBk0BWdjZp6ekV01YuW87X8z7nubdeA6B9xw5M/vNFTDz4CNrl7BE31aLL+S0r2e0YVLPSp7DIt3dOZvZ3bgei3BVVImyM6RXrQJRSSimlmokDgI5uB1Ffnbt144e1K6Na9p2vP99tWq++fXjx3TcrTTvr4gs56+ILGyW+pmaZUPyN+6Ri7WRAE+FWTscRVkoppZSqLK6rRavddAuGQjqesAp3tNsBKPdF20Z4JWCqmmeM6d2oESmllFJKuSSvIF+AE92OQzWuEiuQn5GU3N7tOFSzMbCwyNcjJzN7tduBKPdEe0f4fOACYArQ3vm7/BEVEblURL4XEb+IPBc2PVdEjIgUhz1uCZufLCLPiMh2EdkgIldGlHuIiCwRkZ0i8qmI9Iw2JqWUUkqpCHsD3d0OQjWuEiuww+0YVLNzlNsBKHdF20b4f+V/i0gg/HkdrAPuBI4AUquY38YYY1UxfSrQD+gJdAI+FZFFxpgPRCQHeA07UX8buAN4Fdi3HvEppZRSSmm16BaoLGjpOMIq0lHA424HodzTZG2EjTGvGWPeAH6v46pnA3cYY7YaYxYDTwKTnXknAr8YY/5rjCnFTpqHiUj/xolaKaWUUq3McW4HoBpfUJvyqd0dUljk03G1WrFo2wifG/Y0Ofy5MeaZRopllYgYYDZwjTGmUETaAp2BBWHLLQAmOH8PCp9njNkhIsud6XE12rtSSiml3JVXkN8O0IvpLVO7QDC42uvxxNcgyCqWMoAxwCduB6LcIcZU2QdW5YVEPq1mljHGHFynDYrcCXQzxkx2nmdg/+jMB/YA/g1kGmOOEJHuwGog1bnji4gcBjxpjMkVkaeBzcaY68PK/8KZ/1zEdqdgt3GmY8eOo6ZPnx51zAsLfHXZRTqmwsaS6Jcf0jW7TuXXVbzHX5XXX3+dDz74gJUrV3LwwQdz/fX2IVBcXExGhl376fnnn+e5557jgQceYNSoUQB8+umnzJo1i2XLltG/f3/+9a9/VZTp8/m46aabWLNmDcFgkJ49e3LRRRcxZMiQJtuv8PjjTTzHDvEdfzzHDrGPf/z48T8YY0bHbAOqxcgryD8aeNftOFRstElO/SorOWU/t+NQzcp9OZnZ19e+mGqJom0jPD5WARhjioHvnacbReRSYL2IZALFzvQsoDTs7yLn72Lnebjw+eHbeQJ4AmD06NFm3LhxUcc4+fq6/SZeNcTiHwujemkByD89+ljqI97jr8qWLVsYP348H374ISUlJZS/n3PmzGHcuHEsX76c77//ns6dOzNs2LCK+ZZlMWjQIJYsWcInn3xC+HFQWlpK//796devHyLCm2++ybnnnsumTZtITIz+9WiI8vjjUTzHDvEdfzzHDvEfv2pRNElqwUqsQFlWcorbYajmZYzbASj3RN1GWET2EJEzReQa53kXEYnFAOXlt6gTjDFbgfXAsLD5w4BfnL9/CZ8nIulAn7D5qoU68cQTmTBhAnvssUeV8//85z9z3333kZRUuenHoYceysknn0yXLl12WyclJYW99tqLhIQEjDF4PB62bt3Kli1bYrIPSimlmh1NhFuwQDDYzu0YVLMzqrDI53U7COWOqBJhERkL/AqcDtzqTO4HPBrthkQkUURSAA/gEZEUZ9ofRGQvEUkQkT2Ah4A5xpjy+rwvADeLSFunE6wLgOecea8Dg0XkT07ZtwI/GWO0fXAr9t///pfk5GSOPrp+Y6UPHTqUlJQUjj/+eM4//3w6dOjQyBEqpZRqbvIK8hOAfdyOQ8VOCNPHGBN0Ow7VrKQAI90OQrkj2vqe/wJOMcb8T0S2OtO+oW4/GDcDt4U9PwP4G3aCfTfQAdiO3VnWpLDlbsNOuFcBJcB9xpgPAIwxm0XkT8A04CUnplPrEJNqYXbu3MmNN97I7Nmz613GTz/9RGlpKa+//jplZWWNGJ1SSqlmbDCQ6XYQKqbSyoLBpcmJiXu6HYhqVvbHziFUKxNtIpwbNnZwedXlsjqsjzFmKvbwRlX5Tw3r+YFznUdV8z9Ge3hUjueee44zzzyT3NzcBpWTkpLCpEmTGDBgAMOHD2fYsGG1r6SUUiqeabXoVqDECmzURFhF2B940O0gVNOLto3wIhE5ImLaocDCRo5HqQbJy8vjoYceolOnTnTq1Ik1a9Zw8sknc99999WrvEAgwIoVKxo5SqWUUs2QJsKtQKkVcDsE1fzoZ7+VivaO7lXAOyLyLpAqIo9jDzj/x5hFplQNLMvCsiyCwSDBYJDS0lISExP5xz/+wR/+8IeK5fbee2/++c9/ctRRRwEQDAYJBAJYlkUoFKK0tBSPx4PX6+Xrr7/Gsiz22WcfgsEgDz30EBs3bqxUnlJKqRZLT4ZbgUAo2NHtGFSz07WwyNctJzN7rduBqKYV7fBJX4vIMOzOsp4B1gD7GGP0gFGuuPPOO/nb3/5W8fyll17itttuY9y4cXTq1KliusfjoW3bthVjlL744oucc845FfNTU1M5++yzee655/D7/fzlL39hxYoVeL1ehgwZwrvvvltlD9NKKaVajryC/D0ArS7bChjoHTJmZ4JImtuxqGZlCKB5TStTlza+BcDfw6c5wyclAJYxZl0jx6ZUtaZOncrUqVN3mz5nzpxKz/Pz8ys9nzx5MpMnT66yzLFjx7JgwYLGCVAppVQ82dftAFSTSfQHrUWpid6hbgeimpVBwPtuB6GaVlSJsIhU2VEVu3pr3gJc31hBKaWUUko1odFuB6CaTkkgsDU1UYeOVZUMcjsA1fSivSP8BPBZFdO9xpgpjRiPUpXkXv9unZa/aojF5Dqsk3/vMXUNSSmlVMvTx+0AVNMpDQY0C1aRBrsdgGp60SbCJcaY8ZETRWR7I8ejlFJKKdXUct0OQDUdKxTq6nYMqtkZUFjkk5zMbFP7oqqliHb4JD0olFJKKdVS5bodgGpSPYOh0Fa3g1DNSjr6PdDqRJsIZ4hIUERKRGS1iLwtIqcBEsvglFJKKaViKa8g3wvo8ACtTGnQWuF2DKrZGeh2AKppRVs1uh920psKdAJGADcD2vW8UkoppeJZd8DjdhCqaZUEyorSvUluh6Gal1y3A1BNK9pxhJeHPV0IzBaRx4DvRWQFsN4Yc0AsAlRKKaWUiqFctwNQTc8ftNLdjkE1O93cDkA1rajHEY5kjNmODj6vlFJKqfiW63YAqukFjcl1OwbV7HR3OwDVtKJqIyy2C0TkExH5yZl2kIicHNvwlFJKKaViqqfbAShXtLdCwQK3g1DNit4RbmWi7SzrduA87PGEezjT1gLXxSIopZRSSqkmkut2AModJVZgjdsxqGZF7wi3MtEmwpOBY40x09k1lNJKoHcsglJKKaWUaiK5bgeg3FESCPjdjkE1K10Li3w6Ik4rEm0i7AGKnb/LE+GMsGlKKaWUUvEo1+0AlDvKQsFst2NQzUoy0N7tIFTTiTYRfg/4p4gkg91mGLgDeDtWgSmllFJKxVJeQb4H6Op2HModIWP6GGNCbsehmpU93A5ANZ1oE+Ergc6AD8jGvhPcE20jrJRSSqn4lY6OIdyaZQZCwZVuB6GalSy3A1BNJ9pxhLcDJ4hIR+zOstYYYzbENDKllFJKqdhKdjsA5a4SK7A+yZPYx+04VLOh1eVbkWjvCCMiGcBWY8x3QE8ROdapIq2UUkopFY9S3A5AuavECmjVaBVO7wi3ItGOI/xn7GrRG0TkamAW8BjwYAxjU0oppZSKJb0j3MoFgkHtHEmF00S4FYmqajRwPTAe8AIfYFePNsB84K+xCEwppZRSKsY0EW7lDPQ1xvjLO4RVrZ4mwq1ItIlwG2PMPAAR2WmMWe/8nRazyJRSSimlYkurRiuvP2j9kpLoHeR2IKpZ0ES4FYk2EfaIyHhAsEdPGo9drVp7WlRKKaVUvNK7gIoSK/B7SqLX7TBU85DqdgCq6USbCG8CnnH+/j3s702NHpFSSimlVNPQO8KKUiugN3ZUOT0WWpFoh0/KjXEcSimllFJNTe8IKwKhUBe3Y1DNRtQj6qj4F+0dYaWUUkqplkYT4VYuZExxWdDauanINy8jJTU5ZIwODdqKiYgvx+0gVJOJKhEWkSxgKjAWyMFuKwyAMaZHTCJTSimllIotrRrdSoRMyOe3gmv8wcC2sqAVDASD6UFjOgNdSq2AZ0bByqJ+7TrIIT33CiUlJiaWWgGrLBTMChnTC2jjcviq6XzWEx1Rq7WI9o7wI0A34HbgJeAM4Brs8YSVUkoppeKR3hFuYYKh0LayoLXGH7S2+S0rFAgFM0PGdAE6AdlVrePzl27KSk7N+HHDGjN39bKxg9t3/unUgaNK26dlDBcRCYSCa0stq6DUCpSWBa20oDE9gQ5NumOqqVhuB6CaTrSJ8OHAAGPM7yISNMa8KSLfA28DD8YuPKWUUkqpmDFuB6DqJxgKFfqDVoHfsnxlQYuAffe2K9CeOtzBNcZY/qA1MDXRu6pNStoofzA47+fN6w+6ee47dM3MXnHG4H0KemS13SczKblbZtKu6yZWKLTJbwVWl1jWDn/QSg6aUDfsm0Ytys2X/ZVvv/iS0p0l7NE+h7MuvpATTjuVDevWcd2Ff2b1ipUcd8pJXHnrzRXrXHbGZC6+5koGDhvqYuT1polwKxJtIpwA+Jy/i0UkG1gP9I1JVEoppZRSsbfV7QBUzaxQaFNZ0CrwW4Eif9DCCoXaOAlvjvNokB2Bsh+BvVO9Xi8lmA5pGQcUFPt+CBkzqqDI1/u+r2b3zkpO2Txp4KhFQzt0HSoibQESExI6JCYld0gPS46DJrTNb1n5JVbA5w9aiVYo1BnIJY47YDrn0ku49YH7SEpOZuWy5Vw48VT6Dx7EG9NncOzEP3HkhOM5/ajjOPKPxzNw2FA+eusduvToHq9JMGgi3KpEmwgvwG4f/D/gM+yq0sXA0hjFpZRSSikVa5oINxNWKLjeb1nr/EGruCxoJQSCoTYG0x27CnLMqiFv95cGARIkIVtgGSJ9u2Rk9V1b5FsJ9HKWaf/4j1+MTUrw7DxuzyFzx/Xo19uTkNA9siyPJLRJ8yYNT/MmVUwLGbPDH7RWllqBLaWWJVYo2MFAbyAuBi7us9eeFX+L2P+sWbWKdavXMOm8yWRmZTFo2FDWrl5Nj969eO7fj/L4jP+4F3DDBdwOQDWdaBPhC9jVQdblwN3Y1U7OikFMSimllFJNQRPhJmSMMVYotK4saK0vtawdZUHLY4WCbQ10Bzo7jyYTMiGfZUIjyp97PZ71ZcFg3wRJyO6cnrV1/Y7t2wirZl0WCqbNWjJ/7GtLFgTH9uj71fF7DslOSfQOrGkbCSLpqYnewamJu/JeY0xZWTC4pMQKFJYGA6FAMNTOYHoDaY2+k43gnhtv4e0ZM/GXlrLX4EGMOXg8i+b/xDfzPmePnPYs/ulnzr/8Mh69/59MOv9cMrOz3A65IfSOcCsS7TjCK8L+3gScH7OIlFJKKaWahibCMWCMCVmh0Fp/0NrgtwIlZcFgohUKtjPQA+jqPFy33V/6E3Bg+fPUxCQpC5YA4PV4cnNS0/MKS3YMJeJ82WA8c1b/tt+c1b9R3rFW25S0vUUkqqGXRCQpOTGxf3JiIpBql2lMMBAKLi+xrI2lViAQCAWznR6rq+zgqyndcPcdXHvHVH76IY8fvvoab1IS51x6CffceDOvvzKdiWefQSAQ4LfFS5hyxeXc+OfL2bRhPYcdewynnHO22+HXVZHbAaimE+3wSenAZGAhdnXoB4GdwA1OYqyUUkopFW80EW4AJ3lb7besTf6gVVoWtLzBUGgPAz2xk95mPcRmUVlZm/DnqV5vF5+/pOJ5mjdpZGbQmldU5j+oujJ+3rx+aGTHWiJS597IRcST5Ensk+RJ7JOdvGtUr0AwuKY0GCgotazSsqCV4fRY3eTj+3g8Hkbsszfvv/YGM194iUnnncO9j04DIBQKcf6fTuHGe+7kuX8/St/+e/K3B+/n9KOOY58xB9CrX1x1KbS5sQoSEa8xRqtaN2PRVo1+DvuK1DHYY+6txa6+8Sjwp5hEppRSSikVQyO75pbkFeT70WGUamSMCTgJ72Z/0PKXBa2kYCiU4yS8vZxHXAkEg6sMZkj4NG+Cpxf2xZG25dPapqQd5A9a88qCwWqTYYCaOtZqCK/H093r8XTP3NXsGCsU2lhqBVaXWoGd/mAwJWhCXWmiHqsty2LtqtWVpr328n8YMnI4ffvvxbIlv3LaBefiTUqib/+9+G3JknhLhAsbsrKITMGuOdsNyBCRwcaY1bWsplwSbSJ8CHb7DQ/wO5AJJAHLYxSXUkoppVRT2Io9xmyrZ4zxlwWDq/1Bq9BvBcoCoWCyFQq1x76z28d5tAjb/CUrsRP5CiIiHpFlQWP2Dp/eMS1z/4Ji348hY0ZQi4qOtTyeHcf3GzpvbI++varqWKshEhMSOmYkJXfMCO+xOhTa6g9aK0vs3rW9To/VPWlAj9VbCgv57ouvOPDQg0lOSeGbzz7nwzff5u5//1+lZWY89yLPvTULgC49uvP9l18zbPQoFi1YyBlT4q41Zb0TYRG5HpgEnGGMWdh4IalYqcvwSTuNMUZEFhljSoFSEUmqbUWllFJKqWas1SXCIWNKAkFrVallbSkLWoGyYDA1aEIdsG969HMeLVqJFehd1fTkRO+OnYGyStNEJLFzelZuQbFvFRHJc3XKgsH0mUt+PGjWkvnBsT37fnV8v9o71moIT0JC27SEpLYRPVYX+4PWilIrsK3UshKsULB9XXqsFhFmvvASd99wEyZk6NS1K1dNvYWxhx9Wscy/7ribC664jLT0dADOufRirp1yCbNeepnjT54Yj8Mo1atqtNOM9FpgmDFmTeOGpGKlLsMnDQJ+NsYMAxCRXGBVjOJSSimllGoKLbadcMiYHWVBa5Xfsrb6g5YVCAbTgibUEbvaZn+343NLiRVYCAypal6aNykrMhEGO9HslJ65dcOOIh916MDKYDxzVv2235xVvzGkfZcFpwwcVdY2JXV0tB1rNUSCSEZqondoRI/Vfn/QWlxqWYWlwQCBYLCdkxynRq7fdo89eHLWqzVu4/b/+2el5526dOGFd95olPhdUt87woOwO9qaJiIHYdegvQ94G1gBdDfG/A4gIiOBD4EuxpiAiIwDPsHufwns5qeHG2M+FpFs4GHgKGf+k8DdxpiQiDwHrDXG3OyUW/HcKfMlY0xFlXkR+Rx4yhjznIj0ccoaBhgnnj8bY7Y5y44BpmHXAhEnpoONMXPq+fo0S9H2Gj22ismbgSMbNxyllFJKqSYV94lwyIS2+63gan8wsK0saAUDwWB60JjOQBcgZnch45WvtGRbdfNSEr39gCB2c8BKkjyJvfdITf/+95IdI6qaX5uFm9cNWzh3HV0z2yw/Y/De63tktd27Ph1rNYSIJKckegekJHqJ6LF6WYkV2FhqWVZz6rG6if0+smtufYdPSsNuQvAu9jBg/YHZ2M1I5wAnY/etBHAmMD2sI60EoMAY0x1ARPLDyn0Y+33oDewBfASsB54GQtS/6rsA9wDzgCxgFjAV+Ksz/wHgdeB2p0bw2npup1mL9o7wbowxO4AdjRiLUkoppVRT2+J2ANEKhkLbyoLWGn/Q2ua3LBMIBTNCxnTBrto92O344oExprQsFKy2vm6CSKbArwb2qmp+ujdptN+y5hYH/FXdJIpKQdG2Pvd9NbtPdnLKplMHjl48tEOXRulYq76cHqv7JnkS+2Y7abkz5vOq0mBgfalllfqDVmbImB640GN1E2poshcCrnOakM4XkaeAs4Dngb8Aj4qIB7sd8fFh6yUBu1VDcJY9FRhujCkCikTkH9iJ9NPAauAQEUlxthk1Y8wyYJnzdLOI/BO4LWIxD3bCbOpSdjypdyKslFJKKdUCNLtEOBgK/e4PWmv8lrW9LGgRCAWzQsZ0xU5C2rgcXlwrLvP/COxX0zJej2djWTBYZSIM0C41bWxZ0PqsLBQ8sLplouHzl3Z4/MfPOzgda80d26Nv78buWKu+RES8Hk9Pr8fTM6LH6vWlVmBtqRXY4ber2nfDrnnQEjSkba8f2OIkrOVWAaOBN4HHRKQX9gUWnzHm27Dl2lF1zZQc7Pbc4U1RV7FrHO5/AwcAG0XEYN+V/nvYsl1EZFvY8wzgKQAR6Qj8H/Y42pnYd5bDY7gMu+r09SKyE/uucYujibBSSimlWrOVbm3YCoU2lQWtAr/d069YoVBWyG7Tt4fzUI1se1lpree+qYlJnrJgSY3LdEzP3Leg2Dc/ZMzwhsbkdKw1dtaS+cFxPft+dVyMO9ZqiMSEhM4ZScmdI3qs3lIatPJLrcB2f9BKDuuxOubtoBtZQxLh1UA7EckMS4Z7YFd5LhWRGcAZ2FWmX4xYd09gaRVlFgIB7NdyUXiZAMaYzUBFz2VOG+Fw66poI1zubuw7vUOMMVtEZAJ2m2Ccsr8TkVXAy8aY+7VqtFJKKaVUy1PVCWijskLBDX7LKvAHreKyoJUQCIbaGEx3oIPzUE0gGAptDkYxBFKaN6mbz19zIiwi3s7pWT0Kin2rsZOTBjMYz6erftvvU6djrVMHjvK3SUnduyk61moIT0JCu/SEpHbplXusLvJb1sqSYGCr37ISrVCwg7HHm27OuUe9kz1jTIGTaN4jIldjJ7fnAac7i7zgPDoAN5avJyIDgXOBq6soM+gk0HeJyFnYd46vxG6/21CZgA/wiUhX4JrwmSJyMvZx/WAjbKvZivpgdNouHId9O74AeMcY0+yqEymllFJK1UGjJMJOm8p1ZUFrfall7SgLWh4rFGrrJLydaGVDNDVHPn/pYuCg2pbzejw9se/G5dS0nCchoZ3Tk/R2GrnqaHjHWmcO3ntd96y2+zR1x1oNkSCSmer1Dk31VuqxutQftJaWWtbvYT1W9wFS3Iu0koYOe3Q68Dh2Z1a/A7caYz4GMMZ8ISIhIM8Yswoqhlz6CHjUGDOjmjIvw+4wawVQil1d+ZkGxgnwN+zE3IfdVvhF4AonrrbYCfAfjTH17TwsLkSVCIvIfti9oC3Brpt+LPAvETnGGPNVDONTSimllIqlfOyOapJqWQ4AY0zICoXW+oPWRr8V2FEWDHqtULCdse+edGVX+z3VzOwI+KO+++6RhBVBE6oxEQZI8iT22SMl7bvfS3eOov49+FaroGhbn3srd6w1TETaNPZ2moKIpKQkegdG9FhtlYWCv5XaPVaHwnqsdqNNan5DVjbGrAWOqWGRNcArYcvvwB7KLLKc3LC/t2JXqY5m+5PD/p4TWbYxZkzY378AoyKK+EfYNit9j4VXsW5Jov3A/gu4xBizvzFmkjHmAOBi4KGYRaaUUkopFWMju+YGse+2VGKMCZYFrZVF/tJvCncWz11XtO3LNb4tv67ZvtW/vtjXY0vJjr13BMrGBULBAwwMANKbPnoVLX/Q+s3UYezklMTEmutGh0lPSt47w5v0Wf0ii47TsdbYKz6e5f00f+m8YCgU8zaby5ctp1v7jlx8/hQAfl64kDH77Mteub15dFpFc1ICgQBHjD+EgrV1D0lEEpM9if2yk1PHdEzPPKhbZpth3TPbZHZOz1rVJjn1q5TExLkJIj9g32GNtYWxKlhE9gZGAjUPzKyaVLRVo/cEIm/ZzwQea9xwlFJKKaWaVlnQ+spvWdv8QctfFrS8wVCovXOHt5fzUHHOV1qyDugX7fKp3qTsHYHdRrSpVrvU9LH+YPCzQAN7kq5NWTCY/t8lPx40c8n84Lie/b46rt/gmHWsdf1VVzN85MiK53dOvZ2pd97BoMGDGLvfAZw4cSIdO3bk0Wn/5tg/Hk/Xbo1z0zC8x+qssFrTVii4vtSy1pRagRJ/MJgaNKHu2GP2Noa1I7vmbmuksioRkeeBCcDlEb1KK5dFmwj/hj2O1Sth0yZiDxKtlFJKKRW3NhRv3wCc43YcKjaMMaHSoFXtcEhVSUn07glY1KE/nU7pmX8oKPItCGGG1TXGurI71lq636erljKkfZf5pw4cFWiTkjq6sTrWen3mLLLaZLP3XvuwcoXdsfrqVas4cOxBJCcn07tPHwrWrKXM7+edN9/i3dkfNsZma5SY4OmckeSJ7LG6sDRorSq1AsX+oJVkhUJdsC9i1fV1iNndYGPM2bEqWzVMtB/uvwLviMhfsNsI52JfVTs2NmEppZRSSjWZn90OQMXOTiswH7taatQSRNIEFjvV3qMiIkmdM7K6FhT71lJF289YWbh53fCFc9fRLbPN8jMG772+e1bbvRvSsVbR9u3ce9fdvP7OW7z0/AsV0/sPHMCcTz5hyNChrF69mtxevfjrpZdy25234w3rFKspeRISctITknIieqze7rcCK0ssy+cPWglWKNjRQG/AU0NRP8U8WNXsRJUIG2O+FJE+2A3AuwBvA+9pr9FKKaWUagFidjdIuW+7v6S0PusleRI3+4NW1Ikw2IlZx/TM3zbuKCoGMuqz3fpaG9ax1qRBoxcPaV+/jrXuufMuTj/rTLp0rdzv29/uvINrrriKTZs2cuc9d/PtN1+TkZFBz549OfPUSfh8Ps6bMoU/njChkfaofhJEslK9ScNSKyfHJWVBa0WJFdjitywCoeAeTo/V5RcM9DugFYq6uofTg9hLAM5Vpqh6V1RKKaWUauaWAAHAndtaKmZCxhQHQqHh9Vk31ev1+IN1Hz0m2ZPYr11K2rdbSneOJgY9SdfG5y/t8Fje5x2SPYnFf9xz6LwDu/fp7UlIiOoO9cKffmLenLl88vm83eZ179GD6bP+C8DOnTs5+tDDmPHG69xwzbVMOPFEDjvicA7cd38OGjuWtu3aNu5ONVCCSGpKoneQ3WO1zemxemmpFdgcCAbnuxedcktUH04RGSsi34rI+yIyDnt8rK0icm4sg1NKKaWUirUJA0cG0DtCLVJRWel8IK0+66YmJvWo73YzkpL3Sfcm7Z5NNiF/0MqYsTjvoL98NLPzzMU/flVqBRbXts4Xn33OmtWrGT5wMAP77sm/H57GO2+9xcEHVh5++YH7/s4ZZ59Nhw4dWPzLIoaPGEFWdjZdunRh5YrdOmFvlpweq/fMTk4dmZOWscTteFTTi/aO8MPAf53lX8fu+SwEPEfjDOqslFJKKeWmL6hjO1LV/BWV+es9rJXX4+kObAKiHn843B6p6ePKgsHPA6HgmNqXjh2D8Xyyaul+n6xaytAOXeafMnBUoE1y1R1rnXXOZE446U8Vzx956GFWr17N/Q/+s2Lar0uW8OVnn1d0kNWjZ08+mzePzOwsVixfTtfucTfk7PyczOyg20GophdtItzLGHOHiCQAVxtj5gKISPvYhaaUUkop1WQ+By5zOwjVeKxQcF3INKwHZ48krAiaUL0SYYBO6Zl7ry3yLTSYIQ2Jo7H8tGnd8J822R1rnTlkn/XdMtvsIyIVzR3T0tJIS9t1Az09PZ2U5BRycnIqpl131dXcdd+9eDx231M3T72VC889n3vuuJO/Xn0lHTt2bMI9ahTfux2Acke0ibBxrhoJ4Hf+bvI2D0oppZRSMfK52wGoxuXzl/6G3clrvaUkekt3BPz1Xl9EkrtkZHUqKPYVAF1rXaGJrC3a1ueeLz/q0yY5deOpg0YtHtK+ywgRyY5c7tobb9ht3TfefafS88FDhvDFd9/ELtjY+9rtAJQ7ok1mM7DHUisD2jh/B4Coq5uIyKUi8r2I+EXkuYh5h4jIEhHZKSKfikjPsHnJIvKMiGwXkQ0icmW06yqllFJKRWPCwJHrgHy341CNZ0egrMF1dNO83nYNLcOTkNC+Y1pmMbCjoWU1tm3+ko6P5X0+7sqPX/PMWfXb3GAotNbtmFzwqdsBKHdEmwj3wh5/q3fY3+X/R2sdcCcRbYpFJAd4DbgFaIddPeHVsEWmYo9Z3BMYD1wrIkdGua5SSimlVLT0rnALUWoFFmEPj9MgKYnePbFv/jRIcmLiXm1T0hYCpqFlxYLTsdbYunSs1UIsycnMXu92EModUSXCxphV5Q8gGPE8KsaY14wxbwC/R8w6EfjFGPNfY0wpduI7TET6O/PPBu4wxmw1xiwGngQmR7muUkoppVS0NBFuIXz+0sLGKEdEUgSWNkZZmUnJ+6Z5k+Y2RlmxUt6x1pUfvzbgsbzP528t3fmdMaZZJu+NRO8Gt2JS12NbRLYbY7LqvUGRO4FuxpjJzvP/A5KMMReHLfMzcBvwCbAF6GSM2ejMOwm4zRgzpKZ1jTGzIrY7BZgC0LFjx1HTp0+POuaFBb467WPHVNhYEv3yQ7ru1iSjUcVz/PEce30UFxeTkZHhdhj1Es+xQ3zHH8+xQ+zjHz9+/A/GmNEx24BqMd5YlDcYHUYp7hljAmuKtm0H9miM8jYWb5/rD1pjG6MsgHXFvi+sUOiAxiov1rpntV12xuC9N0R2rNVCTMzJzJ7pdhDKHdF2lhVLGcDmiGk+INOZV/48cl5t61ZijHkCeAJg9OjRZty4cVEHOPn6d6NeFuCqIRb/WBj9S5t/evSx1Ec8xx/PsdfHnDlzqMux2ZzEc+wQ3/HHc+wQ//GrFuUXoBDIqW1B1XztCJT9COzTWOWlepOS/EGrsYqjc3rWqLVF234xMKjRCo2hNdu39r3ny4/6tklO3Thp0Oglg9t3Hl5Vx1pxyABz3A5Cuac+PT/vNuZYAxUDkXeYs4AiZx4R88vn1bauUkoppVTUJgwcaYD33Y5DNcx2f2moMctL83obtSNWEUnpnJHdHoirtqnb/CUdH837bOyVH7/mmbvqt3ktoGOthTmZ2Y1ShV7FpzonwsaY3e62NtAvQMUYbyKSjt25wS/GmK3YXxLhY8ANc9apcd1GjlEppZRSrcPbbgeg6i9oQtssExrZmGUmJni60MhJa2JCQoeOaZk+YGdjltsU/EEr49XFeQf95aOZnWcu+fFLf/x2rPWJ2wEod0VVh1REzq1unjHmmermRZSR6GzPA3hEJAV7GKbXgftF5E/Au8CtwE/GmCXOqi8AN4vI90BH4ALgHGdebesqpZRSStXFB9jDRba0tpCtwnZ/6ULgwMYuNzEhId8KhTo3ZpnJiYn926akfrW1tGRfGr/GZcwZjOeT/KX7f5K/lGEduv54ysCRwezk1FEiEi/78k7ti6iWLNrGlE8An1Ux3RAxHFINbsbuAKvcGcDfjDFTnUR2GvAS8A1wathytwGPAquAEuA+Y8wHAMaYzbWsq5RSSikVtQkDRxa9sShvDnC427GouisuK2sbi3JTEr1lxWX+Ri83MyllP79lzdlpBcY1euFNaMGmghELNhXEU8da24Bm3YO3ir1oE+ESY8z4hmzIGDMVe3ijquZ9DFQ55JExxg+c6zzqtK5SSimlVD28hSbCcScQDOYbzOBYlJ3mTdojFokwQE5axrh1xb4vrVBo/5hsoAlFdKy1eHD7ziOaacda7+VkZjdeD2gqLkXbRrgljx+mlFJKKRXuLbcDUHW3zV+yKlZlJ3sS9wRikwkDndKzRggsilX5Tc3pWGtcM+5Y6023A1DuizYRzhCRoIgERGSTiHwuIleJiCem0SmllFJKNbEJA0euAea7HYeKnjHGlFiBPrEqX0SSBPktVuUniKR2zshuB2yI1TbcUN6x1uWzZ3aatWR+c+lYqwS7b6E6E5HuIvKaiGwWkd9F5BkRKXYeZU6uVP78QGedC0RkmYhsEZG3RKRLRJn5IlISVsZLYfOqXVdEjIjscNZbLiITw+Zd70wrEpFFInJC2LwEEXnE2YdiESkVkTn1eT3iXbSJcC+gLzAY+CPwFHA6cF+M4lJKKaWUcpPeMYojpVbgJ6BbLLeRnOj5PZblJyYkdOqQlrEFO1FrUULGJP4v/9f9r/j4tQGP530+f1vpzu+NMW7VOH0/JzN7R11Xcm4AvoPdb1Eu0BV4xhiTYYzJAO4GXi1/boz5TEQOBu4BTgY6O+tOjyg6ATg2rIzy7UWz7jBnvdux+1Qqtxy707hs4G/ASyJS3tnb4cAJwFBn3Uvr+lq0FFG1ETbGRFY1+UpE/ofds+LVjR6VUkoppZS7XqZyJ5+qGfP5S4tivY3UxKTkUiu2zUpTEr0D2ySnfrnNX9Io7YVfO/MvlZ4Hy8roe8RYRpw7iZ2FW/jqwScoWreRXuP3Z9hZFTcU+ezuhxh0yvG065PbGGFUsmBTwXCXO9b6bz3X2wfoAlxjjCk/ED6vZZ3TsZPlPAARuQHYKiK5xph8Z5kk7J7q67NuuUSg4kKNMSZ8H1911t2HXRf4BHskn1Yt2s6ydmOMWQMMasRYlFJKKaWahQkDR/72xqK8L4G478CopTPGlJaFgkNjvZ1Urzd3a2mstwJZySn7+4PWnJJG6En6xBcfqvjbKi3lrQuupdu+owBY8sYH5I7djx5j9mH2dXfS/YC9adcnlzVffkd6h5yYJMHhKjrWSkndcNrA0b8Oat95eBN0rFVE/ccK7w6sCkuCo9EFyCt/YowpFpHfse8m5ztDTbUBttZ1XWdynogkYOd055UvKyJnAVdi37kGyABynL8/Al4EfhORgLPut3XYpxYjqqrRIuIVkb+JyEqnHvkK53lz7hZdKaWUUqohnnU7AFW7ojL/j0BWrLeTmODpBBTEejsAOanpYxMl4avGLHPt1z+Skp1JzoB+AOzYVEiHwXvhTUulXZ9cdmwsJLCzhCVvfMjgSRMac9M12lZa0umRvM/GXvnxa565q3+bGwyFYvkav1qfatGONUAPEanLjcR1QM/yJyKSDuzBruOoJ3YiuqIe6wKMdKo3jwAeEZEeItITeBK7yvMexpg2wM84Y1UbY0LADGAzdnJfudpAKxJtG+G/A4cCFwLDgIuAg9E2wkoppZRquV4FdrodRGN47+VXufrkM5g4fF8eunFXje+577zHpNFjKh6njNqfEwaNYvkvdp9G8955n3PHHs6Uw45l4TffVay3fvUarj/9HILBYJPvS6SislJvU20rMSEhZj1ThxMR6ZSRNUyg0TqXyp/7FT0P2hf7JiRkde/Cxp8WU7ZjJ1tXrCarexd+fvUt+h19CEnpaY212aj5g1bGq4vyxl4+e2ZHu2Mta0kMNvN0A9b9FlgP3Csi6SKSIiIH1LLOf4BzRGS4iCRjtwH+xhiTLyKZ2M0vPjLGVPU9U+26VSwbBLzYd5fTsUf82QwgIudg9/OE8zwRu7+nK4wxvij3vUWK9orGROzG2OV1z38VkTxgAXBFTCJTSimllHLRhIEji95YlDcLONPtWBqqbYf2TLzwPH784ivKSneNAjT22KMZe+zRFc8/ef0tZjz+FL0H9idoWbz44MM8MPNllv+ymCfvvp+H3pwBwNP33M+5112Jx+NuM8NgKLQ5aMyIptpeSqI3EKvxhCMliKR1zshqs654+yagQ0PK2rH5dzYvWsreF59VMW3ACUfxw5Mvs+J/n9Pn8LGELAvf6rUMmngsX//fU5Rs2Ur3/UbT98jxDd2VOinvWOt/+b8yrGPXH08ZMCrYJiV1dCMUvSgnM/vr+q5sjAmKyHHAQ8Bq7GTzFeCLGtb5WERuAWYBbYEvgVOd2Q87086vx7rlFoiIAbYD9xhjfgIQkX8AXwEh4IWIGK8F8o0xs6Lc9RYr2kRY6jhdKaWUUqoleJYWkAjvd9jBACz7eTG/l26sdrlP33yH8ccfi4hQtM1Hu44daNe+PRn7ZfHAVdcD8OWHH9OuQwf2HDqkSWKvic9fsggY21TbS/MmtW+qRBggMcHTuUNaxi+bdhZnASn1LWfVvK/J6d+X9A45FdOSMtLZ74opAJhQiE9ve4BRF5zOkjc+ILt7F/b582RmX3cXHQb3J6tb5+qKjqkFGwtGLNhYQI+str+dMXjvjV0b1rHWMw2NxxizGphQzbyp1Ux/DHisiumTayujunWdedXmYcaYm4Cbqpl3d8Tzp7DvELc60VaN/i/wtogcISIDRORI4A3s+uVKKaWUUi3VHHZ1TNOibVq3nkU//Mi4448BIKtdW4q2+SjcsJEFX35Djz59KNmxg/8+/jRnXNE8RlzZEShr0gwt2ZPYjyYe3igl0TuoTXLqDw0pY9W8r8kdu1+181d8/Bl79OtNdo+u+FYX0LZPLgmJiWR3t5+7bfX2rf3u/vKjMTfNfXvLz5vXzalHld4A9p1RpSpEmwhfC3wM/Bv4AftW/qfAdTGKSymllFLKdRMGjjTAc27H0RTmvPkOA0aNoGO3rgAkJCRw0a03cP8V1/LGcy9yyd9u5j/THueY009h1a+/ccvkKfztgj+z6rdlrsTrD1pLDezZlNsUEW+CyNKm3CZAVnLKAamJ3rn1Wbfw1+WUbNlGt/1GVTm/1LedZR/OYdDJxwKQ3iGHzb/8ilVaytYVq0jvmFPlem7YVlrS6ZEfPht31cevJdSxY623czKzN8c0OBV3okqEjTFlxphbjTF9jTFpxph+xphbjDFNVzdEKaWUUsodjwMt/pxnzlvvMv6Px1aaNnTffbjvP89z1/NPggjLf1nE+AnH8X833sZld/+NiRedzyO33uFKvL7SkvVubDfJk1jVUDcxl5OafpBHEr6p63qr5n5F131G4E2tumb1Ty/OYuBJx5KYYs/vP+FINv28hHcuvoHOo4bEfBil+igNWpnlHWu9Fl3HWo83SWAqrkTVRlhERhtjvo+YlgU8aIw5r5rVlFJKKaXi3oSBIze8sSjvZeBct2OJlcV589myeTP7H35IlfONMTx5131ccOO1FG3dRigYpEOXzrTN2YP8pb81cbR2x0WlQat/k28YSPN600qtQJNvV0Skc0bW4IKibb8a2Cva9UZNOaPG+ftcek6l52k57Tjk7hvqF2QTCxmT+HH+r/t/nP8rwzt2+/HkASOr6ljrl5zM7I9cCVA1a9FWjX5LRMaVPxGRY4FfgPqOw6VUq5aRkVHp4fF4uOyyyyrm79y5k0suuYScnByys7M56KCDKuZNnToVr9dbaf0VK6oafk4ppVQj+gd2L7FxKWhZlPn9hEJBQqEQZX4/QcuqmP/pm++w32GHkJqeXuX6s2e+Tu+B/ek1YC8y22RT5vezZtkKFn7zPR27dWuq3aiw0wrMBzo2+YaB1MSkXm5sFyBBJL1zRlYGztA4apf5G9eOuHHOW6Pv/fKj39Zu3/aFMabMmfWgq4GpZivaXqMnAK+JyE3AYcA+wOnGmHmxCkyplqy4uLjS3506dWLixImEQiEApkyZgmVZLF68mHbt2jF//vxK659yyim89NJLTRmyUkq1ahMGjlz0xqK894Bj3I6lPv77+NO8+sgTFc/nvv0ep1wyhVP/fCFlfj9ffDib6/51f5Xrbt+6lXdems69L9ud7noSE7ngpmu59dyL8CYncdmdt1W5Xiz5/CWuVVX3JCS0xx4+p4cb209M8HRtn5axcLPdk3SyGzE0Z3bHWh/2a5OSuuH0QXv/MKh955fdjkk1T1ElwsaYb0XkMOBDYA0w1BhTGtPIlGolZs2aRYcOHTjwwAOZO3cuS5Ys4a233mLt2rVkZWUBMGpU1R1cKKWUalIPEKeJ8Kl/vpBT/3xhlfOSkpN5+evq+2HKatu2YvzgcpHjDzelkDFFVijUZGMHV8Wb4FkbCAVdSYQBUhO9Q7KTUz73+UvHuBVDc7ettKTTv3+Y9/WMiVM0Z1FViqpqtIgcDHQGpgLDgGtF5GBnulKqAZ5//nnOOussROzh4L799lt69uzJbbfdRk5ODkOGDGHWrMpjnr/99tu0a9eOQYMG8eijj7oRtlJKtToTBo6cA3xf23Iqtrb7SxcAqW7GkJLotWpfKrayk1PHpCQmznE7jmasGHvEG6WqFG0b4aedxy3YbRLOcZ63ysGXlWosq1atYu7cuZx99tkV09auXcvPP/9MdnY269atY9q0aZx99tksXrwYgJNPPpnFixezefNmnnzySW6//Xb+85//uLULSinV2jzgdgCtXXHAn+F2DGlebwe3YwBon5pxkEfkW7fjaKaemDFxiis9fKv4EO3wSb2qefSOdYBKtWQvvvgiY8aMoVevXf1upKam4vV6ufnmm0lKSmLs2LGMHz+ejz6yOzwcOHAgXbp0wePxsP/++3P55Zczc+ZMt3ZBKaVam5mA9lDoEisULAgZM8ztOJI8if1oBp3GikhC54zsAQJN33V387YTvWilahHtHWGlVAy88MILle4GAwwdOnS35cqrTVdFRDAmbjsyVUqpuDJh4MggcKvbcbRW2/yly4DqfxSbiIh4EkSaRfKZIJLZKSMrFSh0O5ZmZNqMiVNcGWdaxQ9NhJVyyZdffklBQQETJ06sNP2ggw6iR48e3HPPPViWxRdffMGnn37KEUccAcCbb77J1q1bMcbw7bff8tBDD/HHP/7RjV1QSqnW6hVgvttBtEY7A2WudVAVKdmTuM3tGMp5Ezzd2qdmFABltS7c8vmA+9wOQjV/mggr5ZLnn3+eE088kczMzErTvV4vb775Ju+99x7Z2dlccMEFvPDCC/Tv3x+A6dOn07dvXzIzMznrrLO47rrrdrurrJRSKnYmDBxpgBvcjqO1KbUCvwCujeEbKdWblOZ2DOFSvd5hWUkp37gdRzPwwIyJU7a4HYRq/qIdR1gp1cgef/zxaucNGjSIr776qsp52jGWUkq5b8LAkR+8sSjvU2C827G0Ftv8Jb+7HUO41ERvX7djiNQmJfVAf9Ca6w9aY92OxSWbgH+5HYSKD3pHWCmllFKqfq5zO4DWwhhTVhYMDnY7jnCehIR2wEq344jUIS3jQI9Iax3m6+4ZE6cUux2Eig96R1ipGMq9/t06LX/VEIvJdVgn/95j6hqSUkqpRjJh4Mjv3liUNxM4ye1YWrriQNmPwB/cjiOSN8FTEAgFm011bajoSXrPtUXblgN93I6nCeUDj7kdhIofekdYKaWUUqr+bgIst4No6bb7S90OoUqpXm/I7RiqkiCS1Tk9ywu0prayV8yYOMXvdhAqfmgirJRSSilVTxMGjlwK/NvtOFqyYCi0JWhCI9yOoyqpiUmd67qOb8MmXrvlHqaddA6PTrqA//37aULBIP4dO5l5411M+9Nk3r3vIULBXTn2R//3OL99Xrd+sLweT4+c1PTVQKCuMcahD2ZMnPKG20Go+KKJsFJKKaVUw9wCrHU7iJZqe1npz0CS23FUJcnj6QNsr8s6//v306RlZ3HRK49z1r/vZ+3CRcx/+0MWvDebDn1zueg/T7J942aWffktAOsWLWXH71vpN6buNcPTvEnDs5JSvq7zivGlDPiL20Go+KOJsFJKKaVUA0wYOLIIPRGPmeIy/x5ux1AdEUlIEFlWl3V8Gzax50H7kZiURHq7NuSOGs7vq9ayfcMmegwdRGKSl66D+7Ntw0ZCwRBznnie8RefU+8Y26SkHpjsSZxb7wKavwdmTJzym9tBqPijibBSSimlVANNGDjydeBNt+NoacqCwZUGBrkdR02SPYlFdVl+5ISj+XXulwRK/RQVbmHl9/PJHT2cPXp2Z9WPCwn4yyj4eQk5Pbrz45vvkTt6OG06d2xQjB3SMsYktMyepFcDd7kdhIpPmggrpepl+vTpDBgwgPT0dPr06cNPP/3EokWLGD16NG3btqVt27YceuihLFq0qGKdBx98kN69e5OVlUWXLl244oorsCztY0Yp1WJcBujQLY3I5y9Z7XYMtUnzJqXXZfluQwZQuGoND594Nk+ccRGd+vWm7/57M+TIg/Hv3Mkrl99I18H9ad+7J4v+9xmjTjiG2Q89wfSrb+Pz56bXK0YR8XTJyOpHMxzuqYGumDFxyk63g1DxSRNhpVSdzZ49m+uuu45nn32WoqIi5s2bR+fOnenSpQszZ85ky5YtFBYWcvzxx3PqqadWrHf88ceTl5fH9u3b+fnnn1mwYAEPPfSQi3uilFKNZ8LAkWuAW92Oo6UwxpgSK9DX7Thqk+r19gNMNMuaUIhZN99NvwP+wF/eeJFLZjxNafEO5j39MolJSRx++YWc/dgDHHTu6cx5/HnGnDOJxZ98hjGGU+6fyvpff2Pl9/PrFWeCJGR3Ts8SYFu9Cmh+Zs6YOOU1t4NQ8UsTYaVUnd12223ceuut7LvvviQkJNC1a1fat29PmzZtyM3NRUQwxuDxeFi2bFfTqT59+tCmTRsAjDEkJCRUmq+UUi3AQ0Ce20G0BCVWYAHQ1e04apMgCdnAimiWLSkqpmhTISOOP5LEJC+pWZkMOnwcK7/7sdJyK7+fj8HQa/RwCvNX06lfH0SETv36sHnlqnrH6vV4cnNS01cQ/0N+bQIudjsIFd80EVZK1UkwGOT7779n8+bN9O3bl27dunHppZfi9+8auq9NmzakpKRw2WWXceONN1Za/5VXXiErK4ucnBwWLFjAhRde2NS7oJRSMTNh4MggcAGtY8iamPL5S+Ommrk3wbM+muXSsrPI7tSB+e98RCgYpLR4B4s+nkv7Xj0qlrHKyvjsmZcZf+FkALI6dWDNT78QDFgULPqVNp0a1l44zZs0MjMp+csGFeK+i2ZMnFLodhAqvmkirJSqk40bNxIIBJg5cyafffYZ8+fP58cff+TFF1+sWGbbtm34fD6mTZvGiBGVh3487bTT2L59O0uXLuWiiy6iY8eG/aDXV1VtnAH+97//0b9/f9LS0hg/fjyrVu268n7ttdfSvXt3srKy6NmzJ3fffbcrsSulmrcJA0fmoVWkGyRkTEkgFBxWn3U35K9i2qVXc92hx3PHSWexYM7nAGzduIl/nn8pNxx+Aq8/9FildR674gZWL/613vGmer1RVY0GOP6Wq8n/fj6PnHI+T5/7FxI8HsZdeHbF/G+mv86A8QeS2d7uLHvY0YdRsr2IR045j8ycdvTdf596x1mubUraQUkez7wGF+SOl2ZMnPK620Go+JfodgBKqfiSmpoKwGWXXUbnzp0BuPLKK7n++usrLZeens5FF11E+/btWbx4MR06dKg0v1+/fgwaNIhLLrmE115r2iY+5W2cX331VfbZZx/Wr1/Pl19+SWFhISeeeCJPPfUUxx13HLfccgunnHIKX39tD8F43nnncdttt5Genk5BQQGHH344/fv358QTT2zS+JVSceHvwGHAwW4HEo+Ky/w/AvvXdb2gFeSpa2/lgBOO45L/u49lP/7Ek9fcQufejzHn1Vnsc/ThjDr8YO6ffDGjDhtPjwF7kffxp7Tr0okeA/aqd7xp3qQu2/2lUS3boU8up9w/tdr5B5x1SqXnyelpnHT3zfWOrTod0zL3Lyj25YWMGdnohcdOAXandEo1mN4RVkrVSdu2benWrRsiUjEt/O9woVCInTt3UlBQUOV8y7JYvnx5TOKsSXVtnF977TUGDRrExIkTSUlJYerUqSxYsIAlS5YAsNdee5GevqtzUG3jrJSqzoSBI0PAmcDvbscSj7aXlSbXZ72Nq1bjK/ydcaf+iQSPhz1Hj6DX0EF89/5stqzbQL9RI0jNyKDHgL34vWA9pTt28PEL0zn2ovMaFK83wdMb8DWokCYmIomdM7J6A/lux1IH58+YOGWb20GolkETYaVUnZ1zzjk8/PDDbNq0ia1bt/Lggw+y3377MXv2bH788UeCwSDbt2/nyiuvpG3btgwYMACAp556ik2bNgGwaNEi7rnnHg455JAmjb2mNs6//PILw4btqolXXm36l19+qZh27733kpGRQbdu3dixYwennXZak8avlIofEwaOXAec63Yc8cYKhTaGjBneWOUZY1i/Ip/OvXP59dsf2FlUzJolv9Gpdy7vPvEc4075E2mZGQ3ahoiIR+S3Rgq5yXgkoU2n9CxDfCTx/zdj4pQP3A5CtRyaCCul6uyWW25h7733Zs8992TAgAGMGDGCM844g23btjFp0iSys7Pp06cPy5cv54MPPiAlJQWAL774giFDhpCens7RRx/N0Ucf3eTtbGtq41xcXEx2dnal5bOzsykqKqp4fv3111NUVEReXh5nnnnmbssrpVS4CQNHvgU84nYc8cTnL1kCeOqzbsee3cls24ZPXp5B0LJY8s33LP/xJwL+Ug49axIrFizk4UuuZMyJxxEMBFi3bAWDxuzL87fexUMXX8G8/75R77iTE71x07lXuCSPp9ceqenLgKDbsdTgO+Bat4NQLYu2EVZK1ZnX6+WRRx7hkUd2ndvNmTOHiRMnMnHixGrXe/bZZ5sivBrV1Mb56KOPZvv27ZWW3759O5mZmZWmiQgjRozgww8/5LbbbuOf//xn0wSvlIpXVwFjgUFuBxIPdgbKutR3XU9iIufddzuz/jGNj1+cTo8BezL8kLEker2kZ2cx+c5bALvpzkMXX8HJ1/6Vj1+cTufevTj9lmu5f/LF7Ln3CDrl9qzztlMTvZk7A2X1Dd1V6d6kUWVBa25RmX+s27FUYRtw8oyJU+LzxVXNlt4RVkq1KjW1cR40aBALFiyomL5jxw6WL1/OoEFVn7u61cZZKRVfJgwcWQqcCuxwO5bmzm9ZSw30a0gZXfv25i+P/pN7Pnydi/91H78XrKfnwP6VlvnyjXfJHTSQLn16sX75SnoM2JNEr9d+vmxlvbab6vX2A0INid1NbVPSxjbDnqQNcNaMiVPy3Q5EtTx6R1gpVaXc69+t0/JXDbGYXId18u89pq4hNZryNs5HHnkkXq+3oo3zCSecwDXXXMOsWbM45phjuP322xk6dCj9+/cnFArx5JNPcvLJJ9OmTRu+++47/v3vf3PDDTe4th9KqfgxYeDIn99YlHcOMMPtWJqzbf6S9cCeDSmjYNkKOnTvhjEhPp/1Ftt/38Ifjjm8Yn7Rlq18PutNrnjyYQDadenEbz/Mp9eQQaxevJTxk06q13YTJCFL4LeGJvJu6piWuV9BsW9+Y7bRbqC7Z0yc8nZDChARrzFGx/VWu9E7wkqpVqe6Ns7t27dn1qxZ3HTTTbRt25ZvvvmG6dOnV6z3+uuv06dPHzIzMznjjDO47LLLuOwyHcVBKRWdCQNH/he4x+04mitjTNAftAY2tJzv35/NLcedzE1Hn8TS73/kkv+7j8SkpIr5bz78OEeceybJaXZTmcPOmsRvP8zntgmTGDxm3wYNo+T1eDY0NH43iYi3c3pWT2CV27EAs6nneNwiMkVEvhWRdcDvItKjcUNTLYHeEVZKtTrVtXEGOPTQQyuGSwqXkJDABx9oZ5VKqQa7GRgKuFctppnaGSj7ERjd0HL+eNmF/PGyC6udf8Ztlce9b9uxA1c+Pa2hmwUgNTEpoSxY0ihlucWTkNC2U3rmlg07irYDWS6FsQS7XXCdq5qLyPXAJOAMY8zCRo9MtRh6R1gppZRSqok44wufBvxS27Ktja+sNO6rr6Z6vfXu6Ks5SfIk9tkjJW0p7vQkvRk4uj7jBYtIOnbv0sdqEqxqo3eElVItUktu46yUim8TBo7c/saivGOBb4AObsfTHIRMyGeFQiPcjqOhkjyJvYAtQDu3Y2mo9KTk0f5gcG5xoEl7ki4F/jhj4pT69Vhm98xeBEwTkYOA34H7jDFPAojIVKCvMeaM8JVE5FDgKWNMrvO8O/B/wIHYNw7/A9wNLHVWSQIE8DvPj8Ie8usl7OHSrgSKgZuMMS87ZWYDDzvL7gSeBO42xoSc+ecC1wCdgG+BKcaY3aqoi0gusJLKne8lA3cZY6aKyDjgJWNMN2f5k4FXgQuA92rZh5+BF4E/YOeJXwAXGWPWOmXNccp+qprXLR843xjzsYhkAMuB34wxY5z5/Z3XYBT2BY9bjDGu9Zugd4SVUkop1aqIyNEiMkhEUkTkUjdimDBwZD4wAfvEv9Xb7vcvBFLcjqMxeERazHAC7VLTxnoTPJ810eYMcPaMiVO+akAZaUAPoADoDJwE3C0iB0dbgIh4gHew20nnAl2B6caYdcaYDGNMBnZS/Gr5c2NM+WvUCchx1jkbeEJEyhudPwxkA72xh1M7CzjH2eYfgRuBE4H2wGfYyXdN2oTF82o1++IF7gDWA0SxDwnAs0BP7NexBKhvu4FrgIpaHs7d+tnAK9gXAE8FHhGRBvcLUF+aCCullFIq7ohIvnM3oj62A28AawHXqrJOGDjyK+B03Kl+2qwUB/xutUVtdMmJ3p1ux9CYOqVn7psgsqD2JRvs5hkTpzTG3cEQcJ0xptQYMx94Cjvp/P/27jzOzvH84/jnmz2yIGiILXbGFlOU2tKqxlpTFUqoJUVRoVX7rqgSqqFVW2unljb2pfyEqqLEVlF7ELGTjWSyzPX7474Px0gkk8zMc87M9/16zUvO85xz5pqZM+Ncz33d1zWvNiT9XTgiIj7Nz/NwEx5/QkTUR8SDwB3ALjm5/jFwTERMjoixwDnAnvkxPwN+ExEvRMRMUpI6QFLTB1p/2QGkypOX5nZHgIj4KCJujojPImIycDopaW8SSUsCQ4Fzyw5vD4yNiL9ExMyIeAq4GRjc1OdvLk6EzczMrF2JiIcjYpWIWDwiji0ylrqa2r8B+5JWw9qlGbNmvdUQsXbRcTSXhTp3aTNJPXzeSXoZ4K0W/DQX3zB4/zOa4XnqgY9zElfyBmmFtmQXSRMkfSjpH5JWbPQcywJv5IS0qT6JiPKS5TdISfXiQGe+3I27PK7lgd/nuCaQyuvVKO4mkdSLtF/6hCY8ZiFJF0l6Q9Ik4CFgkZzIl4woi3PkHJ7qJNIK+Mdlx5YHvlV6bH78ENIqeiGcCJuZmVmrKl/NlbShpHfyf7tKOk/S+PxxnqSu+X6S9Lv85vVy0pvEHSW9JemZ8vI6SavnN7gfS3ox75Ernbtc0mllt++UFJI65dujJP207Pz38r630u1NJT0tabKkKZIa8p68+VZXU3sl0G5nsU2sn/oq6efZJnTr1HlV2tgqf8cOHRZbskevetL+2+Z2FXBgMz3Xm0CfnASWlEqlS26IiEVICeqbpNXXcm8By5X+JjTRorkEuPxzjwc+JJUJL9/oXCmut4ADImKRso/uEfHIfMRQcgTpa23KKKzDgdWAb0VEb2DzfLz893NYKUbS9o7GVgUGkfZYl3sLeLDR19gzIprrZ99kToTNzMysEJLWAP5OGnPyOHAcsBEwAFiXVKJ4fL77j4BtgRrgRtKb2MVIb9quIb2ZbtI+NEnfIY0yaorhOebeeZ/d+CY+frbqamr/QPr6253PZs7oX3QMzamD1EPwStFxNLcuHTut3KfbQi+QSo+by03APvMzJml2IuJt4GHgN7kHwDqkEt2rZ3Pf6aSGVo3zocdJe2rPlNQjP88mTQjjFEldJG1GKge+MSJmATcAp0vqlUuef1kW15+AYyStCamxlqQFKRnuRdp/fPp8PG4qMEFSH9LKblMdD5waEY37H9wOrCppT0md88cG+f8DhXAibGZmZkVYHrgXOD4i7s/HhpDeQL0fER8Ap/DFHrodgGvyuTtIKyl/jojPgN8Ba+duqvO0D02SgLOAE+cj9o60wApmXU3tGcCZzf28lWzqzBn/JTUkalM6d+z0XtExtISeXbpu2KNzl4ea6eluB3a/YfD+zb16PgRYgZTM/g04MSLuKzv/Q0njJL0N1PLFxTYActK6A7AyacV4HLDrPH7ud4FPSBfIriF1XP5fPncIqdPza6Rk/Vrgz/lz/h34LXB9Lkn+L6mL8/zqDYyIiE+a+LjzgO6kFexHgbvn43N/CFzZ+GAuV/8+6eLkeNL36rekjteF8PgkMzMzK8L5wDPAVqQupZBWeRvvoSs1s+pLemP2FRExI+83W5KyfWhld+lEXjEuswvpDdv/zeYpR0gaXvbYD8vOHUIae3K0pM9IbzibTV1N7TEjx4zuDRzUnM9bqSbWT23qG/Wq0L1T547TZ83PFtPKt1j3HgOnz5r18IyGWZsuwNPcB+x8w+D9m312dB71M9sZhxFxMnDybE69RNkFmYh4k9mX/ZY/z5zOnc5sVmJzUrrHVx/x+fmr+OrfqdndbyyNLsSVj4OKiFGzOT9wNs9z8myOjQca3/eiOT1PvsDQv+x2/0bnLwcuL7v9InP42RTBK8JmZmZWhLOBLYENJf0gHxvPV/fQlUqPPyA1nPmKPCJkEeA95m0fWmmkyFFziG2Oe+Ai4j+kBP24fL5ZSqMb+Tmp022bFhHTp8+a1WaaZJVbqHOXZYqOoSUt2aPXhkLPzefDHyLNCq6f6z3NWpATYTMzMyvCP3NZ81DSHt5FSHMzj5e0hKTFSWXLpT10dwK753Pbkbqp7iNpIeBQ4H/AWOZtH9qewCMR8WxTg86Nt5YjlWO3iLqa2qirqd2PtB+5zZoyo3406QJGm9O5Y8flSRdv2iRJXfr17L0kqWy4Ke4Etr5h8P5tasSUVaeKSYRzl8ZpuQPjFEkvlp3bPbfx/lTSyLx5u3Suj6S/53NvSNq9mK/AzMzMmirP2hxJSixPA54AngWeA0bnY5AazfwfKeEdTFqJ/YhU0rg3sGck87IPbVGaMFKkRNKiOc795nO0SpPU1dQeARzT0p+nKJPq6yvmfWhL6KgOrxUdQ0vq2KHDEn179PqM1HBqXlwP1N0weP+pLRhWYSJiVES06UqAtqbS9gj/PCK+VAqUu6ddRKonHw1cDPyR9D84gD8A00l7hwYAd0h6JiKeb62gzczMbN7NZh/Zz8tuDssfjR8zCzg4f5BHGt0aEbO77xz3oUXE3qTEuXR7LGX76b5uD1ze47d0o/Mt+sa3rqb2zJFjRn8MXEgFLWAsqFkNDR/Niob1io6jJXXr1GnqpzOmFx1Gi+rasdOqfbot9NjH0z7bkK9vIPcn4ODm6g5t1hyq4Q/qEOC2iHgoIqaQruDulFuP9yCNUzghIqZExMPArXzRYdLMzMysqtXV1F5MWgBoM1nVpOnTnift1W6zFurcpc/c71X9enbp+q25dJI+44bB+x/oJNgqjSKi6BiAVBoNrEm6mvQiqQnFKEm3kPbx/LbsvlOALUhzzP4VEQuVnfsVsEVE7NDo+fcH9gfo27fvN6+//vp5ju25tyc26Wvp2x3ea0LRx9pLL9yk52+qao6/mmOH6o6/mmOH6o+/KaZMmULPnj2LDmO+tXT83/nOd56MiPVb7BNYIfKK8E8bjUVp00aOGf190jiYHkXHsqDemvTJmEgzodushoip4yZ90ok2nvCXvDNl4r9mNDSUz9sN4IgbBu9/TlExmX2dSiqNPgoYQ7ra+WPgNkkDgJ5A43e0E0kDn2cBk+Zw7ksi4mJSWTXrr79+DBw4cJ4D2/voO+b5vgCHrz2Tc56b92/t2CHzHsv8qOb4qzl2qO74qzl2qP74m2LUqFE05W9apan2+K0Yjcur24O6mtp7R44Z/R3Snup+c7l7xZo+a+arbT0JBuggdRe0+YS/ZMkevdcfN3nif4NYC5gK7HnD4P1vLjouszmpmNLoiHgsIiZHRH1EXAH8C9iWtAG/8Yy+3sDkuZwzMzMza1Pqamr/A6zPHGYqV4MJ9dOa2mm4anXp2KnNdo5uTFLXfj179wWeBjZ3EmyVrmIS4dkIUpn088C6pYOSViR1fnwpf3SStErZ49bNjzEzMzNrc+pqat8BBgKXFxtJ00VEw7SZM1aZ+z3bhu6dO7eLsuiSjh06vLlc70V3uGHw/k8UHYvZ3FREIixpEUmDJHWT1EnSEGBz4G7gGmAHSZvl5linAn/Lq8efkvbKnCqph6RNgB2Bq4r6WszMzMxaWl1NbX1dTe0+pBnKLT7KqblMnTnjGaq4rLupunfqslzRMbSia4BNhw8a3G5W/K26Vcoe4c6kOYGrk/b9/g+oi4iXACT9jPTLtRhwH7BP2WMPAv4MvE+aJ3igRyeZmZlZe1BXUzti5JjR/yXNWV6s6HjmZmL9tM+KjqE1de7YcRngPdKYz7ZqBnDM8EGD3RTLqkpFJMIR8QGwwdecvxa4dg7nPgbqWiYyMzMzs8pWV1P7fyPHjN6AVCU3oOBw5qgh4tMZDbPWnfs925ZOHTq8PrOhoa0mwq8Duw0fNPixogMxa6qKKI02MzMzs/lXV1P7OrARcA6pz0rFmTy9/mnSNJB2pVunzvVFx9BCbgTWcxJs1aoiVoTNzMzMbMHU1dTWA78aOWb0XcAVwNIFh/Qlk6dP6150DEXo3qlLnynT21QuPBU4bPigwRcXHYjZgvCKsJmZmVkbUldTez+wDlAx42tmNjS82xAxoOg4itCtU6dVgelFx9FMxgAbOgm2tsCJsJmZmVkbU1dT+3FdTe3OwL7AlKLjmVg/9UXa6ftOSV2FXi46jgU0CzgbWH/4oMH/LToYs+bg0mgzMzOzNqqupvYvI8eMfohUKr1JUXF8NmN6RZVpt7YuHTt+WD+raqZcNfYssO/wQYOfLDoQs+bULq/MmZmZmbUXdTW1rwKbAT8ljZpsVfUzZ/4vYOXW/ryVZKHOXboUHcN8qAdOIK0COwm2NscrwmZmZmZtXF1NbQCXjRwzeiRwFrAPoNb43BPqp74PrN4an6tSde/cuf8n04qOokkeAX46fNDgF4oOxKyleEXYzKyK7LHHHiy11FL07t2bVVddlUsvvRSA6dOns/POO9O/f38kMWrUqC897uSTT6Zz58707Nnz84/XXnutgK/AzIpUV1P7UV1N7VDSCvFzLf35ImJm/ayZa7T056l0nTp0XAoYX3Qc8+AD4GfAZk6Cra1zImxmVkWOOeYYxo4dy6RJk7j11ls5/vjjefHFFwHYdNNNufrqq1lyySVn+9hdd92VKVOmfP6x4oortmboZlZB6mpq/wXUAr+iBZtpfTpj+lPAEi31/NWkU4cObxQdw9eYTmqGtfLwQYMvGj5ocEPRAZm1NJdGm5lVkTXXXPPzf0tCEuPHj6dLly4cdthhAHTs2LGg6MysmtTV1M4Ezhk5ZvR1wEmkDtPN+t5w0vRpVdshqrl169R5eoXOE74ZOHL4oMEuE7J2xSvCZmZV5qCDDmKhhRZi9dVXZ6mllmKjjTaap8fddttt9OnThzXXXJMLL7ywhaM0s2pRV1M7vq6m9gBgDeA6IJrjeRuiYeLMhob1muO52oKFOndZvOgYGhkNbDF80OCdnQRbe+RE2Mysyvzxj39k8uTJ/POf/2SnnXaic+fOc33MLrvswgsvvMAHH3zAJZdcwqmnnsp1113XCtGaWbWoq6l9pa6mdndgAHD7gj7fpPr6Z4FuC/o8bUXXjp1WBSqhZdYY4MekbtAPFR2MWVGcCJuZVaGOHTuy6aabMm7cOG655Za53r+mpoZ+/frRsWNHvv3tb3PooYdy0003tUKkZlZt6mpqn62rqd2BNHf4wfl9ninT6xdptqDaAEmdhV4qMIQXgN2AtYcPGvzX4YMGN8vKv1m18h5hM7MqNnPmTD744IMmP04SEX4PZGZzVldT+wgwcOSY0QOBw4HtmMeRSzNmzXqzgVi7BcOrSl07dfxk2sxW3zY9GjgD+LubYJl9wSvCZmZV4v333+f6669nypQpzJo1i3vuuYfrrruO2tpaAOrr65k2LVXdTZ8+nWnTpn2e7N5yyy188sknRASPP/44I0aMYMcdd2zV+Ovr6xk6dCjLL788vXr1YsCAAdx1110AjB07FklfGu/061//+kuPv++++6itraVHjx4ss8wy3HDDDa0av1l7VVdTOyqvEK8O/An4bG6PmVg/9fUWD6wKde/UpbVKxQP4B7Dt8EGDvzl80OCbnQSbfZlXhM3MqoQkLrzwQn72s5/R0NDA8ssvz3nnnccqq6wCwGqrrcYbb6TpHIMGDQLg9ddfp3///lx//fXsu+++1NfXs8wyy3DUUUex1157tWr8M2fOZNlll+XBBx9kueWW484772SXXXbhkksuoX///gBMmDCBTp2++r+mMWPGsPvuu3PFFVew1VZbMXHiRCZMmNCq8Zu1d3U1tS8BB44cM/o40qzZg4F+s7vvZzNn9G/F0KpG985dVvhk2lyvIyyIicDlwB+HDxpcZBm2WcVzImxmViWWWGIJHnzwq9v1Ro0aBaRV1TmphMZYPXr04OSTT/789vbbb88KK6zAiy++ONfO16eddhoHHHAA22yzDQCLLbYYiy22WEuGa2ZzUFdT+zFwxsgxo88mNV06GPhW6fzUmTOeA1wWPRudOnT4BjAOWKaZn/o54A/A1cMHDf60mZ/brE1yImxmZoV47733eOmll1hhhRU+P7b88ssjia222oqzzz6bxRdP00YeffRRVlppJdZee20+/PBDttxyS0aMGEGfPn2KCt+s3aurqZ0BXAVcNXLM6Bpgb2DPidOmTigyrkrXqUOHN2c2NDRHIjwZ+Dtwmbs/mzWdE2EzswrU/+g75vm+h689k72bcP+xZ243PyE1qxkzZjBkyBD22msvlltuORZffHH+85//MGDAAD766CMOPvhghgwZwj333APAuHHjuOqqq7j33nvp168fe+21F4cccgjXXHNNwV+JmQHU1dSOAY4cOWb0sTOj4XvAnsCOQI9iI6s83Tt1njF5ev38PrweuAu4Frht+KDBlTCOyawqORE2M7NW1dDQwJ577kmXLl244IIL+Ne//kXPnj1Zf/31Aejbty8XXHABSy21FJMnT6ZXr150796dffbZh1VXXRWAY489lu9973tFfhlmNht1NbUzgbuBu0c8en8PUjK8G7Al0L3I2CpF985dvtHERLiBNMbqGuDm4YMGT2iJuMzaGyfCZmbWaiKCoUOH8t5773HnnXfSuXPn2d5PShNaGhpSk9N11lnn82Pl582scg3baMtPSSuX14549P7uwEBgW2AbYKUCQytU146dViF13l7oa+72EXAvafX37uGDBjd9Tp6ZfS0nwmZm1moOPPBAXnjhBe677z66d/9iceixxx5jkUUWYZVVVuGTTz5h2LBhDBw4kIUXXhiAffbZh1//+tfsscceLLnkkpx55plsv/32RX0ZZtZEwzbaciopqbsLYMSj96/KF0nxFkDX4qJrXZI6dZCeb4hYt+xwAE/yxffoMY87MmtZToTNzKxVvPHGG1x00UV07dqVJZdc8vPjhx56KGuttRbHHnss77//Pr1792arrbb6UqfrfffdlzfeeINvfSs1pt16660ZMWJEq38NZtY8hm205UvAS8B5Ix69fyHSavHGwIbABsCixUXX8rp27PTR1JkzngAezh//HD5o8PtFxiRpLNAXmJUPdQIejYiBkgJYJSJekbQc8CJwc0TsIak/8DrQOSJm5ue6GnglIk7Otz9/fL59GrBMROydb/cDzgc2B6YAv4uIEfncycBaOa5tgZeBfSLimbK4fxoR90nqCbwKvBwRm+bzdcBvSaO+RNq3vkJEjG3Gb59VISfCZmbWKpZffnki4ivHR40axcCBA9ltt92+9vGnnHIKp5xySkuFZ2YFGbbRlp8Bd+YPRjx6v4BVSEnxhqTRTOtS3avGY4HH88djS/ToNTp/3ZVmh4i4D0DST4E9ZnOfX5NKt5uFpA7AbcAtpP3kywD3SXoxIu7JdyvtNd8DOBQYKWnViJjR6OmOABof+xNwdERcLqnTbM5bO+VE2MzMzMwqxrCNtgzSavFLwNUAIx69vwuwDrAaaX/xSsDK+b99i4n0KybzRdyljxeBl4ZttOXkIgNrLpLWIa3cXwEs30xPuwGwREScmm+/JukS0ozqUiL8ZETclGM4Fzgc2Aj4Z1lsSwJDgXOBnRp9jk5ycwlrxImwmZk1q6aMfoLqHP9kZq1r2EZbTgeeyB9fMuLR+3vyRXK8EqkEdvGyj8WAhYFewOw79M1ZA/Ax8GHZx0eNbr9OSnbfaerXVYV+C5wArNGMz7k80E/ShLJjHSlLcoG3Sv+IiAZJ40g/53InkcqrP250fG/ggvzhcVP2OSfCZmZmZla1hm205RTgmfzxtUY8en83oDfQjdSgqvTR0Oi/AcwEJg3baEs3rUq+S7qocAMp6WwubwGvR8QqX3OfZUv/yKXUywDjy86vCgwCakgryeX+AUwizbb+Oy6NtsyJsJmZmZm1C8M22nIaXhWcXycDu0dENHOV8ePAZElHASOA6aQV5+4R8Z98n29K2gm4FRgG1AOPlj3H8cCxETFtNrEdDrwdETfmPcJmgBNhMzMzMzObu6ciYtTXnB9bloQuCsyS9HxE3JiP/VNSqSN1b6CjpGcj4lxJ2wPnkMrMu5L2Vh9f9ty3ALuS9ia/AuzUqFHWh8CVjQOStBIpEV5/3r9May+cCJuZmZmZtXMR0b/R7UuBS/O/1ejcyWX/HksaS/QleexRj9k9Pp/fG+ifz48ndYWek2kRMbsO1rOL+3Lg8vzvVylrppbHO7lplgFOhM3MzMzMrPm9Brz7NefHk/ZkmxXCibCZmZmZmTWriPhKqXKj8/e2Vixms+NE2MzMzMzmmaTOjfZnVpxqiNHmTXkZtllz6lB0AGZmZmZW2STtL+lxSeOBjyQtV3RM5SQtJumPkl6W9BEwsuiYzKyyeUXYzMzMzOZI0tGkRkZ7RMRzRcfTmKTOwAPAfcAGETGh2IjMrBo4ETYzMzOz2ZLUAzgSWDci3io6njkYQpoT+8uiAzGz6uHSaDMzMzObkzWBycAFkj6R9Iqk/QAkbSjp35ImSHpH0gWSupQeKCkkDZP0mqQPJZ0tabbvPSVdLmm6pCn541NJUXZ+H0kvSJqcn++AsodvSJ5ZK2mipFGS1miZb4eZtRVOhM3MzMxsThYClgPeBpYCdgbOkPRdYBbwC2BxYGNgS+CgRo//IbA+UAvsCOz7NZ/rrIjoGRE9gXUbnXsf2B7oDewD/E5SbVmMWwGH5VjuBG4rT8rNzBpzImxmZmZmX6cBOCoipkXE08ClwE8i4smIeDQiZkbEWOAiYItGj/1tRHwcEW8C55H2GjdZRNwREa9G8iBwL7BZ2V1uiYh/5E7Rw4HuwLfn53OZWfvgRNjMzMzM5qQe+DgiJpcdewNYWtKqkm6X9K6kScAZpBXZcm81ely/+QlC0jaSHpX0saQJwLZln6s+PzcAEdGQP+/S8/O5zKx9cCJsZmZmZnPyJtBHUq+yY6VS6QuB/wGrRERv4FhAjR6/bKPHjW9qAJK6AjeTVnr7RsQipPLn0ud6E1i+7P7Kn/ftpn4uM2s/nAibmZmZ2WxFxNvAw8BvJHWTtA4wFLga6AVMAqZIWh04cDZPcYSkRSUtCxwK/BVAUv/cTKv/PITRBegKfADMlLQN8P2y8zcA20naMo9SOpy0SvxI079iM2svPD7JzMzMzL7OENL+33eAj4ATI+I+SdOBi0njlZ4iJbnfbfTYW4AngYWBy4HL8vFlSeXMc121jYjJkoaREt6uwG3ArWXnX5a0J3A+qRz6aWCHiJg+H1+rmbUTToTNzMzMbI4iYhyw3WyOPwSs3ujwiY1u3xkRI2bztFsAv8nNrYiIvRs99yuUlVlHxB+AP3xNjH8D/jbnr8LM7MucCJuZmZlZq4qI04qOwczaN+8RNjMzMzMzs3bFK8JmZmZm1uwionEHaTOziuEVYTMzMzMzM2tXnAibmZmZmZlZu+JE2MzMzMzMzNoVJ8JmZmZmZmbWrjgRNjMzMzMzs3bFibCZmZmZmZm1K06EzczMzMzMrF1xImxmZmZmZmbtSptIhCX1kfR3SZ9KekPS7kXHZGZmZmZmZpWpU9EBNJM/ANOBvsAA4A5Jz0TE84VGZWZmZmZmZhWn6leEJfUAfgScEBFTIuJh4FZgz2IjMzMzMzMzs0pU9YkwsCowMyJeKjv2DLBmQfGYmZmZmZlZBVNEFB3DApG0GXBjRCxZdmw/YEhEDCw7tj+wf765GvBiC4a1OPBhCz5/S6vm+Ks5dqju+Ks5dqju+Ks5dmj5+JePiCVa8PnNzMysyrSFPcJTgN6NjvUGJpcfiIiLgYtbIyBJT0TE+q3xuVpCNcdfzbFDdcdfzbFDdcdfzbFD9cdvZmZm1actlEa/BHSStErZsXUBN8oyMzMzMzOzr6j6RDgiPgX+BpwqqYekTYAdgauKjczMzMzMzMwqUdUnwtlBQHfgfeA64MCCRye1Sgl2C6rm+Ks5dqju+Ks5dqju+Ks5dqj++M3MzKzKVH2zLDMzMzMzM7OmaCsrwmZmZmZmZmbzxImwmZmZmZmZtStOhM3MzMzMzKxdcSJsVuEkDZHUueg4rG2RpKJjMDMzMyuKE2FbIH4z3bIk7QH8MiJmFB2LNY2kjvm/vSV9O39sJqlrwXGtChARIanq/h8gaRH/3TEzM7MF5a7RBZCkaGPf+Gr4mqohxsYk/Rc4MiLulLQssDawGPAk8E5EfFJogDZXku4FSslvJ+DaiPhDQbGcBuwNXAmcFxHv5+MV/bshqWNEzJK0BXACcDbwr4iYUnBoZmZmVqWcCLcQSR0iokFSN2CZ/PFZRDxecGjNRtL5wMMR8deyYxX7hrrszfQQ4EPgnxHxWdFxzYmk9YAzImIbSUsA/wDGATXAB8AtwO8iYmqBYc4XSd8AdgCuiIiZRcfT3Eq/B5J+AeweERtI6ge8BmwMvEj6m/Bya/2+SOoPjAFOAVYHVgAuj4jLW+PzNwdJrwDTgS6k34dLgP9GxPRCAzMzM7OqU3VlcVWk9Ob298BVwCHA1ZLOLC6k5iOpLyBgf0lXSloTKrfcsiwJXpP087gCOFPS2hW8//Z/QN+cNB4NPBMR20fEisB5wF7ARcoKjHN+XE9KYsZI2qboYJpbWXK7BnBh/vdxwH0R8RSwGXAwKaFrLX8ELoiI3wKPAesBe0r6u6S6VoyjSUp/TyQdBnwSETXArsABwE3AryStVIW/A2ZmZlagiktY2oK8GhyStgK2BQaSyhE7Ac/nvGWdan7jFhHvAWeS3tyvTUryfyOpb0Q0FBvdV0XErPzPi4CjgNWArYEbgGGSlq6kn0d+DU0FniBdTNmYlMADEBHXkZKBFYA+lboKPzuSBgErRUQH4HLgDkk3S1q92MhaxKvAdpJWBnYBfpqPHwp8GhH1rfG6k7QY0Bv4Zz60H3A8sD/wPrBTS8cwv3JljYAtgRvz4TrgdmAI6YLQX4HuhQRoZmZmVcmJcAsoSwS/A9wYEfWkRPiziLgK6E96Q9ynkAAXkKRueYV1HPAOsDJwNbAscL+kbxUa4BxI2hhYERgeERNJJZYPkd5M3wV8t8DwvqTsNXQe8CmpjPZkSSuW3edpYHFgpdaObwEdC/wp//tF4GVgGvCcpEtKTaaq0WyqIa4EugH/Jq0Gvytpd9LFo+NaK66I+IiUOP4171leD+gfEa8CvwEOb61Y5ke+0PMgMFjSOcBhwKsR8e+IWA04IiI+q8RqFDMzM6tMftPQsv4NLJ3/fRRfvNk8DFg6vzmtKpKWA34HDMiHLgTOj4hzgAtICc5/iolurj4BniOVc58FrBgRBwAbAA8AEwqMbbYiYgxpRfhSoAE4TtJQSd+SdBIwtZr2nUvqAvwX6Cfpe6TXz4iIGAJsT/p6Zn3dc1Sy0gUMST+XNCAi3gFOIu3nXkLSa8A2wLBcNdKpFVfzLwUGk0qkNwZWkLRURIyNiA9aKYYF8WfgcdL++DOAb0r6LkBEPJDvUzWVEWZmZlYsN8tqQbnU8zagL/BoRHxf0kaklZlvRcSrpaZahQbaBJJWI5UhzgKeJpV+L1NKXiR1jogZldg0S1JP0grrAFIythJwfVEdfJsqr2gPJpVDfwe4mdT597nSHuhCA5xHkrYjVRA8SLpQ9B7wk4j4uOw+VfP1NCZpE1IJ8vOk3/+zgYmkCpDVgEda83dD0kKzawon6QZgKjC00huWSeoREZ/mf5caEf4SWCoijig4PDMzM6tCToSbUVlDpg5Ah4iYKWlJ4EjgINKb48+AByLivCp/s78vqdlPL+BA4MVcKl1xJHUHVsirq0jqHxFjJW0KnANsXUljiMpeR98jJb6dSa+dO0irYZ2ARYBJpT2mlXbRYXYk1UbE6LLbfSPiPUl/Ae4u7z5ezfJ+1ltJncnrgTVJ3ZkvKyCWocAPgFVJZdqjSE3XPstbGFaLiCtbO665ySvlMyWtC/yQdNHqfeD00gWT/PtxVERsVWCoZmZmVqWcCDczSasCR5DKH+8hdWd9gLQfdQBwf2n2ZbUkMCX5Df6qEfFivt0ROB34MankePeImFxgiLMl6SfAxaQuxceWYsxluv8Gzo6I6wsM8XNlq11LAc8CfwEWIq0AjwH+DvxfRLxbYJhNJmkF0l7gO4C/RMTIsnOHAj+NiLULCm+BlX6Xyyoi9gR+DRxD2t/9faAncEBEPNtKMdUAjwA/z4dGkCohbiLtVx7TGnE0VfnfRUkvkFbW/0Xqs9AbuDAizsrnS9/vqr2oaGZmZsVwItwMlGYF70p6g3kNaVbovcBWpJWY/5WX71VbAgyQG/wMIb2ZbyAlj3fmc6sA20TEiAJDnCNJiwObAPuQfh7nRsSl+Vy/iBhfZHyzk8tWJ0bEfpLWIHWPvoH0mnoA+HVEvFRkjPMqX0BZgRT3S6TXz7vAWRHxfL7PGhHxQjUnNJJ6kZrg3RgR4yQdDYyPiCslbU66OHZmbtTWGvHcQpqxe5ykDYCRpK7pRwP/BxwSEa+3RixNUXZR4QigLiI2ydsaXifFvz+psmZX4PFq+1tqZmZmlaFT0QG0ETuSxpGsC3QkNf8ZC9ydm7n8Ob+5+xV8acZoVZC0CHA+cAqpEdb5wLWSHgKOycnMy/m+FbfnOSI+BG5Rmn08EDhQ0j7AbyPi1kqLOSfu04Gz8qErgF9FxIWSRgHjqiUJhs9f769JugDYmdT863ukGciPAydFxAv5vlWZBGcDSJ2gd5T0B+AV4CxJYyPiIUlPRcTk1ni95dfQ28C1+dCVpGqIK3LVyrhKTILh81nkHUn7qS/Jh88jbSk5Psf/PqlrdFX9LTUzM7PK4a7RzSDvbTyLVAK5OXCmpG/nc/8H/ASoyXtVq9FpwD15xXciaQTREGB90sib7Up3rISEsjRCRdLqkjaX1DmfOpK0r/n7wDOkku6KiLmRSaQOuZ9JWpt0ceWifG4KaWV4dqN6KpKkDSR1Bc4lfd8nkebo/gVYB1iuwPAWiMpGPUXEP4GlSNshzgK2IK2C75rPT87/bfHXW7748ztgQk4c342IK/Lp/qQO0hUrXxA5HXhQ0qKkvzW/zqe7kPaUf1gtvwNmZmZWeVwavYDK9qgdTFptfJ/UHbaBtD/vCVLDo+UjYnClrT7OTd5HewTwdETcIekfwD8j4lRJ55Ea7/yl0CDLNNpfeA0pMbmQlJQMiIhN87newMzcNKjwctyy5kCLlhp3SepEiv820liq1YHNIuKbBYbaJJK2JnW3/hNpdW9T0p7VH5LKo5eKiNeqcbtAOUmXkvb/X5dvr0JK5AaRGsptGBFPtFIsnYCG+GKU01KkedljSDOpl46ILVojlqYo2x/fG+hdar6XLzb8mfS39RPg0IjoW2CoZmZm1gb4avoCyklwV2Aoae/pwaQS4heBPYG7SStex+f7V00SDBAR00lzR5+Q1A/oAdyZTw8ESm9WVUiAjTRKpg4hdck9FNgDGFlalY+ISZFHylRAEqycBHcA3pR0t6RvRMTMiHiLtLfzNKAfsHt+TMc5P2PliIi7SeXQG5DKdOtJs2B3iIipEfFavl81J8E9gcnASZJul7RaRLwcEbuQEv6zWzEJ7klaOX1M0s8BIs0y3pf09/594EetEUtTlf1tPAM4VdJ38oWhWaTXzEbAt0hd6ksJv5mZmdl88YpwM8gJzF+AhYE94ouu0HuS3rS9Qlr9ehi4KyJmFBXr/JDUJSfEpZWvxYAA+kdEbaHBZZIWI73ZP5f0c1gvIu7P51YjlUSvCbwA3BwRDxQVa2P6YlzS+cA3gTdJyeM5EXFUvk93oHNETKqm1dPSSnf+90+BX5FWuXsBG0TEk0XG11zyPvpFSDPC+5BWwT/vUJ7v0+KVB5KuBxYl/a3ZhrQdoB9wW0RMrYTqh7mR9H1Sz4XFSE29/h4Rz0taAvi40uM3MzOz6uAV4WaQVzJOJO1du1DSD/Opj0ilfLcDfYFhpPLWqiDpKEnXApdIOjGvwFwKTACeBnbL96uE1cmJpH3LiwAnAP+QdJOkVSLixYgYBgwnNTTrU1yYX1aWBK9E2kteFxE/BnYiNV16T9LQvHo6Capj9VTSypJOBEZLulzS1pE6dQ8gNVt7qpqT4LJ96L0BImICqZNxP9KK5nLAOEkDS49phSR4fdKYre0i4tekvcAHAdcDV+VtHBWfREbEvRExmPT9PJLUc2F/YOFqiN/MzMyqg1eEm4Gk7nm1ZQNSMjaAtPo4Hjg9Im6QtDSwaW6sVfEk/Y5UhvggqZxye2Amqdz7o0p6Q5r3QJ5B2vv4fUlDgDOBt0hfw+XA/pUUc2OS7gNejogDy451JVUUnAvsEhE3FRVfU0l6mjSz9gFSh+jVgNsj4sR8fqG8P/vzFeNqk6sQTgLujYjb82rsRxFxsKQVSV/31aUS/FaI5z7SKvvCkrYFLo6IZfJK6m3ArhHxRmvE0hRle4PXiTxjWdLCpO0lO5FKog8mjQy7vLhIzczMrC1xIjwfyhobrQ/UkVYYx5GaMk0CvkFaeXw1Il6uwgZZXUkzkX8eEW/k2ysApwIvRcTxhQbYSP45LAmMKitLHwH8j9Sw7DJgZeCMiPhtpZWHSloZuB+4DrgL+HepFD2fXywiPioqvqbKF4ROiojty45tCdwInBgRFxQWXDNSmu98PmnU1ThgF9J2gQn5fCnBa5VSdknLksYkbUyqTtkvIi5Tmme8a0Ss19IxzC+lWexPAFNJ++CPAmZFxAH5/OrAG/mCY9VsDTAzM7PK5US4iRp1JX6ZNFf3ZWBb0r7ZK4BLyhOZaiPpDNIqzMXAX8u+3jrSHs+dI+Ld4iKcvZyAbQiUukWPAIZFxAuSDgU2iojdioxxdnLJ+RDgu8BCwFOkveRPFRrYfFLqJr4J8KOIeLP0OyPpF6Ry3cPaUiIjaShpRNJiwG9IK/vPFBjPFqTRSYvmeE4DfhARjxYV07yQtCbwU9IFhaWA1SLi5WKjMjMzs7bKe4TnU04W34yI3UldlVcnlYEeATySk7JqtTCpI/SRfHlP80xgiUpMgrMfAjuSylX7AU8CR0jqFhG/p0I7Lufu0FcAR5Nm0H4TOETSLyUtXmx0TZNXtxciff//JOm7ZUnvN4HF20ISLKlDXqUkIi4jjUi7ndSh/ERJ32jFWNaStLukCyRtEhEP5iZ2F5LGVj1SiUlw2T7rpXPcz0fEL0i9B24G7pQ0vNAgzczMrM3yivB8UJqt+yfgb3lv4F+BTyLiZ5LuIjWSOjUiphYZ54KQtAxpdudA4O+kksXOpA6uN1Xi3s6c4P6AtK+wM/ASaaXukIi4t8jYvo6URk+VrbwPIO3FXgXYK/Jc4WqR93duQlrZWzYffglYmrTXeVolvn7mpmxLxE6kxmb986nDImJUvk8tsElEnN9KMS1J2sf/FNCbVMlxH7B3aQ820DEi6lsjnvkh6XRgPdKoudsjzZXuRhrzdBLw04h4qMgYzczMrO1xItwEZSWevYAVSR2hZwD/IHX7fUXSrcAfI+LuKtwb3IXU7bZXqSxX0vdIZZZrAkdGRMWs0JTvwSSVpU4AOpIqHfYjNcraibRXuLbSViLLXk9f+m/Z+TVyWXdVvI4k9SXtjwd4FehOuhCxOyDgHxFxcjHRLZiyn1EX0n7gc4C/AX8lNce7j9SQbWzZY1r856bU1f2DiDg0316JtE84SLOaP6nUPbVl39O1SJUc6wPTSI297omIj5TmCFfVhSAzMzOrDk6Em0jSt0lvePfOK5CdSV2JnwB6AvtGxHIFhjhfcjJ5M2lf4QbAGFKX1tvy+WGk/YZPASdEBczhLXsjfTJp5borKUm5OiJuyZ17hwLPRsRfK6FJ1pySkrKkfghpL/MhBYQ33yRtBJxCakr2KOlC0XYR8XHe+/kjUgO5KaQuy9cUFuwCkPQbYI2IqJPUH3ictPL9V2AJ0v75v7VSLF1I5c8PRsSVZb8Py5Hmmg8tT8wrRaM+C90iYlr+9w2kSoJHSB3374mIO4uL1MzMzNoy7xFuuolA//xmbhZp3+yzwL6kN//7w+cNkKrJBaSkfihpVe8h4EZJxwBExAhSkjwWuENS94LiBD5PHEPS1qTv+T7AL4Hvp9MSMD4ijos8sqroJDjHUEoAvi1pD0kHSaotWzmcBuws6Zic6FSLPwG3RMRKpNdIt5wEr05akT+bNIN6Oqm6oOrkC18TgJH50HnAdbks+mLSzN5bWyue3JDvReAXuSdBqcT+TWB5Uif1ilP2O7AbcLKkjfNWjC1Jc5AvJV1Q6VtclGZmZtbWeUV4HpSXrgLdgIdJTXFeAT4klePWAaOrsctpTmpvAw4v73ab36j+lNQRe2YpkaykcsVcGvpURJyt1L33lxGxZt6rOZBUpj6t0CCz0oq0pMGkUVSTSR3HS/sjT4yIKZK+Q9pnelqB4c4zSWsDl0XEhvn2m8DBEXGbpFOBxyLijnyuHzC1Ul4/TSFpUdKK9sKkLRG3AsdFxMOSngBOzj0DWrwUWdISEfGB0mizS0gXsf5JujC3OrBxRGzckjEsiPy39DBgc1LCvgSp58KR+fxiwIT8+1KRpd1mZmZW3ZwIzyOlDqc/JM15PYu0clEPzCI1AXoKOCAixhUW5AKQdA1p9ui+ETE5H+sNjAL2iYhn8veAStqvKulXQJ+IOFbSeFKs90g6H1g4In5ScIhfIelJUtJ0W252VEtaTbw5Iv6S77NURLxTDUmApM6kRH5f0p7grSJiq5w4vgBsHhEvVcPX0pi+aJD1I2BwRPy47NzZpH3o7wNrRsQarRSTgHtIlSjnk6pUhgGrkVbb7wX+EBFvtEY8CyK//lcnVUI8nrcHVF0jNTMzM6s+1Va+W6QVgMtIHZSfJyWN25BWg98nJWPjqu3NvqQlgEmkN9THAvtJeoiUwPwAWKi0SlxJCXCZZ4GzJW0LPJOT4NVIc3nXh9ZpWjQ3ZXuAtyB1+R0HEBHvSrqPFOtukv4WERMj4p18vuJfSxExQ9IzpHL6ZUkzYCHtX707J8GF/wyaKv8ulxKyc0jjxJDUNVIX5jtIv/8TSSv8n6/6t3BoF5CS3rGkWdm3Ar/NMbVWDE1WVhHRj7QXeGnS9+76yB328+vESbCZmZm1OK8IN0He9/tz4DhSY6Ztgf9EBY8mmRtJz5PGk/xb0oGkEu96vmiY9ZuIuK9S3lzPLqGStDtpb7NIpepdSUnxiZUSN3y+x/Q50grY1aTv+/R8bmXgTuCbpRX5Sqc0JmmFiHg63z6MNPapI1BajfxxREyt0kS4lLgdCpxOapL1VqP7dCn9DFsppv6k6pM1gB6kjtzfJJXZ30VKKiv6+5wvtE3NH91ICfHxEXFLoYGZmZlZu+JEeD4ojU86h1QWeR1wQURMKTaqppP0C+AnEbFe2bFlSKvfM4E3ImJ8UfE1VraquhxpLNL3SB2KbyLNUF2StN/2qoh4LT+m4lboJf0MOJe8mk1K3HcG3oyIwyopef86kg4hbRe4ndSp+32lEUobAG8Dr0TE5Gr5esqVvdZ6AW8BjwEfA88AV5RW7Fs7wZd0BfBdYECk8UJdSU2mBgIbA8dGxD9bK555VdZnYX/S9ouNJPUg7Q0eDGwK7BcR7xcaqJmZmbUbToQXgNL8yyMiYq+iY2kqSd2Ad4BrIuLnRcczN7mD8tIR8bqkB4GPgH+TSqC7kUY9VdxInjkl4rlB2cWk+GeQ9jZfm89VxeqppA1JFyPWI3WDvj0irsvn2sQ+T0l3kV5rh5P2QK8HNJCay93YmqvBOZ51geFAf+BPEXFOPr4UsF5U+LghSScA/SNiaNnFhhVIF7NO9aqwmZmZtRYnws2k2la9JF1CSmJGkVYkbyG9sW/I5ysqGZN0EilpHE5a/dqnbE/kvsDvgQMj4urCgvwaknYklUR3BkZFxMP5+GqkcTHrAScDF0bEp0XF2VR5u8B3SWOrVgTeBRYjlYDfERFPFRjeAskXX84Fjo7UzbsbaW/rlqQ93U+Xuhy3Ujzl83f3Jo1vepxUfv5xa8WxIPIe+d8DP4yI18uO304av3VJYcGZmZlZu+JEuB2SNAAYDfQDViHtC16ZVAJ6U6S5qBVH0omkPai9gNNIJdAT87mjgL4R8csCQ/ySso7DPwGOITU3GgtsAdwHnBsRY/N9dyY1QRKwelTweCGlcUkvle+NzyXR65AaZH1MWu2uJ5VMV+UfGUk1wLiImNToeB9gB+C/EfFkUeX3uav7vcClEXFpa3/+eVG2z7orae/4LNK4p11Jv8NPkLqmHwwsk1eIK247g5mZmbU9ToTbIUnrkfYYlkb1LEFa0dsMqAEOibJ5wkUrNSSSVAf8iLSHeSnSKvbFpA7M5wCLRMSulfBGutHq3TjSvsh7JZ1HWlF8C+hL+hpOK1uJ3yki/lZQ2HOlNELrVaAD8LOIuKvs3MKkBmvrk8qJF42I9yrh59FUkrYDriclaw+SZlUX0hQvr7pvAmxHet2MBN7N3bpPIF3EGlrJpeiSLgPGAyMizT/ekdRpu560V/7GSB3f20RJvZmZmVU+J8LtTN7X2Y9UtjqjvAQ6r4CtFRE3FBrkbOSmRS8AgyLieUmbkJKUFUlJ13+AkyLi3QLDLCUtvUorukpjnQ6JiG3ySuJLpBnU3wb2Ai6PiIsldY6IGYUF3kSSzgJ+SZoffFT+mVwPjK+kVfn5JWlTUgL8BPBK/vcDEfFyAbH8AVg3x7EJqZHdaRFxjaRdSZUQI1o7rrkpq4jYhXRR4VnSvOA/kHoTNEj6hhtkmZmZWRGcCLczkl4GfkcqWZ30NferqFW8vNp4M/AP0qpSae7oeaQyy+dIM1UfL/KNtaRrgQkRcVC+vTiwTkT8n6TTgJqI2ElSLWku7Z75gkRFfb9nR9IipEZHT+fbSwJ/JpV6jyKtTK6RE5yK2mPeVJI6k/bgdiOtgG9PWu1+gNQUbGIrxbEyqWP1ShExIR87kLRXfu+IuLE14lgQkt4Eto2I/0o6A9gNeJr0+/pEVMm4MDMzM2tbOhQdgLWePC5pfET8sTwJltSz8X0rLSnLicfFpDErP5a0Zj51D3ADac/zCODPudS71SnNeN2YVPJZSoKXAGbl/Zz/Aj6WtAFwGWmPaWlVvqK+33MwDDhO0k8kLRsR70bEtqSS3VWB3+UkuGO1JsGSekvaOK/On0aacXszsAepqdxQUofs1rIkqSx7QulARFxIeq2vnWNWK8bTJJIGA8vkDyLiWGBzYBJwB/CD4qIzMzOz9swrwu1IXo1piIjjcwfcWTkR+wHwDeCySk3IJHWPiKmSDgZ2Ie0L7ktahfxlRPxN0hqkFdZjC4rxQNKK7yGSNgeOIu2XfYy0sjiWVBY9FiAitsqPq/jVYID8NQ0GliOtkj4E3FZN3dLnRtIepFXua0iJ/yBgq4g4IJ9fMSJea60Vb0mLkVahryc1xXo/Hz8a+FZE/LClY1gQklYkXUTYFXgZOC4ins/nNiVdDJpQXIRmZmbWXjkRbkck7QP8CtggIj4rO/4P4N6IOLuw4Bop21/4TVKH3jWAz4ATSHN3twJ6krr63l4J46tyA6BfRcRmkl4grdrdDKxEWsleBfgb8CLwQaSRPIXH3VSSfgT8kDQKagxpNfg+4JGIeLHI2OZHo8ZmIl2s+AWpC/bN+b/XlJrLtWJcP86ffzApmRxNGk/1Eak53JCIeKA1Y5oXjS/sSFqINB5sP2AR0szvJwsKz8zMzAxwItyu5BEmfyWVKV4MPEJKMn8WEcvn+xS+OtkoMXmF1JDpDVIyvBtpVencxo+BYku6lWYCXwFcSUpeto88Eziv7P0FeC8i9isqxvkhae2IeK7RscVJncZHAG8CNwL/i4i/FxBis8iVEc9FxOs5eRtMGtf1HdIK+EbRSvN6JZ0NbBYRG+XbPwJ2BPoAAYyMiMtaI5b5IWkdYKeIODnfFmmO9nDS6+TwAsMzMzMzcyLcHkjqSOoG/Yyk1UnlnvuQ3lTfDVyfmzlV1OgSST8nJZNblx3birR3c2hE/Lew4OZA0qHAz4D+pDLtm8rOrQWcC/ywlCBXutw0aixpX+yeEfFw2bklgKeA1Uj9BnpHxNtFxDm/yioP9iWtsl5PKkW+NyImSFqWtJJZExE7t1JMiwCvkUqfXy5dGMo/i05AfaXvwc5d3UcAx0bEPWXHNyclw1u31kUFMzMzs9lxs6w2Tmn27l+B2yU9TJrDe01EDCCtOO0fEf8HUElJcPYpaTGptzJSd+J3SDOPK05E/B7Yn5RMXS3pZABJSwEnk0q5P63kBkflctOoNUjzjkdJujV/LZCqCi6PiE8jYnIVJsEqe83/BjibVH6/B3CMpIHAOxFxIrB7fkzHVgjt90AXoE7SWqUqh/yzqPgkOHsMuA04M18AKnkHeNVJsJmZmRXNK8JtnKRxpPm6l0m6H5gSETtKWjTyrNtKUrb61YG09/QvpHFPN5Jerw2SHiSNf7qkyFi/jqQewE7A4cAKpJXT6cAOEVFfDeOFJC0DrFLah5qbkZ1HugjxILB8RNTkc4WX1DdVaX+2pBHAyhGxbd4+MJjUCVuk2b1/jIjxrRTTxqQqjZNJe5MXIV38uaqSk8c5vZ6VxpvVAsMij90qO1d1++PNzMys7XAi3IZJ2hY4NCIGSeoDvAB8D/gvcAFwYYWWF38bOCgi9pA0DDid1IzpJVLH4jUjYp0iY2yKnNxMBN6spgZZkh4iXYy4HLgpIp7Ix7cnlbeeEhHXVcvXMzu59PkNoGejBnJ9gX1JyeheEdEqI5MkjQb+HBEX5NfNlsAAYCqpXPuq1ohjXknqBPQqXVTLpc+vA0tExGil7vTnAh9FxAkFhmpmZmb2JU6E2zClWbu3kmbb/p60GryfpHWBvwPrRMSUImOcnRz3HyNii3y7H2lltRfwKPDviHihmhOwaiDpOGBv0mtoOeA/wJUR8W6RcTUnSVuQytgfBI4oJftl5/tExMetsYIv6bvAENI4sIn5WDdgC1J1wQcRcXxLxtBUkq4FPomIg/Me5seBeuBtYE3gEtLfn52APwAnR8RHRcVrZmZmVuJEuA3L+xlPIM3b3YtUyvqBpEeAeyLilEpJJstKokWaufsw8EvSfsJxknoBGwBPRMSkImNtLyStShrf8wBpb+cGpNFVd7f2KKGWJOkbwBmkBnLXAwcUcYFI0gfAQaTZzNManesHfBYVNHNXUn/Sa2PjiHhXUm9gSeBbwFuk3+OBpGqIH+Tbv4mIGwoJ2MzMzKyME+E2KL9BHQisDHwTmAVMIu15XASYFRHb5/tWzN7OvC/4h8BdwFmksTX1pPj7kUq6h0bEuMKCbAdySf2TEfGepO8BWwNHkRLhvYBnI+LCImNsCZJqSfvRNwSGt2Ypb+42vl1EfL989Tk3JptUiV3GJR1I6qZ9SC6JPhpYn7SneRHg9xFxR9n99yV9fwdFxKOtH7GZmZnZFzoVHYC1iJuAT/hi7M3WwL2k8ujPgGehIpvVrABcRirbfp7UOXcboCPwPtAnrw5XfKOpapUvRhwPrC/pKOAaYBippPUESa+SXlsVdRGlOUTEaGALST8BNm3lTz+ZtIoKpJLovCq8PrC5pKMr7HcVYDy5mzZwEWlc0j7ASqSGagdKeq9Ubh4Rf84XVjYhbXEwMzMzK4zHJ7UxkrYjrfhuBRxC2nN4INADeD0iHimVfVbaG+uIeBVYHHiGtALZl7Q3dXwe0fNWvp+T4JazWUR8m1TKejRpBM7/AWtI6h8RH5RGDlV7EpyT/q+IiCsjYv98n9YYlwTwJvBDSdtHRENZafTRpL3BFfW7mv0P6CzpIOBd0v7x9yLiEdJorXrSRRTg8+/3cqT92GZmZmaFciLchuQ3mqsAz0rqFBHTctJ7W77LVsVFN28iYmZEnAesSNqv+QfgF5J6FhpYO5DLW+/P46k6R0RfYCRp/+xOwBEFhtfs5uWCSmsloBFxH3AacKqkGyUdLOliUkfms1ojhqaKiBeB60gX3DYiVW+Uzn0CnAT0zaPESt/vnzRuSGZmZmZWBO8RbkMkrQSMJpUU70tqalQqY70N+E9EnFpgiE0maS1SN9+9io6lrZP0AnA78CKwB/AhcArwMumCxM0RcWc1lqaXzQz+Bmkk0Y7A06RtBK9XwoprHkW0GWmO8QaksvT7KnHEWTlJmwHHAN8FzoyIk/Pe5vNJ+5v3rcbXjJmZmbVtToTbmFzKuR+ptPh2UrffaaRutGtExIxqfVNagXua24w8r3mfiFgvd/9dH9iO1Djqf8AvKnHUVlNJupc0k/dO4EzgX6XGcTb/8qrvTqQxZysAT5H6E+wQEfXV+jfHzMzM2i4nwm2UpEWAc0hdfkcC50eE9+bZV+SLJx+QEuFbyo4vRWpstBNwZLV3685zei+OiJXz7dHAecC1wM7AyMZji6zpJG1MGpn0ZkRM8QUsMzMzq0TeI9xGRcSEiBgKrE4aPXSipJ0kLV5waFZ5+pE6c/9A0nfzijAR8U5E3AQcmrt1q9AoF1wX4DkASUeSLgReCfQi7X9etsDY2oyI+HdEjKnUpnxmZmZm4ES4zYuIV0irer8D/gL8pNiIrNLkbtyLkcZqXUq6aLKWpG75/Af5v9VePvICqXnTjqTEd/98/DRgXES83AaSfTMzMzObBy6NbkckdQF6lBpomTWWS+rPA9YFbgR+HxGfFhlTc8orwcNI434OB2qA44CNPKPazMzMrP1wImxmX9EWunVLUkSEpCWAJYGewGOkUT/HAp+SmsndHhH3eS+rmZmZWfvhRNjMvlY1Johl45LWBs4GVgLeBBYHToyIWyR1iYjphQZqZmZmZoXoVHQAZlbZqi0Jhi/F/GdSV+jrgYWBrYBfSZoVEbcXFZ+ZmZmZFcuJsJm1SZJWIf2NuyYi3gfekfQWqZP6ENKcbTMzMzNrh9w12szapIh4GXidNCO4dOxTUqn0spIWKyo2MzMzMyuWV4TNrE3Ko5AeBs7L87PPJjXNOg54NyI+KjXUKjJOMzMzM2t9bpZlZm1C+egjST0jYkr+9+bARcAiwGvAZODHETHB45LMzMzM2ievCJtZmyLpcGC7XPr8KHBvRKwhaTPgA+CdiJhYjd2wzczMzKx5eEXYzKpe2czgzYB7gG2BFYHVgFWBv0bE9UXGaGZmZmaVw4mwmbUZkn4CLBoRv8+3ewA/B44CNoqIl4qMz8zMzMwqg7tGm1mbIGkb4ALgO6VjEfFpRPwWeIS0OmxmZmZm5kTYzKpX7gxdMg64Fhgk6UpJC+f7LA1sTWqUZWZmZmbmRNjMqloHAEm7AzOAXwA7An2B8ZKeJI1L2jcinpfUtbBIzczMzKxiOBE2s6pU6vosaWXgamBCREyNiHuB3YFDgVnA90gjk4iI+sICNjMzM7OK4WZZZlaVyjpF3wa8HRE/a3S+A6lz9G7AT4DxwNCIeKX1ozUzMzOzSuIVYTOrOpI65SR4K2A7YGFJu0nqVrpPRDTkpPcsUjL8IbBcMRGbmZmZWSXxirCZVS1JLwG3AR8A3wbeI80Mvm82910oIj5r5RDNzMzMrAI5ETazqiRpV+A3EbGipD6kvcADgSWBd4AzI+KtAkM0MzMzswrlRNjMqkbZvuAOQB9gWkRMKTu/ArAtaXX40Ij4sKBQzczMzKyCORE2s6ohqUNENEg6ndTj4LyIeK+UIJfdr19EjC/dv7iIzczMzKwSORE2s6pQlgSvBTwCrOnSZzMzMzObH+4abWZVoWxl92fAnyPiLUldSuclrSFpmWKiMzMzM7Nq4kTYzKrNGKAHQERMl9Q9H98BOLiwqMzMzMysajgRNrNq8xawq6TDACJiqqRewJHAnZCaahUXnpmZmZlVOu8RNrOKVrY3eJWIeDkfG0Iqke4NPA98AxgXEXs3bpxlZmZmZtaYE2Ezq3iSugL/AT4CfhERT0taGRgErAVcA4yOiM/cKdrMzMzM5saJsJlVPEmdgA2BPUlzgkcCJ0bExCLjMjMzM7Pq5ETYzKqGpEWATYCfAjXA1RHx60KDMjMzM7Oq40TYzCpabnzVJSLqJS0ELAOsSuocfTqwX0Q8UGSMZmZmZlZdnAibWcUpa5DVNSLqy47fCcwClgTOAB6PiLeLitPMzMzMqpPHJ5lZxSlrdnWupP0AJB1NWgU+FngIWM9JsJmZmZnNj05FB2BmBp83xOoVEZ/k2yuQLtZtLWkzYFdg7Yh4SVIfoFtx0ZqZmZlZNXNptJlVBEnXAhMi4qCyY4sCmwM7AesDfwLeBX4L1EbEBI9LMjMzM7Om8oqwmRVOUn9g4/yBpG+Q9gHPBO4H7gX2ADYlJcWn5yS4Y0TMKiRoMzMzM6taToTNrBJsA9weEe9K2hw4EtgAeALoDFwWEZdIegb4d0T8KT/OK8FmZmZm1mROhM2sEowHds//vggYAewLrEQqjd5D0ssR8bik/8AXnaULidbMzMzMqpq7RptZJfgf0FnSQaQ9wFdGxPsR8W/gYmA68Muc/AZ8qbO0mZmZmVmTOBE2s8JFxIvAdcAhwEakUunSuU+Ak4AlgO6FBGhmZmZmbYoTYTOrCBHxe2B/4AHgakknA0haCjgZeDsiPpWkwoI0MzMzszbB45PMrKJI6kHqDH04sALwFKk0eoeIqPfeYDMzMzNbUE6EzaxiSdoYmAi8GRFTPC7JzMzMzJqDE2EzMzMzMzNrV7xH2MzMzMzMzNoVJ8JmZmZmZmbWrjgRNjMzMzMzs3bFibCZmZmZmZm1K06EzczMzMzMrF1xImxmZmZmZmbtihNhMzMzMzMza1ecCJuZmZmZmVm78v9E34sAZ1o9eAAAAABJRU5ErkJggg==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8018" y="1171366"/>
            <a:ext cx="470872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Всего в Москве </a:t>
            </a:r>
          </a:p>
          <a:p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8406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заведений общепита</a:t>
            </a:r>
          </a:p>
          <a:p>
            <a:endParaRPr lang="ru-RU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70% заведений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это кафе (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2300), </a:t>
            </a:r>
          </a:p>
          <a:p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рестораны (2000) и кофейни (1400)</a:t>
            </a:r>
          </a:p>
          <a:p>
            <a:endParaRPr lang="ru-RU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Меньше всего (7%)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заведений : </a:t>
            </a:r>
          </a:p>
          <a:p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булочная (250) и столовая (300)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AutoShape 15" descr="data:image/png;base64,iVBORw0KGgoAAAANSUhEUgAAAuIAAAGcCAYAAACcI8UTAAAAOXRFWHRTb2Z0d2FyZQBNYXRwbG90bGliIHZlcnNpb24zLjMuNCwgaHR0cHM6Ly9tYXRwbG90bGliLm9yZy8QVMy6AAAACXBIWXMAAAsTAAALEwEAmpwYAABd+klEQVR4nO3dd5xU5fXH8c8XpElHUEAUFAu4KhIxJnYjxhpjNGBBRSV2iYlJ1FiJGmPiL8YQolGjRuwKNuwltqiJomIB1IhCrBTpIv38/njursMKOAu73J3d7/v12hc7996ZPTNMOfPc85xHEYGZmZmZma1ZDfIOwMzMzMysPnIibmZmZmaWAyfiZmZmZmY5cCJuZmZmZpYDJ+JmZmZmZjlwIm5mZmZmlgMn4mZmVjRJXSS9IWkdST0lvZN3TGZmpcqJuJlVmaRukkJSn4JtnSS9K+lmSX5vqaMi4iPgSWAq8Cpwab4RmZmVLnlBHzOrKkndgA+A7SJitKR1gaeBt4DDImJJjuHZGiCpGbA4IhblHYuZWanyqJWZrRZJ6wBPAO8Ahxcm4ZJ+LOltSQskvSfpmErXHZKNrBf+TKzC3+5WcL0lkv4r6bBKx7SVdKukWZLmSrpbUscq3sc7JX0iaaGkzyRdL6lNwf69JT0raYakeZKelNSrYP9uBXEuyko7+lb6G80kDZU0OYv1wewLT/n+Pst5rEJS+0qPx72S5kj6VNJfJa1dsP9pScOWc5vdsstHS5pbsH/j7P9uSMG2kPTjiPgyIhZJeryK/2e7reB+/KPgmA0lPSDpi+wxvUFSi2L/RnYbEyX9Mvu9cXZ7T0tqnm07QtJL2WM1O3vcuhYR524Fx6wjabik6ZI+z55n7b/hNuZXivObXiORvU7GSJov6WGlL77l+4dIeqvg8o7ZdY4u2FYm6fns+bvM/cgekzclqdLfvbHwuWBmNcOJuJmtjjbA48CHwCERsbh8h6TNgduBm4GtgD8D10n6TqXbeAfolP1cuIpx7A10AW4CbpLUsmDfX4De2TG7ABsAN1Tx9m8C9gK6AwcB3wIuK9jfEbgR2Cn7W58AD0pqVOl2yoBuwL+BWyvtuwr4DnAgsB0wBbhfUsNKx32b9FgdXLhRUmPgUWBWdswPsn//ryp3tJJLgcYr2ilpX6DvivZ/gzK++n9/otK+W0nPrR2AA0j/b5exCrLHZSTQAtgvIr7Idq0HXA5sS/p/Wxu4s+CqL2SxfTu7vHd2+YWCY0YAHYDvAbtmMQ9fThiF97Uw2S/2NXIqcA6wfRb3X1ZwX5Xdp8r+AcwGNsliqWxL4JBKcQ1Y3t8ws+q1Vt4BmFlJG05KLu6IiIWV9h0HvBkRF2eX35X0Q+BEUiJablFEfAYgac4qxvF5RHwq6X/APGBRdnutgcOAgyLixWzbz4HnJHWLiInF3HhEjCr/XdIXpCS5QcH+fxQeL+l84H1ScvVqwa4pETFN0iekhLn8+G7AUUBZRIzPtg0mJU/bsezjNTUiPpM0vVKYh5GSzWPLz0pIugAYKemUqGIdoqTvAnsCH69gf0NScjw2+7tVNSUipmW3taDgdrcEdgS2iYjXC+7HdZJOW87zbGXKk/CWLJuEExF/rHR/fgf8U1K7iJie/Z3PJDXNDvm8/HmaHb9rFmeHiJiVbfslMFZSx8JjC+9rJcW+Rm6IiAezv3Eu6Qtam4iYWen2DgXaA/MrbS8Djo+I/xWO2BdYCAyRdFf23LkAcHmZ2RrgEXEzWx3jgJ8CF0rautK+TYDXK217PdterjHf8IEv6WylkpLynw2Xc9izWYJ8DfDLiChPRDYivc8VxlH+e2Ec30jS77O/8TkpcTm9YF/3rCzh/ezLxJvZrsoJ6kRJXwK/AH5esH0rQMDL5fcT+CzbtnGl21hRTfbWpJH5WQW3MQJoSvqyVO74gv3PruQu/xG4BJi5gv0/If3fLW8EeHVsAiwlzTco9zrpubK8//uVOQvYB3i/MAkHkNRb0v2S/pf9nz2Y7Sr2S8XWpMGsjwsez5eyfZX/z1akmNcILPtYjAUaks6sVJDUhPT/dRZff029B+yhFU+ivhNYBxggqQzoRzpDY2Y1zCPiZrY6fh0RL0v6AakkZLsqjlg2A778hmP+xrIlA58s55jDSclKb+BmSS9HxGtViKMYlwHXk8pTfgucQSoXABgFTAaOJY0grwv8i68PduxOSmz3AW6XtGlEfJrtWwr0ARZXus7kSpdnriTGV0iPRWVTCn6/A/hN9vuWwD2VD5bUn5S8DwUGLuf2WmS3cRQpIa2tRgPnAU9JGhUR9wAo1Yk/RppgfAipA8y2pDKRqgxQfUYqm6lsuWcRqpkqXT4N+DQi7pJUufTqJ8BdpLNFlZ9fkM7OXEgaCX8DuAUYU63RmtlyORE3s9VRXu7wE1IifBFwZrZtAql2tlAv0uhcuXWBT1mJiJgOVC7DqOyjiHgPeE9pMuJ3gddInV2WZn93YkEM5fEVLSstmAa8k40+/gM4R2myak/g5Ih4GipqbJfng6w05SNSPXBv0v1/i5RYtYuIF1Zw3QbAwsojuwXeBI4GPouIlU2ym5U9VqhgwmmBhsDvSF+yFlSaw1ful8CYiHhsOWdCVtcE0n3dkq9Gi3uRzgT8r4q39VBEPC/pIuAaSS9mJSM9SCUcvyovT5K0dxVv+03S83dBRHxYxeuWK+Y1AsvWdZeRntMTC7a1AX5N+oK3PC9nx19D+gLy0nKO+RswmDQXYlNSWZKZ1TCXppjZaouI/wG/An4paads89+BrSWdK2nTrOb5e6SEqIGk7UiJQ+WJeqtiHUkdJR1BSo7GZXHNIo0AXyrpO5K+BfwJeCwiPijmhrPbPSrrPLFhVht8Bmm0FWAGKUE/JitR2QO4eAU3t66kzqRynqWkiapksdwM3CBpH6VuJXtn5S6tsnrsXsD8LJ6OQLvy+579exvpC8sdkr4taTNJh0v6azH3s0BT0gjxHSs5pgcpGa92EfEm8CIwTFIvSTuTRt9vqOLZlkKXkGr2r88u/w9YAJwoaSNJB1JQalRknE8DzwMjJO2S/d8fKOmWKtzMCl8jlY47Nnte9CI9t+6OiBkF+9cnPaf/zfIdS3q+/J705XR592cR6QvsphGxJkb0zQwn4mZWTSLiauApYLikltmkw8OAI0l1rT8nTRh7AegM/BN4GLiuGv78I6SSlUuBs8tHpjOnkk6zP0aqif4YOIbiNQSOJ5Wa/JdUE/0GaWIcEbEU6E/qpDKW1KXkvBXc1lhSh5njgZ9EROGo/InAQ6THYzypM8Z00sS7DUjJWSvSCPqnpEmIkDqlEBELgO9nxz9GmiT6C+DtKtzXcr/4hsmdN0TEWyvZv7oOB+aQEvJRpMf+V6t6Y9kExCOBXSWdHBFTSWU1PyZ9afsFK/4/W5mDsuuPJJ3V+C0p4S82rpW9RgpdSSqN+g+pzOjUSvsXkmrDv0ZSB+APwODCrkYriOdzJ+Fma5YX9DEzq+WyripPR0S3YrZb3SEpgH4RMSLvWMys+nlE3Mys9ltCKhcpdruZmZUAT9Y0M6vlssmA2xW73czMSoNLU8zMzMzMcuDSFDMzMzOzHDgRNzMzMzPLQb2sEW/fvn1069Yt7zDMzMzMrI575ZVXpkVEh+Xtq5eJeLdu3Rg9evQ3H2hmZmZmthokTVrRPpemrEELFixg0KBBdO3alZYtW7LNNtvw8MMPAzBu3Dj69OlD27Ztadu2LX379mXcuHEV191nn31o0aJFxU/jxo3ZaqutKvaPGTOGnXfemdatW9OlSxcuuuiiNX7/zMzMzKx4TsTXoMWLF7PBBhvwzDPPMGvWLC6++GL69+/PxIkT6dy5MyNGjGD69OlMmzaNAw44gEMPPbTiug8//DBz586t+Nlhhx3o169fxf7DDz+cXXbZhenTp/PMM89w5ZVXcv/99+dxN83MzMysCE7E16DmzZszZMgQunXrRoMGDdh///3ZaKONeOWVV2jTpg3dunVDEhFBw4YNee+995Z7OxMnTuS5557jqKOOWmbbgAEDaNiwId27d2ennXZi7Nixa+qumZmZmVkVORHP0eTJk3n33XcpKyur2NamTRuaNm3K4MGDOfvss5d7veHDh7PzzjtTOOH0Zz/7GcOHD2fRokW88847vPjii/Tt27em74KZmZmZrSIn4jlZtGgRAwYMYODAgfTo0aNi+8yZM5k1axbDhg2jd+/ey73u8OHDOfroo5fZtv/++zNixAiaNWtGjx49GDRoENtt5wX3zMzMzGorJ+I5WLp0KUceeSSNGzdm2LBhX9vfvHlzTjzxRI466iimTJmyzL5//etffPbZZ/z4xz+u2DZ9+nT23ntvzj//fObPn8+HH37Io48+ypVXXlnj98XMzMzMVo0T8TUsIhg0aBCTJ09m5MiRNGrUaLnHLV26lHnz5vHxxx8vs/3GG2/koIMOokWLFhXb3n//fRo2bMhRRx3FWmutRZcuXTj00EN56KGHavS+mJmZmdmqcyK+hp100kmMHz+eUaNG0axZs4rtjz/+OK+99hpLlixh9uzZnH766bRt25aePXtWHPPll19y5513fq0sZbPNNiMiuPXWW1m6dCmfffYZd9xxB1tvvfWaultmZmZmVkVOxNegSZMmcfXVVzNmzBg6duxY0RP8lltuYebMmRx22GG0bt2a7t27M2HCBB555BGaNm1acf17772XNm3asPvuuy9zu61ateLuu+/mT3/6E23btmWbbbZhyy235Nxzz13Td9HMzMzMiqSIyDuGNa5Pnz7hlTXNzMzMrKZJeiUi+ixvn0fEzczMzMxysFbeAdQV3c56MO8QijLx0v3yDsHMzMzM8Ii4mZmZmVkunIibmZmZmeXAibiZmZmZWQ6ciJuZmZmZ5cCJuJmZmZlZDpyIm5mZmZnlwIm4mZmZmVkOnIibmZmZmeXAibiZmZmZWQ6ciJuZmZmZ5cCJuJmZmZlZDpyIm5mZmZnlwIm4mZmZmVkOnIibmZmZmeXAibiZmZmZWQ6ciJuZmZmZ5cCJuJmZmZlZDpyIm5mZmZnlwIm4mZmZmVkOnIibmZmZmeXAibiZmZmZWQ6ciJuZmZmZ5cCJuJmZmZlZDpyIm5mZmZnlwIm4lawFCxYwaNAgunbtSsuWLdlmm214+OGHK/Y/+eST9OjRg7XXXpvdd9+dSZMmfe02pk+fTocOHdhpp50qto0bN44+ffrQtm1b2rZtS9++fRk3btwauU9mZmZWfzgRt5K1ePFiNthgA5555hlmzZrFxRdfTP/+/Zk4cSLTpk3joIMO4qKLLmL69On06dOHQw455Gu3ceaZZ9KzZ89ltnXu3JkRI0Ywffp0pk2bxgEHHMChhx66pu6WmZmZ1RNr5R2A2apq3rw5Q4YMqbi8//77s9FGG/HKK6/w+eefU1ZWRr9+/QAYMmQI7du35+2336ZHjx4AvPDCC7z11lscf/zxXHfddRW306ZNG9q0aQNARNCwYUPee++9NXa/zMzMrH7wiLjVGZMnT+bdd9+lrKyMsWPH0qtXr4p9zZs3p3v37owdOxaAJUuWcOqppzJs2DAkLff22rRpQ9OmTRk8eDBnn332GrkPZmZmVn84Ebc6YdGiRQwYMICBAwfSo0cP5s6dS+vWrZc5pnXr1syZMweAoUOHsv3227Ptttuu8DZnzpzJrFmzGDZsGL17967R+M3MzKz+cWmKlbylS5dy5JFH0rhxY4YNGwZAixYtmD179jLHzZ49m5YtW/LJJ58wdOhQXnnllW+87ebNm3PiiSfSoUMHxo8fz7rrrlsj98HMzMzqHyfiVtIigkGDBjF58mQeeughGjVqBEBZWRk33nhjxXFffPEFEyZMoKysjJdeeolPP/2ULbbYAoAvv/ySL7/8ko4dO/Lxxx/TsGHDZf7G0qVLmTdvHh9//LETcTMzM6s2Lk2xknbSSScxfvx4Ro0aRbNmzSq2/+hHP+Ktt95i5MiRzJ8/nwsvvJCtt96aHj16sM8++zBx4kTGjBnDmDFjuPDCC+nduzdjxoyhYcOGPP7447z22mssWbKE2bNnc/rpp9O2bduvdVcxMzMzWx1OxK1kTZo0iauvvpoxY8bQsWNHWrRoQYsWLbjlllvo0KEDI0eO5JxzzqFt27b85z//4fbbbwegSZMmdOzYseKndevWNGrUiI4dOwKpNvywww6jdevWdO/enQkTJvDII4/QtGnTPO+umZmZ1TGKiLxjWOP69OkTo0ePrtbb7HbWg9V6ezVl4qX75R2CmZmZWb0h6ZWI6LO8fR4RNzMzMzPLgSdrWq3kMwxmZmZW162REXFJTSRdJ2mSpDmSxkjap2D/HpLeljRP0lOSula67vWSZkv6TNLplW57hdc1MzMzM6ut1lRpylrAh8CuQGvgXOBOSd0ktQfuBs4D2gGjgTsKrjsE2BToCuwOnCFpb4AirmtmZmZmViutkdKUiPiClFCXe0DSB8C2wDrA2Ii4C0DSEGCapB4R8TYwEDg6ImYAMyRdCxwNPAIc9A3XNTMzMzOrlXKZrClpPWAzYCxQBrxevi9L2icAZZLaAp0K92e/l2W/r/C6NRm/mZmZmdnqWuOJuKRGwC3AjdmodQtgVqXDZgEts31U2l++j2+4buW/e7yk0ZJGT506dfXuhJmZmZnZalqjibikBsBNwELg1GzzXKBVpUNbAXOyfVTaX77vm667jIi4JiL6RESfDh06rPJ9MDMzMzOrDmssEZck4DpgPeDgiFiU7RoL9Co4rjnQnVT7PQP4tHB/9vvYb7puDd0NMzMzM7NqsSZHxK8CegI/iIgvC7bfA2wp6WBJTYHzgTcKJlsOB86V1FZSD+A44B9FXtfMzMzMrFZaU33EuwInANsAn0mam/0MiIipwMHAb4EZwPbAoQVXv4A0AXMS8AxwWUQ8AlDEdc3MzMzMaqU11b5wEqCV7H8C6LGCfQuAY7OfKl3XzMzMzKy2yqV9oZmZmZlZfedE3MzMzMwsB07EzczMzMxy4ETczMzMzCwHTsTNzMzMzHLgRNzMzMzMLAdOxM3MzMzMcuBE3MzMzMwsB07EzczMzMxy4ETczMzMzCwHTsTNzMzMzHLgRNzMzMzMLAdOxM3MzMzMcuBE3MzMzMwsB07EzczMzMxy4ETczMzMzCwHTsTNzMzMzHLgRNzMzMzMLAdOxM3MzMzMcuBE3MzMzMwsB07EzczMzMxysFYxB0kavqJ9EXFU9YVjZmZmZlY/rDARl7QPMCsiXgD6AVOBG4HFayg2MzMzM7M6a2Uj4hOBe4HNs5+LSAn5eRFxV41HZmZmZmZWh62sRvx9oC1ARPwvIgYC/YFjJP1b0s5rIkAzMzMzs7poZSPixwHXAkjaONs2FzgV2AO4TdKrEXFAzYZoZmZmZlb3rDARj4hhBRffAwJQwb8AnWouNDMzMzOzuquorikR4TaHZmZmZmbVyAm2mZmZmVkOiu0j/uyK9kXELtUXjpmZmZlZ/VBUIk5qX7gAuByYUXPhmJmZmZnVD8Um4hsDZwC/AIYCf46IhTUWlZmZmZlZHVdUjXhEfBERFwB9gI2AcZKOrNHIzMzMzMzqsGJrxL9XcHEE8CZwqaTTI6J3jURmZmZmZlaHFVuact1yti0E2lRfKGZmZmZm9UexfcQ3qulAzMzMzMzqE/cRNzMzMzPLQbE14h+Qlrb/mojYuFojMjMzMzOrB4qtEf9J9q+Ae4ADayQaMzMzM7N6otga8SfLf5e0qPCymZmZmZlVnWvEzczMzMxyUGyN+LEFF5sUXo6I66s9KjMzMzOzOq7YGvHCVTRfKrgcgBNxMzMzM7MqKrZGfPeaDsTMzMzMrD4pukZc0jqSjpT0q+xyZ0ldai40MzMzM7O6q6hEXNKuwDvAAOD8bPOmwFXF/iFJp0oaLWmBpH8UbO8mKSTNLfg5r2B/E0nXS5ot6TNJp1e63T0kvS1pnqSnJHUtNiYzMzMzs7wUWyN+BXBIRDwpaUa27T/At6vwtz4BLgb2ApotZ3+biFi8nO1DSEl/V6Aj8JSkcRHxiKT2wN2kPuejgIuAO4DvVCEuMzMzM7M1rtjSlG4FvcPLV9hcSPGJPBFxd0TcC3xefHgADAQuiogZETEeuBY4Ott3EDA2Iu6KiPmkpL2XpB5V/Btm9d6wYcPo06cPTZo04eijj17uMRdeeCGSeOKJJyq23Xnnneywww6svfba7LbbbsscP23aNHbccUfWWWcd2rRpw3e/+12ef/75GrwXZmZmpaPYRHycpL0qbesLvFmNsUyS9JGkG7KRbiS1BToBrxcc9zpQlv1eVrgvIr4AJhTsryDp+Kw0ZvTUqVOrMWyzuqFz586ce+65HHvsscvdP2HCBO666y46deq0zPZ27drxs5/9jLPOOutr12nRogXXX389U6dOZcaMGZx55pn84Ac/YPHi5Z38MjMzq1+KTcR/Adwi6UagmaSrgX8Av6qGGKYB25FKT7YFWgK3ZPtaZP/OKjh+VnZM+f7CfZX3V4iIayKiT0T06dChQzWEbVa3HHTQQRx44IGss846y91/yimn8Pvf/57GjRsvs71v377079+fzp07f+06TZs2ZfPNN6dBgwZEBA0bNmTGjBlMnz69Ru6DmZlZKSm2feG/JfUiTda8HvgQ+HZEfLS6AUTEXGB0dnGypFOBTyW1BOZm21sB8wt+n5P9Pje7XKhwv5lVg7vuuosmTZqw7777rtL1t956a95++20WLVrET37yE9Zdd91qjtDMzKz0VKXG+2PgD4XbsvaFDYDFEfFJNcVUXoPeICJmSPoU6AU8nm3vBYzNfh9LqiEvj6c50L1gv5mtpjlz5nD22Wfz+OOPf/PBK/DGG28wf/587rnnHhYuXFiN0ZmZmZWuVVnivtAw4GZgOvD1AtFlb2Ot7O81BBpKagosJpWjzAT+C7QFhgJPR0R5yclw4FxJo4H1gOOAY7J99wCXSToYeJDUWvGNiHi7mPtlZt9syJAhHHnkkXTr1m21bqdp06Ycdthh9OzZk2222YZevXpVT4BmZmYlqtga8WtIy9pX/mkUEcdHxEqT8My5wJekhP2I7PdzgY2BR0jlJG8BC4DDCq53AWkC5iTgGeCyiHgEICKmAgcDvwVmANsDhxZ5n8ysCE8++SRDhw6lY8eOdOzYkQ8//JD+/fvz+9//fpVub9GiRbz//vvVHKWZmVnpKbY05cvlLXMvaXaxfygihpDaCy7PbSu53gLg2OxnefufANyu0Gw1LV68mMWLF7NkyRKWLFnC/PnzWWuttXjyySdZtGhRxXHbbbcdl19+Ofvssw8AS5YsYdGiRSxevJilS5cyf/58GjZsSKNGjfj3v//N4sWL+fa3v82SJUsYOnQokydPZvvtt8/rbpqZmdUaxY6IxzcfYmal7OKLL6ZZs2Zceuml3HzzzTRr1oyLL76YddZZp2I0vGPHjjRs2JC2bdvSokVqanTTTTfRrFkzTjrpJJ577jmaNWvGcccdB8CCBQs45ZRTWGeddVh//fV56KGHePDBB5fbYcXMzKy+UcQ359iSlpKS8YXAVFLv7tuAqyPia60Ca7s+ffrE6NGjv/nAKuh21oPVens1ZeKl++UdQlH8eJqZmVldIOmViOizvH3FlqZsCoi0NH1HoDepvnvtaonQzMzMzKyeKbaP+ISCi28Cj0v6GzBa0vvApxGxY00EaGarz2cYzMzMap+i+4hXFhGzgc2qMRYzMzMzs3qjqMmaSo6T9E9Jb2TbdpHUv2bDMzMzMzOrm4rtmnIhMIjUT3zDbNtHwJk1EZSZmZmZWV1XbCJ+NLB/RNzOV60MPyAtxmNmZmZmZlVUbCLeEJib/V6eiLco2GZmZmZmZlVQbCL+EHC5pCaQasaBi4BRNRWYmZmZmVldVmwifjrQCZgFtCaNhHfFNeJmZmZmZquk2D7is4EfSVqPNFnzw4j4rEYjMzMzMzOrw4odEUdSC2BGRLwMdJW0f1aiYmZmZmZmVVRsH/FTSGUpn0n6JTAS+BvwpxqMzczMzMyszip2Zc2zgN2BRsAjpPKUAMYAP6uJwMzMzMzM6rJiE/E2EfEsgKR5EfFp9vvaNRaZmZmZmVkdVmwi3lDS7oBI3Qt3J5W1NKyxyMzMzMzM6rBiE/EpwPXZ758X/D6l2iMyMzMzM6sHim1f2K2G4zAzMzMzq1eKbl9oZmZmZmbVp6gRcUmtgCHArkB7Uq04ABGxYY1EZmZmZmZWhxU7In4l8C3gQqAdMBj4H+4jbmZmZma2SoqdrPl9oGdEfC5pSUTcJ2k0MAon42ZmZmZmVVbsiHgD0sqaAHMltQY+BTapkajMzMzMzOq4YkfEXyfVhz8JPEcqVZkLvFtDcZmZmZmZ1WnFjogfB0zMfj8N+BJoAxxV/SGZmZmZmdV9xfYRf7/g9ynAT2osIjMzMzOzeqCoEXFJzSWdImkXSR0l3SbpOknr1nSAZmZmZmZ1UbE14v8AWgP7AU2Bj4C1gauAg2skMjMzMzOzOqzYRHwPYAOgIfA50BJoDEyoobjMzMzMzOq0YhPxBsC8iAhJ4yJiPjBfUuMajM3MzMzMrM4qtmvK60AZQET0ApDUDZhUM2GZmZmZmdVtxXZN2XU5m6cCe1dvOGZmZmZm9UOxpSlfExFfAF9UYyxmZmZmZvVGsaUpZmZmZmZWjZyIm5mZmZnlwIm4mZmZmVkOiq4Rl9QW+AGwPvAx8EBETK+pwMzMzMzM6rJil7j/LmnxnhOBrYETgPey7WZmZmZmVkXFjohfAZwcEbeXb5B0CDAU2K4G4jIzMzMzq9OKrRHfDLiz0rYRwCbVG46ZmZmZWf1QbCL+X+DQStv6kcpVzMzMzMysiootTfkZ8ICkn5KWte8GbArsXzNhmZmZmZnVbcUucf+CpO7AfkBnYBTwkLummJmZmZmtmqL7iEfEjIi4OSL+ANwFLKrKH5J0qqTRkhZI+kelfXtIelvSPElPSepasK+JpOslzZb0maTTi72umZmZmVltVWz7wl0lvSTpYUm7AZ8CMyQdW4W/9QlwMXB9pdtuD9wNnAe0A0YDdxQcMoRUBtMV2B04Q9LeRV7XzMzMzKxWKrZG/C+kUfC1gHuAA4GlwD+olFivSETcDSCpD9ClYNdBwNiIuCvbPwSYJqlHRLwNDASOjogZpOT/WuBo4JEirmtmZmZmVisVW5qyUURcBPwGaBwRz0TEc0CHaoihDHi9/EJEfEHqxlKWrebZqXB/9nvZN123GuIyMzMzM6sxxSbiIUmAgAVKGlZTDC2AWZW2zQJaZvuotL983zdddxmSjs9q1EdPnTp1tYM2MzMzM1sdxSbiLYDFwEKgTfb7IqB5NcQwF2hVaVsrYE62j0r7y/d903WXERHXRESfiOjToUN1DOSbmZmZma26YmvEN6rBGMaS6sABkNQc6E6q/Z4h6VOgF/B4dkiv7DorvW4NxmtmZmZmttqKGhGPiEnlP8CSSpeLImktSU2BhkBDSU0llU/+3FLSwdn+84E3CiZbDgfOldRWUg/gONIkUYq4rpmZmZlZrVR0H/EC41bxb50LfAmcBRyR/X5uREwFDgZ+C8wAtgcOLbjeBaQJmJOAZ4DLIuIRgCKua2ZmZmZWKxVbmrLaImIIqSf48vY9AfRYwb4FwLHZT5Wua2ZmZmZWW63KiLiqPQozMzMzs3qmyol4RHytNaCZmZmZmVVNUaUpK1vKPiKKWlnTzMzMzMy+UmyN+DXAc8vZHhS5xL2ZmZmZmX2l2ET8y4jYvUYjMTMzMzOrR4pe4r5GozAzMzMzq2eKXuJe0hJJiyRNkfQvSb+Q1LBGozMzMzMzq6OqssR9A6Ax0A7YHPgp0An4Zc2EZmZmZmZWdxWViC9nKfsXJT0JPIITcTMzMzOzKluVBX0AiIgPI6KsOoMxM6srWrRoscxPw4YNGTx4cMX+efPmcfLJJ9O+fXtat27NLrvsUrFvyJAhNGrUaJnrv//++3ncDTMzq0HF9hFvBJwLHEUqR/kEuAn4bUQsrLnwzMxK09y5c5f5vWPHjvTr169i2/HHH8/ixYsZP3487dq1Y8yYMctc/5BDDuHmm29eU+GamVkOiq0R/wPwbeAEYBLQFTgPaAX8vGZCMzOrG0aOHMm6667LzjvvDMDbb7/N/fffz0cffUSrVq0A2HbbbfMM0czMclBsaUo/4ICIeCwi3omIx4AfAf1rLjQzs7rhxhtv5KijjkISAC+99BJdu3blggsuoH379my11VaMHDlymeuMGjWKdu3aUVZWxlVXXZVH2GZmVsOKTcRVxe1mZgZMmjSJZ555hoEDB1Zs++ijj3jrrbdo3bo1n3zyCcOGDWPgwIGMHz8egP79+zN+/HimTp3Ktddey4UXXshtt92W110wM7MaUmwifhcwStJeknpK2hu4F7izxiIzM6sDbrrpJnbaaSc22mijim3NmjWjUaNGnHvuuTRu3Jhdd92V3XffncceewyALbbYgs6dO9OwYUN22GEHTjvtNEaMGJHXXTAzsxpSbCJ+BvAE8FfgFeAvwFPAmTUUl5lZnTB8+PBlRsMBtt56668dV162sjySiPACx2ZmdU1RiXhELIyI8yNik4hYOyI2jYjzImJBTQdoZlaqXnjhBT7++ONluqUA7LLLLmy44Yb87ne/Y/HixTz//PM89dRT7LXXXgDcd999zJgxg4jgpZdeYujQofzwhz/M4y6YmVkNKioRl9RnOdtaSbqu+kMyM6sbbrzxRg466CBatmy5zPZGjRpx33338dBDD9G6dWuOO+44hg8fTo8ePQC4/fbb2WSTTWjZsiVHHXUUZ5555tdG1c3MrPQV277wfkmHR8TTAJL2B64C7qmpwMzMSt3VV1+9wn1lZWW8+OKLy93niZlmZvVDsYn4gcDdks4B9iT1FB8QEc/WVGBmZrVRt7MezDuEoky8dL+8QzAzs29QVCIeES9J2hN4FPgQ2Doi5tdoZGZmZmZmdVixNeLfIy1tPwToBZwh6XvZdjMzMzMzq6JiS1MKJ2VOBY7JfgLYuLqDMjMzMzOr64ptX7jRCn6chJuZ2Rpx++2307NnT5o3b0737t157rnnGDduHH369KFt27a0bduWvn37Mm7cuIrr/OlPf2LjjTemVatWdO7cmZ///OcsXrw4x3thZvaVYhf0MTMzy83jjz/OmWeeyQ033MCcOXN49tln2XjjjencuTMjRoxg+vTpTJs2jQMOOIBDDz204noHHHAAr776KrNnz+att97i9ddfZ+jQoTneEzOzrxRbmmJmZpabCy64gPPPP5/vfOc7AKy//voV+9q0aQNARNCwYUPee++9in3du3ev+D0iaNCgwTL7zczy5BFxMzOr1ZYsWcLo0aOZOnUqm2yyCV26dOHUU0/lyy+/rDimTZs2NG3alMGDB3P22Wcvc/1bb72VVq1a0b59e15//XVOOOGENX0XaqXllfoAPPnkk/To0YO1116b3XffnUmTJlVc54wzzmCDDTagVatWdO3alUsuuSSv8M3qBCfiZmZWq02ePJlFixYxYsQInnvuOcaMGcNrr73GxRdfXHHMzJkzmTVrFsOGDaN3797LXP/www9n9uzZvPvuu5x44omst956a/ou1DorKvWZNm0aBx10EBdddBHTp0+nT58+HHLIIRXXGzRoEG+//TazZ8/mhRde4JZbbuHuu+/O8Z6YlTYn4mZmVqs1a9YMgMGDB9OpUyfat2/P6aefzkMPPbTMcc2bN+fEE0/kqKOOYsqUKV+7nU033ZSysjJOPvnkNRJ3bVZY6tOgQQPWX3991l9/fe6++27Kysro168fTZs2ZciQIbz++uu8/fbbAGy++eY0b9684nZc6mO2epyIm5lZrda2bVu6dOmCpIpthb8XWrp0KfPmzePjjz9e7v7FixczYcKEGomzVKys1Gfs2LH06tWr4tjyspWxY8dWbLv00ktp0aIFXbp04YsvvuDwww/P426Y1QlOxM3MrNY75phj+Mtf/sKUKVOYMWMGf/rTn9h///15/PHHee2111iyZAmzZ8/m9NNPp23btvTs2ROAv//97xWj4+PGjeN3v/sde+yxR553JXcrK/WZO3curVu3Xub41q1bM2fOnIrLZ511FnPmzOHVV1/lyCOP/NrxZlY8J+JmZlbrnXfeeWy33XZsttlm9OzZk969e3POOecwc+ZMDjvsMFq3bk337t2ZMGECjzzyCE2bNgXg+eefZ6uttqJ58+bsu+++7LvvvvV+guHKSn1atGjB7Nmzlzl+9uzZtGzZcpltkujduzfNmjXjggsuWGOxm9U1bl9oZma1XqNGjbjyyiu58sorl9ner18/+vXrt8Lr3XDDDTUdWslZWalPWVkZN954Y8X2L774ggkTJlBWVrbc23Kpj9nq8Yi4mZlZPbOiUp8f/ehHvPXWW4wcOZL58+dz4YUXsvXWW9OjRw+WLl3K1VdfzYwZM4gIXnrpJf7617/W+1Ifs9XhEXEzM8tNt7MezDuEoky8dL+8Q6hW5513HtOmTWOzzTajadOm9O/fn3POOYemTZsycuRITj31VI444gi23357br/99orr3XPPPfz6179m4cKFdO7cmcGDBzN48OAc74lZaXMibmZmVs+sqNQHoG/fvhXtCgs1aNCARx55ZE2EZ1ZvuDTFzMzMzCwHHhE3MzOrI1zqY1ZaPCJuZmZmZpYDJ+JmZmZmZjlwIm5mZmZmlgMn4mZmZmZmOXAibmZmZmaWAyfiZmZmZmY5cCJuZmZmZpaDWpOIS3pa0nxJc7Ofdwr2HS5pkqQvJN0rqV3BvnaS7sn2TZJ0eD73wMzMzMyseLUmEc+cGhEtsp/NASSVAVcDRwLrAfOAwjV5/woszPYNAK7KrmNmZmZmVmuVwsqaA4BREfEsgKTzgPGSWgJLgYOBLSNiLvAvSfeTkvaz8grYzMzMzOyb1LYR8d9JmibpeUm7ZdvKgNfLD4iICaQR8M2yn8UR8W7BbbyeXWcZko6XNFrS6KlTp9ZU/GZmZmZmRalNifiZwMbA+sA1wChJ3YEWwKxKx84CWmb7Zq9g3zIi4pqI6BMRfTp06FDdsZuZmZmZVUmtKU2JiP8UXLxR0mHAvsBcoFWlw1sBc0ilKSvaZ2ZmZmZWa9WmEfHKAhAwFuhVvlHSxkAT4N3sZy1JmxZcr1d2HTMzMzOzWqtWJOKS2kjaS1JTSWtJGgDsAjwC3AL8QNLOkpoDFwJ3R8SciPgCuBu4UFJzSTsCPwRuyuu+mJmZmZkVo7aUpjQCLgZ6AEuAt4EDyydhSjqRlJCvAzwBHFNw3ZOB64EpwOfASRHhEXEzMzMzq9VqRSIeEVOB7Vay/1bg1hXsmw4cWDORmZmZmZnVjFpRmmJmZmZmVt84ETczMzMzy4ETcTMzMzOzHDgRNzMzM1sNRxxxBJ06daJVq1Zsttlm/P3vfwdg4cKF/PjHP6Zbt25I4umnn17mekOGDKFRo0a0aNGi4uf999/P4R5YXpyIm5mZma2GX//610ycOJHZs2dz//33c+655/LKK68AsNNOO3HzzTfTsWPH5V73kEMOYe7cuRU/G2+88ZoM3XJWK7qmmJmZmZWqsrKyit8lIYkJEyaw7bbb8rOf/QyAhg0b5hSd1WYeETczMzNbTSeffDJrr702PXr0oFOnTuy7775FXW/UqFG0a9eOsrIyrrrqqhqO0mobJ+JmZmZmq+nKK69kzpw5PPfccxx00EE0adLkG6/Tv39/xo8fz9SpU7n22mu58MILue2229ZAtFZbOBE3MzMzqwYNGzZkp5124qOPPipqdHuLLbagc+fONGzYkB122IHTTjuNESNGrIFIrbZwIm5mZmZWjRYvXsyECROqfD1JREQNRFQaFixYwKBBg+jatSstW7Zkm2224eGHHwZg4sSJSFqmw8xFF120zPWfeOIJvvWtb9G8eXO6dOnCnXfemcfdqBJP1jQzMzNbRVOmTOGf//wn+++/P82aNeOJJ57gtttuqygxWbBgQUVyvXDhQubPn0+TJk2QxH333ccuu+xCmzZtePnllxk6dCiXXHJJnncnV4sXL2aDDTbgmWeeYcMNN+Shhx6if//+vPnmmxXHzJw5k7XW+nr6Om7cOA4//HBuvPFG9txzT2bNmsXMmTPXYPSrxom4mZmZ2SqSxFVXXcWJJ57I0qVL6dq1K1dccQUHHHAAAJtvvjmTJk0CYK+99gLggw8+oFu3btx+++0ce+yxLFiwgC5dunDmmWcycODA3O5L3po3b86QIUMqLu+///5stNFGvPLKK2y77bYrve7FF1/MCSecwD777APAOuuswzrrrFOT4VYLJ+JmZmZmq6hDhw4888wzK9w/ceLEFe7zxMyVmzx5Mu++++4y7SG7du2KJPbcc08uu+wy2rdvD8C///1vunfvzlZbbcW0adPYY489GDp0KO3atcsr/KI4ETczMzOrpNtZD+YdQlEmXrpf3iHUiEWLFjFgwAAGDhxIjx49mDt3Li+//DLbbLMNn3/+OaeccgoDBgzg0UcfBeCjjz7ipptu4rHHHqNz584MHDiQwYMHc8stt+R8T1bOibiZmZmZ1RpLly7lyCOPpHHjxgwbNgyAFi1a0KdPHwDWW289hg0bRqdOnZgzZw4tW7akWbNmHHPMMWy22WYAnH322fTt2ze3+1AsJ+JmZmZmVitEBIMGDWLy5Mk89NBDNGrUaLnHSQJS0g6w9dZbV2wr3F/buX2hmZmZmdUKJ510EuPHj2fUqFE0a9asYvt//vMf3nnnHZYuXcrnn3/OT3/6U3bbbTdat24NwDHHHMMNN9zA+++/z7x587j00kvZf//987obRfOIuJmZmZnlbtKkSVx99dU0adKEjh07Vmy/+uqradCgAWeffTZTpkyhVatW7LnnnstMdj322GOZNGkS22+/PQB77703Q4cOXeP3oaqciJuZmZlZ7rp27brSBY0OO+ywlV7/N7/5Db/5zW+qO6wa5dIUMzMzM7MceETczMzMzGqU20Eun0fEzczMzMxy4ETczMzMzCwHTsTNzMzMzHLgRNzMzMzMLAdOxM3MzMzMcuBE3MzMzMwsB07EzczMzMxy4ETczMzMzCwHTsTNzMzMzHLgRNzMzMzMLAdOxM3MzMzMcuBE3MzMzMwsB07EzczMzMxy4ETczMzMzCwHTsTNzMzMzHLgRNzMzMzMLAdOxM3MzMzMcuBE3MzMzMwsB07EzczMzMxy4ETczMzMzCwHTsTNzMzMzHLgRNzMzMzMLAdOxM3MzMzMclAnEnFJ7STdI+kLSZMkHZ53TGZmZmZmK7NW3gFUk78CC4H1gG2AByW9HhFjc43KzMzMzGwFSn5EXFJz4GDgvIiYGxH/Au4Hjsw3MjMzMzOzFSv5RBzYDFgcEe8WbHsdKMspHjMzMzOzb6SIyDuG1SJpZ+CuiOhYsO04YEBE7Faw7Xjg+Ozi5sA7azLOVdQemJZ3EHWIH8/q5cez+vixrF5+PKuXH8/q48eyepXK49k1Ijosb0ddqBGfC7SqtK0VMKdwQ0RcA1yzpoKqDpJGR0SfvOOoK/x4Vi8/ntXHj2X18uNZvfx4Vh8/ltWrLjyedaE05V1gLUmbFmzrBXiippmZmZnVWiWfiEfEF8DdwIWSmkvaEfghcFO+kZmZmZmZrVjJJ+KZk4FmwBTgNuCkOtK6sKRKaUqAH8/q5cez+vixrF5+PKuXH8/q48eyepX841nykzXNzMzMzEpRXRkRNzMzMzMrKU7EzczMzMxy4ETczMzMzCwHTsTNlkOS8o7B6jdJAyQ1yjsOM8uXP4/qNifiZssR2SxmvwGuGj9uq0fSEcDpEbEo71jMqpukhtm/rSTtkP3sLKlJ3rHVJpI2g/R5JMn52mqS1KY2fjb5P7aE1cYnVF0g6S+SDgEn5KuhAVSM6u4lae28AyoxZwHnAUjaQNK+ko6UtIWktjnHVmdIWlfSIEl1YZXpkhERS7JfRwC/y34uBX6SW1C1jKSLgX9KukTSuhGxNNvuz6IqKPjStyvp+fZ9SS3yjWpZbl9Yy0lqEBFLJTUFumQ/8yLipZxDq5MkrUdKgHoCHwO/L+9JX/5/kWd8pUBSw4hYIqkMeJPU3/9O4FrgbY/yrpyk3sAlEbGPpA7A48BHwBbAVOA+4E8R8WWOYdYJkv4J7Aa8B5wWEQ/nG1HdJ0nZCO/PgcMjYjtJnYH3ge8C75A+5/4b9TRBkdQNGAf8BugBbAT8IyL+kWNYJU3Se8BCoDHpPfVa4K2IWJhrYHhEvBSUvxH9mbRa6GDgZkmX5hdS3RURk0kjM+cAW5Ee699JWs9JeHEKRruuBs4ENgf2JiXjP5W0vkd1VuptYD1J65JGxl+PiP0jYmPgCmAgcLUyOcZZ0iTtBXSPiAbAP4AHJY2U1CPfyOq2guS6J3BV9vs5wBMR8RqwM3AKKWGqr64EhkXE74H/AL2BIyXdI+nAXCMrIeXlPJJ+BsyIiC2AQ4ATSKPjv5TUPe/3USfitVg2AhuS9gT2JY3cHA2sBYzNPoe3zvtJVFdIapqN5n4EfApsAtwMbAA8KWn7XAMsIZK+C2wM/F9EzCKNRDwLDAAeBr6XY3i1Vvaa/xIYTfry/V3SF3AAIuI20gfJRkC7+jpiWE3OBv6W/f4O8F9gPvCmpGvLT2lbjZkA7CdpE6A/X5WlnAZ8EREL6uNnm6R1gFbAc9mm44BzgeNJZxcPyim0kpNVEwjYA7gr23wg8ADps2ggcAdpZfbcOBGvxQpGYHcH7oqIBaREfF5E3AR0I715tcslwDpE0obAn4Btsk1XAX+JiD8Cw0gf2C/nE11JmkEqSzle0h+AjSPiBGA74ClgZo6x1VoFr/krgC9Ip+iHSNq44JgxQHug+5qOr66Q1Bh4C+gsqS/p9T40IgYA+wNfFpzZsWqwnMmGw4GmwIuk0fDPJB1OOhN5zpqOr7aIiM9JieIdkh4jjYZ3i4gJpFr6X+QZX6nJBiueAfpJ+iPwM2BCRLwYEZsDv4qIeXlOhnWNeAmQ9APgiIg4RNJHwKCIeFTSn4EuEXFwziGWPEmbk74ZLwHGkM5AdCn/MJbUKCIWldc35hdpacgmw1xB+mLzFilpvD0i/ppjWCVF0lbAj4C+pNHaF0iP5d7ADyPiWzmGV/Ik7Uc64/UMsD4wGTgqIqYXHNPQCXn1knQq8K+IGCOpD3AiaVBpY+B54O6IuEfSWhGxOMdQcyOpPbA90Ih0dvZM4JSI+DTXwEqUpHbARcCHgIB9gCER8c+CY3L7bHciXgKymsVRwHrAvyPi+5K+Q/rWvH1ETPBEwuoh6VhSfWJL4CTgnaxUxYogqRmwUUSMyy53i4iJknYC/gjsHREzcg2yxGRlPv1I5Si7AyOBKyLiTSeKVSfpWxHxasHl9SJisqQbgEci4o4cw6vTJO1IKrkYS/pMuwyYRTqruznwQn0e6JC0dkTMW872O4EvSYNw9fLLyaqS1Dwivsh+L29+cTrQKSJ+lXN4gBPxWqmg60QDoEFELJbUETgDOJn0RjYPeCoirvCH8erJasg2i4h3sssNgd8Ch5LKKw6PiDk5hlgyJB0FXEOakX52+eOWlQK8CFwWEbfnGGKtVfC670tKvBuRXusPkrqlrAW0AWaX18/W56RlVUjaiHR24UHghoi4t2DfacBPImKrnMKr87L32vuBacACoIzUDeS6XAOrBSQNAg4ANiOV7TxNmqg9L5uftHlEDM8xxJJQfiZFUi/SGcXupNr635af7creY8+MiD1zDLWCE/FaSqmR/69Ip1AeJc2cfoo06W0b4MmImJsd6w/kVZTVJA4AWgBLSYniQ9m+TYF9ImJojiGWlOyU6o7AMaQPlMsj4u/Zvs4R8Ume8dVWBSM1nYA3gBuAtUkj4OOAe4B/RsRnOYZZ0rIkcCPS++i7pNf7Z8AfClqU9oyI8R7cqD7ln08F5X1HksoEfk2aA/F90vvvCRHxRp6x5kXSFqTSs1OzTUNJZWgjSPXz4/KKrZQU5kKSxpPOvDxPmlvXCrgqIv6Q7S9/Pub+WvdkzVok69oxUFJz4A/AHNJkzJnAD4DjI2JSRNwXEXPLZ5Q7CV81ktoAfyF90TmLVI5yq6T7JZVFxH/Lk/A8J3KUkoiYFhH3AQ8BnYGTJD0v6YCI+MSP4/IVlJX9Gbg3Is4A/kqqnZ1Lej+4LPuCbqsgkvdJk69bATeS5oRcLelySS0jYnx2rJPwapIl4S2BUyV1yRoN/A1oFBGXkZLyp4FJOYaZt98Bf42Im0kdfL4EniC10v1DdibHiiTpV8D0iPgx6exsZ+AWUrvCidkZhsVQO17r/lCsXX5IalV0EdCQNIv/kYj4BamjRz9J/1d+sBPw1XYx8GiWbM8iTRYaAPQhtTDbr/xA198vn77q09pD0i6SGmW7ziDV2n8feJ1U5uPHcSWyswkLSUk3pETxlxFxDGnBmY8i4t284it1krZTWkL9ctJzcjapVd4NwNbAhjmGV9dtQ+qEcrOkfqTn8xBJu0TEs6QFrGbVxy/q2ev+Y+DWbNNwUlnfhcDdpEVnPsgrvlKSfelrSJpvcG22+QpSGe+5pC98D5C6ptSa/MmlKbWMpAOAI4C9SP2Wh0bEC9m+XUgjtweHV9VbLVnN8q+AMRHxoKTHgeci4kJJV5Bq827INchartJpwFuATqQ2cLsC20TETtm+VsDirNYx99OAtVX2nNyJNCLWjrTIzHZZycoDwHkR8ZonZledpL1Jk1z/RvqA3olUBvAjUnlKp4h432V+1afyaz37kn4xqWf4A6TSq/kRcUpOIdYaWRnkPKA5cHVE7J5t/xdwdES8l2d8pabgDMJMUinakdnk9nuBv0fEA7XpfdSJeC1RUK90CmnhnimkD+OlpNqx0aQJXF0jol9tehKVKkltSau3NSTV4v00IkZLGkPqLfq4P5iLo9Qe6lTSCPiWpA/cv/oL48oVTCxqG1k3GUlrkb7UjCIljj2AnSNi2xxDLXmS9iHVJbcgnWHcmTTa6DkgNUjS30lzmm7LLm9Kmgy/F6kc8NsRMTrHEHOTvdaXln+WZ3NEniXNC/kCWD8ids0xxJJQMMemFdAqsk5n2ej49aR8agZwWkSsl2Ooy+VEvBbJTpu+SOoX+qJS28L+pJ7WmwOPk0bF3skxzDpDUuOIWJj9/ndgHSBIiye4R/MKKK38dizpFH9roHdEPJnt25xUklIGjAdGRsRTecVamxVMYmtAKo16ntTHekq2fwjpy80/yV73PqOwalTQk1rST4Bfkr7stCSddXglz/jqKqX1BC4iNR14D/hFfNWd6nvAXhFxZo4h5iZ7bM4hrRNwY0QMy7bvTCrtmwBcHBHT8ouytEgaRjrTchPpbPeMbHDzUGA66XG+W7WsR70T8Vok+0C+gZTcHBFfdUU5ktTT+j3SadR/AQ9HxKK8Yi1lks4EegGLSG92l5Dqwk8APgDucNKzYtkozmjSssHnkups7wZ+HRH/zY7Zh7SE+BURMTKvWGszfdWu8C/AtsD/gB8DfyxPTpT6sjeKiNk+O1N1SsunH056XF8lLSr1iKSmpOfuPj7TULOySfFtSOUo7UglQhWtTbNj6t17raTbgbakz/N9SMl3Z2BURHxZHx+T1SXp+6R5duuQBjDuiYixkjqQJm/WysfTiXgtI6krqc72c75aYWxf0ijjjcB+pFXgfh4Rb+YXaWmS9CfSimXPkE5X7U+aPX0k8HltfaHWFtmp00tIp0y/L2kAaWb/h6TH9R+k7j5+HFeiIAnvTkoQN42IKdkckT+QPqDPDvdXXi1ZmdlbpDrRvqQziw9ExPnZ/rWzuQu1aoSslBWWCUTE7GzbusDbwPnAnqTyyx9GxNO5BZojpRVFHyS9jy6W9AlpIuGhpEGNwzzQtuqyOTW7kD7nR5Fav9baOnsn4rWIpGbZN+HtSN07tiGd4v+E1Iz+TknrAzuFV3+rsqz0ZwRwakRMyi5vBFwIvJvNqraVyD5AOgJPF5yxGUr6kH0BuA7YhNQF4fce1Vk5SU8A/42Ikwq2NSGdAbsc6B8RI/KKr5Rl76MXRMT+Bdv2AO4Czi8vBbDql5WvXQA8lk2Mu5000HGKpI1JX4pujuWsIlkfZK/77SKidTbQdk1EdMlGbkcBh0REfW7nWJSCL31bR9aDXlJr0oT3g4DvkAYxL4qIf+QX6co5Ec9RwUStPsCBpNN2H5FGxGcD65JKKCZExH89QXP1SLqE9MK8hlR+Ut7x40BSzeiPwwumFCVLcr5N6s3aibQAxU8jLYZyGvCdiDgszxhru6xs4kngNlKHpBfL5yxk+9eJiM/ziq/UZd2PdiR1mfpfQU3+z0n92X/mUp+aIaknaY2GhaTPtP6kuTczs/3lCVS9LLeStAGpTeF3SQ0DjouI6ySdRUrCe+caYAnJysxGk3qvHw6cCSyJiBOy/T2ASdkgZ618vtW7np21RfaEKD8Vehuph/VUUjutR4ETSSMIj5TX3ToJX22tSadEzyB1oii3GOjgJLxKfkTqe38Bqa7xFeBXkppGxJ9Jb4jls9Zt+SaSTtV3Ik3K/KWkig9gJ+GrLvuSszbpufk3Sd8r+ADeFmhfGz+Q64qIGB8RfUn14N1Ic3H6Ki07XvFZVl//DyLiw0gtCvcCxgDnSjoeOJ10NsyKFBHzgUNItfZPkxoJFK638nZk3btq6/PNI+I5KRiduQTYPiL2kLQeaULmlaQn1jTgpIh4Oc9Y6xJJXUjtjHYjLRv+JdCINKljhGtFi5Ml2AeQTv81Ii0ZfggwOCIeyzO2UpPV3Q8gjY7NItU0D3e3hNWTnaLekTQau0G2+V3SHJv+ETHfr/fqlzUd2Cwi3s4utyYlmN8jzcs5KbLOQPWNpC1Ji0ftANwWEc9n288gzbW5PyIOzC/C0lBwRmV90pmW8sdxF2Awqaz3voj4ZY5hFs2JeI6UFvD4G2lS5gOS7gBmRMSJkh4mfVO+MNyLebVkj/OGQMuIeC3b1pfUS7gMOCMi/m8lN1HvFZ5KJs1In0nqv96ANEt9e1JS/jbwrdo68lCbZI9lxSiNpG1Ik4Y3BQZG1lfcqiYb0Fg3uzgBaEb6kng4IODxiBiST3R1U0GZ5UHAUaRRcEjlP09nx3wL2DEi/pJPlPmS1JE0efA1oBWpTPIJ0oI987JuVA0jYkGOYZYUSb8FegOPkCZhv5+VqhxMOlv7k0grt9ZqTsRzUDAa3pJUkjKD1ErvceDAiHhP0v3AlZFabbk2fBVlyc5IUheK7UgLJVwUEaOy/T8Ffkd6czwv3PN6uQqes0NIZxOakGo/b46I+7IJWIOANyLiDk/SXLGCx3KZfwv298xq7f26ryJJ3wF+Q5ow/G/S++t+ETFdUhnpA7oXMJc0kfCW3IKtIwqex41J7wl/JHX+uIM0MvkEqZPSxILr1LvntqRbgakRcVp2uTupTjyAH0TqeV0ra5hrm4Ln3JakEsk+wHzSRNdHI+JzFSySVtu5RjwH2RNoB+AvEfE68DEpGX8LODBLdraJiEey4+vVG1Y1G0YqnRhEGiV7FrhL0q8BIq2q15ZUr/ugUt9mK5B9aIbSMuHHA8eQTjV/P+2WgE8i4pzIuvk4CV9W+eg3fDUCnj2m5Y/tAKV+4kTE+Oxfv+6r7m+kU9LdSa/pplkS3oN0tuYy4O+kSYRluUVZhxQkjr8BXoiI35MGlrqQylF6Ae9no+Xl16lXz+3sS8qXpLk05YnkBOAwYAFp/lKtrWGuLQrPImbzkd6KiN+Snm+7kOYunS9p31JJwgHWyjuAemwW0C17QS7JnmBvkCYajCYlPMusCGdVkyXVm5NWc3s/2/xLSa8AP5F0ObA4UqeKI7Jv0C4DqqTgQ/Mo4E8R8YHSqngfRcS92Snn3SRdmU2csUoKyk92II3StgL+HRGvZofMB36s1E/4j1HQPcWKI2krYGFEXJltOpLUugxSWcp/IuJB4GFJr5MSI6sG2ZyRmcC92aYrSDXQT0u6hjTYdH8uwdUCEbFQ0jvAzyWNJyXkEambT1dSS9iJecZYCgreRw8Dekm6j7SGxR6kOTYbAT8llfWWDCfia1DhqWjgfdLyyjtKeo80MfOPpJrGV+OrTilOwldRpHZFk0kz0o+Nr1ZyexD4FdAjIl7PJhdRSt+gc/IqqcUmpGWrj8l+PwZo7SR8+fTV4j39SD3r5wD/BU6V9Aipp/VISdNJNbROwlfN28CcLLE5BHgnIkZJaksa2LgZKt6HP8kxzrqoFanvfetscmZbvupcsQ8wJKshr3elF5I6RMRU4M/AlqSzic9JWkzq3jU1Iv6dZ4ylJMufOpIG2S4HOgDXRcS7wLuSRpO+FFIqzzfXiK9hWdL3I1Lf4D8Au5NOTS0hzeZ/DTghIj7KLcg6QGlhhNmkiRxnk9oaPQuMJz3+50ZEjxXegH2N0vLBl5FqGj+NiH0kbQ68CPTJJsrUu9rPYmVnYoZkyWFH4FvAycDIiLghO6ZTRHxaKh8gtU12lutgUpeUThExWWkxmfkRcbSfn9VHX03QPBjoFxGHFuy7jDSBewpQFhE984ozT1nS+CjpbPdfSGfCf0pKIsuAx4C/hhfvqbLsPbQH6WziS5GaCZRkBYFHxNe8jUirD94DjCU189+H1IFiCtAuIj7yB/Fqe5o0Y/pFpQ40B5ImGZZP2DwVvhqtzCnGWq1y0hIRj0lqT6q3byLpTtKkzWFZEu7HshJ91W1mV1LHhI8AIuIzpdX1+gCHSbo7ImZFxKfZfr/2i5SNwG4UEWMi4nRJ/yOVpTwqqTzBOWbFt2BVlX0+lSc8fyStzYCkJpG6fjxI+kybRToLVF/fa4eRku6JpEXP7gd+nz1G9fUxqbKCs4qdSS1J1yc9t24vLyfN3mtLLgkHj4jnQqlN0anAOaREZl/g5XDbomqhtHLeUVGwOplS//CNSIv3TPKp6ZUrSCA3JLUl7EvqQjGCdBq6I+lsw03l9ff+8rh8Wf3sm6TRm5tJXxAXZvs2AR4Cti0onbIqkDSYdJbrAVIXnylKLQy3I9UmvxcRc5z0VJ+CxOg04LdAz4j4sNIxjetzmZWkbqQz3D2B5qR5CtuSStMeJiWRPjtTBZKeJc3t+BJoSkrIz42I+3INbDU5Ec+RUvvCP5JO4d1GGlmcm29UpU2ph+inwC0RcWre8ZSibIb/+tmkzGeAz0nlJwNIb34Xhdu+VZmkE0k1jW+QSnyaAD8G/hcRP3OiuGokfZv0RbE3qRvKAxFxW7avJE9V12YFX9JbkibK/QeYDrwO3Fh+Vqe+lwFJupHUNWabSO30mpAmFe5Gmlh4dkQ8l2OIJaFgbt3xwLER8R1JzUm14f2AnYDjooQXiXIiXgso9cL8VUQMzDuWUifpWtKH8tOkROc+4K7yD4T6/uFQDEkXkJLu/yN9aBxTcCr1WNKko5Mi4ubcgqzlVnR2QKmTzzWkx3cR6bG9Ndvn5+Yqys4yfo/UUnNj4DPSwlNvAg9GtpCXVZ+s5O9z4Bekbl+9gaWkXs531efRcABJvUjvod2Av0XEH7PtnYDeEfFQjuGVHEnnkVbRHFTwZXAj0lnaC0t5VNyJeC3jUbFVp7Qy4atAZ9LqhAeSFvb4EBgR2Qpv9s0knU+qs20JXEwqQZmV7TsTWC8iTs8xxJIg6YekkpRGwNMR8a9s++akfta9gSHAVRHxRV5xliKldoXvFpb0ZSUpWwNXkUZpryFNhr/ZZVPVJztrdjlwVkTMzc5E7kga8e0DjImIM/KMMU+FX8QlHU1q5/gScGhETM8xtJKVzbP5M/CjiPigYPsDpLUDrs0tuNXkRNzqDEm9SacByztQdCCNkO0MbAEMjrSAkq1AeV2npANJ3Sc2AjqRzixcw1cr57WJiENcF/51Bd0kjgJ+TZqoNRHYlbTK4OWRrTIo6cekCV0itdN0C80iZN2nJpAWpTsxIh4u2NeaNCG7D2nEtm3WPcXP1WoiaQvSOgKzK21vB/wAeCsiXvFjnkhqReqQ8veI+Hve8ZSCgnkITUgTf5cA15Jak15MWm/lW6S1ArpkI+Ql+XxzIm51QlYn2pl0GnpR4Wn+7ENjy4i4M9cgS0RW+zke2CsixkrakfTGtzEpsXkZuCAiPssxzFqp0kjYR6SaxsckXUEaLfwQWI/0xebigufoQRFxd05hlyxJfyD1ZX4EODN7vt5OWunVZ2xqgKT9gNtJ7wnPAK+50UCSlUjtCOxHeq3fC3yWfSadRzpDO8jzFoon6TrgE2BoREzNzjJeSDrT9QapDOrRUp4P4iXura64hZSIN4Nll1COiHHlSbj01VLjtkINSIuj7C+pWUQ8HxG7k1pudiKNkveRtG6eQdYmktZSWpm1PAnfF3gzS8LbAUeQuibcR/oA+SwbwWkE4CS8eJLaZGVoZOUPXUjP2ZckPUgq9/lldqw/46rfLGBtUjelwcBASZvmG1Kt8WdSF5l1Sf3CHwP6Z/veBV4p1WRxTcq+0CCpP6n16A+AUZKOBEZFRC9g/4j4SUQ8CqW9+KH7iFvJy9oVfhJfLW1dvr1F5S40pXjaak2LiFlKy1IfCUyR9FJEjCUtTCFS66ihwDhJx0RaNa6+G05aze3k7PJLpM4okEZsn42IN7PEe3fghmxfyX545OinwFaSRgFPZW3z9pW0G+nU9R+zLzmeb1Mz/gP8jdRBaQJwNPBtSU+ROtbMyjG23GStSA8FukfEzGzbScA1khZGxB15xldKCpLq/wO2joi3JF1CGgk/SNJQUmlKneDRAqsLOgDPQWpfWD7KCHxP0k88Cl412Sj4naTT/UcDZystPnMV8ExEnEU69fqGk/CKfsHf5auFS9qTnpNLstrQ54HpkrYjLeb1VkH5lL8YVt3TpK4oBwM/l3RglnQ/HRGbRsTfAJyEVy9JrSR9NyIWkcpS1gdGks72NCEt9FWfO6V0JJXpzCzfEBFXkQYttgKfka0KSf1IZ7u6AETE2cAupBWzHwQOyC+66uUacSt5ko4hnYreLiLmFWx/HHgsIi5b4ZWtcHLhtqRTgD2BecB5pBZ7ewItSJOzHvBI47KyUa8tImKwpF2AM0kTBf9DGjWcSBoFnwgQEXtm1yvJiUW1hdLS6j8idaQZB2xGmgz7QkS8k2dsdZGkI4DrSWWAPwX2AvaMiBOy/RtHWmG3XrbhlLQO8BSpfv7vkfW1lnQWsH1E/CjP+EqNpI1JX/IOAf4LnJOdmUXSTqQBjZn5RVh9nIhbyctmVd9B+uZ8DfACKaE8MSK6Zsc46VmOSpML3yONgk8iJeOHkd78Lq98HXCZT7ls8tAvI2JnSeNJI2Ajge6kxSY2Be4G3gGmZu3e/GWmiiRtFRFvVtrWntQZaSjwP+Au4O2IuCeHEOucSu8PIn2h/DmpReTI7N9byjtV1VeSDiU9Hv1IyeOrpLM2n5O6TA2IiKfyi7A0VP6clrQ2ac7HcUAb0mJyr+QUXo1xIm4lS2np8C0j4nVJPUgjNMcA7UgJ5e0R8c9Snk29pkg6lTT5Ze+CbXuSTkEPioi3cguullPqCX4jqU68H+lx/CLbtw6pHnxyRByXX5SlLSs3m0gqfTgysn7s2b4OpKXENyeVW7aKiI/ziLOuknQAafLxB1ly1I80h2R3Up34d6Ke9seWdBmwc0R8J7t8MPBD0udQAPdGxHU5hlhSJG0NHBQRQ7LLIq3F8H+kL9m/yDG8GuHJmlaSlPpcHwFsL2kS8DBwdUT8WVLXiJhUfqyT8KJ8QXrPawXMybY9DXxK6sPuRHwFIuIdSbeROkh0A/YhrfZGpKWtzwYul9Q8vGjPKslq6nuS6vCflvQQcEKk5dSvAf5R8NjOWdHtWPEKStaOJY3q3p5NyHwsIm6U9E/SSOUW9TgJb0Oqjd8+u6yIGCnpflJ+taA+lumsppbADyS9GBGPZiPk4yX9Hvg/Se3q2vPNkzWtVA0DHo6IDUjt4L4dEdOyFnKTvuG6xlclJlmLtxeBVkD5iLiySVltcWePbxQRfwaOJ9WI3ixpCFQsZz2EVF//hSdrVZ2kLpJ2j4jZEfEz0sS3JsAEpWXWN4+Ic7Nj/fhWgyyhLH/d/47UAWgeafDj11mHmk8j4nxSW87yM5T1zZ+BxsCBkrYsL6vI3judhK+a/wCjgEslbVmw/VNgQl1LwsGlKVaClHo0nxYReyn1aB4P9CWN2g4jLRfuEdwiSNoBODkijpD0U1IP3CdIPW83BMoiYus8YywlkpqT+iv/gtRv/TVSOcUPImJBfZ3ItjokPUuaiPkPYEREjM627086Xf2biLjNdffVR1+tajgU2CQi9s3m4vQjdUwS8B5wZUR8kmeseZH0XVIJ5BBSrXwb0lnEm+pislhTVvSeqLQI2reAn0bEmEr76tRr3Ym4lRxJZcD9pJZxfwbmRsRxknqRFp3ZOir1D7flyx7LKyNi1+xyZ1IS2RL4N/BiRIyva298a0L2QT0L+J8naK46SeeQ2mjeT/py+DIwPLyya42StAFp4naLSt2o1gOOJSWfAyOiXrYslPQqcH1EDMte63sA25DWWXgsIm7KM77aTmnRnpYRMSO7vAvwAdAhIl6V1BS4HPg8Is7LMdQa50TcSk52CvQ80lLhA4GukZa+fQF4NCJ+46Rnxcpnpmen8ZsC/yItOjMhIj5SWuJ+O2B0RMzOM1YzSZuROlI8RTo9vR2preYj9b1bR02StCvpMX8G+FX5mYiC/e0iYnp9PMsj6XvAAOD0yBYwyhLHXUlnxKaWl0vZ8km6FZgREadkk7FfIpWZfgyUkRbn+i7p8fwrMCQiPs8r3prkRNxKhtLCKbsBmwDbAktIzf1FOi24JCL2z451u8KVyOrCf0Sa5PoHUveDBaTHtDOpzGdQRHyUW5BWr2UlaK9ExGRJfUnzF84kJeIDSQtKXZVnjHWdpHWBS0jdqG4nTZCt92cbJU0lraI7KiLmV9rXGZgXdaTHdU3IPsufAr4bEZ9lTQI6kia9fkgaINqNdEbxgOzy7yItNFfnOBG3kiFpNDCD1MZsXdIH82Ok8pR5pA9mlwAUQVJ34BVSKc9Y4ATSqdWGwBSgXUR8WB9Huyx/2RfFf5EWRjqTtIjM34HXI+K8rGXhjKyrh7901zBJ3wL+BHwb+L+6XiqwMpJOA/aLiO8Xvj9mE7NnuzPSN9PXF0E7i/Raf5o0qPbniHiw4PhjSc+/vSLi32s+4prlrilWEiTtRxrx3pPUJm4AcBLQHPggIl4oH6lxEv7NImIC0B54nZTorEeqv/0kIr6IiA+z45yEWx52jogdSKNhZ5G6KPwT6CmpW0RMLe/q4SS85kXEq9k8khNI7xX12RzSqC1QUZICKZEcUk+7x1TVJ6R6eoCrSa/vrYArgCeBkyT1KT84Iq4nLWu/4xqNcg1xIm61XjY6tinwRtbbdn6WdI/KDtkzv+hKV0QsjogrgI1Jp53/CvxcUotcA7N6LRshe1LSM0CjiFgPuJdUInEQ8Kscw6sXsvfcr4mI4RFxfHZMfU04/wf8SNL+EbG0oDTlLFJtuAeCvtnbQCNJJ5NWIB0eEZMj4gXSugALgJ+WH5w9HzckzVeoc1yaYrVeVkbxKqlf67GkSVrlM61HAS9HxIU5hlgnZD1bfxURA/OOxeovSeOBB4B3SH2rpwG/Af5L+rI4MiIectmU5UXS6aTn5gRSOUUv0uqibvVapKzE50TSImhHRsSIgn1bkhaROii+WqV444h4P49Ya5oTcSsJ2ejLcaQyigdI3RPmkybM9Iy08p4/mKuJ6+wtD1kv+2Mionc2gasPqW/1t0mjaD/3ZMHqVdAzfF3SPJEfAmNIq8N+4PeBr8ta7+1M6qu+HWkOwxNev6JqJO0M/Br4HnBpRAzJau3/Qqq3P7Y+fK47EbeSorSk8B9JXRPuBf4SEXXydJVZfZJ92Z5KSsTvK9jeiVQbehBwhjv51AxJj5F6YD8EXAo8X96FyqymeBE0J+JWoiRtAgwnfXD8FXg2IqblG5WZrapsAZm3SCOxt1Cpj72kDtl6Ae6SUs2yvtjXRMQm2eVXSRPnbgV+DNxbuU2fWXWrr4ugebKmlaSIeI80SvYn4AbgqHwjMrPVkXXqWQd4g9Sq8HxJW5Z3pYiIqdm/TsKrX2PgTQBJZ5AG6YaTVtj9FbBBjrFZPRERL0bEuPrWAc0j4lbyJDUGmpdP4DSz0paVoF1BmgR3F6mvsPsz1xBJXYHbgN+TvgTtGxEvS/or0CUifugzEWY1Y628AzBbXRGxkFRTZmZ1QLYq4dEFnXychNegiJgk6V5Smd8kYO1s0ZUfAt/JDhPgRNysmnlE3MzMar36Ui+6JpSPbmcrlHYEWgD/ISXdZwNfkDpTPRART/ixN6s5TsTNzMzqiYJ2hVsBlwHdSYvUtAfOj4j7JDXOzjSaWQ1zaYqZmVk9UTCyfT2pK8rtQGvSCsW/lLQkIh7IKz6z+saJuJmZWT0iaVPS5/8tETEF+FTSh0APYABp0TQzWwPcvtDMzKweiYj/Ah+QeoSXb/uCVKqygaR18orNrL7xiLiZmVk9IknAv4ArJLUnJeAdgXOAzyLic7crNFszPFnTzMysDitcJlxSi/IFUyTtAlwNtAHeB+YAh0bEzPqwtLhZbeARcTMzs3pA0i+A/bLSk38Dj0VET0k7A1OBTyNiltsVmq05HhE3MzOrowp6hu8MPArsC2wMbA5sBtwREbfnGaNZfeZE3MzMrI6TdBTQNiL+nF1uDpwKnAl8JyLezTM+s/rKXVPMzMzqMEn7AMOA3cu3RcQXEfF74AXS6LiZ5cCJuJmZWR2TdUYp9xFp8Z69JA2X1Do7Zn1gb9JETTPLgRNxMzOzuqcBgKTDgUXAz4EfAusBn0h6hdSu8NiIGCupSW6RmtVjTsTNzMzqkPKuJ5I2AW4GZkbElxHxGHA4cBqwBOhLallIRCzILWCzesyTNc3MzOqQgk4po4CPI+LESvsbkDqnHAYcBXwCDIqI99Z8tGb1m0fEzczM6ghJa2VJ+J7AfkBrSYdJalp+TEQszZLuP5CS8WnAhvlEbFa/eUTczMysjpH0LjCKtFDPDsBkUs/wJ5Zz7NoRMW8Nh2hmOBE3MzOrUyQdAvwuIjaW1I5UC74b0BH4FLg0Ij7MMUQzyzgRNzMzK3EFdeENgHbA/IiYW7B/I9KqmjsAp0XEtJxCNbMCTsTNzMxKnKQGEbFU0m9J87+uiIjJ5Ql6wXGdI+KT8uPzi9jMwIm4mZlZSStIwrckrZRZ5tITs9LgrilmZmYlrGBk+0Tg+oj4UFLj8v2Sekrqkk90ZrYyTsTNzMzqhnFAc4CIWCipWbb9B8ApuUVlZivkRNzMzKxu+BA4RNLPACLiS0ktgTOAhyBN6swvPDOrzDXiZmZmJaigNnzTiPhvtm0AqUSlFTAWWBf4KCKOrjxx08zy50TczMysRElqArwMfA78PCLGSNoE2AvYErgFeDUi5rlTilnt40TczMysRElaC/g2cCSpT/i9wPkRMSvPuMysOE7EzczMSpykNsCOwE+ALYCbI+KiXIMys2/kRNzMzKwEZRMvG0fEAklrA12AzUidU34LHBcRT+UZo5mtnBNxMzOzElEwQbNJRCwo2P4QsAToCFwCvBQRH+cVp5kVx+0LzczMSkTBZMvLJR0HIOks0ij42cCzQG8n4WalYa28AzAzM7MVyyZktoyIGdnljUgDaXtL2hk4BNgqIt6V1A5oml+0ZlYVLk0xMzOrxSTdCsyMiJMLtrUFdgEOAvoAfwM+A34PfCsiZrpdoVnt5xFxMzOzWkpSN+C72Q+S1iXVgS8GngQeA44AdiIl5b/NkvCGEbEkl6DNrGhOxM3MzGqvfYAHIuIzSbuQlqvfDhgNNAKui4hrJb0OvBgRf8uu55FwsxLgRNzMzKz2+gQ4PPv9amAocCzQnVSacoSk/0bES5Jehq86q+QSrZlVibummJmZ1V5vA40knUyqAR8eEVMi4kXgGmAhcHqWfAcs01nFzGo5J+JmZma1VES8A9wGDAa+QypVKd83A7gA6AA0yyVAM1stTsTNzMxqsYj4M3A88BRws6QhAJI6AUOAjyPii2ylTTMrIW5faGZmVgIkNSd1RvkFsBHwGqk05QfZMveuDTcrMU7EzczMSoyk7wKzgP9FxFy3KzQrTU7EzczMzMxy4BpxMzMzM7McOBE3MzMzM8uBE3EzMzMzsxw4ETczMzMzy4ETcTMzMzOzHDgRNzMzMzPLgRNxMzMzM7McOBE3MzMzM8vB/wONVAQ1ErIKNgAAAABJRU5ErkJggg=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7" descr="data:image/png;base64,iVBORw0KGgoAAAANSUhEUgAAAuIAAAGcCAYAAACcI8UTAAAAOXRFWHRTb2Z0d2FyZQBNYXRwbG90bGliIHZlcnNpb24zLjMuNCwgaHR0cHM6Ly9tYXRwbG90bGliLm9yZy8QVMy6AAAACXBIWXMAAAsTAAALEwEAmpwYAABd+klEQVR4nO3dd5xU5fXH8c8XpElHUEAUFAu4KhIxJnYjxhpjNGBBRSV2iYlJ1FiJGmPiL8YQolGjRuwKNuwltqiJomIB1IhCrBTpIv38/njursMKOAu73J3d7/v12hc7996ZPTNMOfPc85xHEYGZmZmZma1ZDfIOwMzMzMysPnIibmZmZmaWAyfiZmZmZmY5cCJuZmZmZpYDJ+JmZmZmZjlwIm5mZmZmlgMn4mZmVjRJXSS9IWkdST0lvZN3TGZmpcqJuJlVmaRukkJSn4JtnSS9K+lmSX5vqaMi4iPgSWAq8Cpwab4RmZmVLnlBHzOrKkndgA+A7SJitKR1gaeBt4DDImJJjuHZGiCpGbA4IhblHYuZWanyqJWZrRZJ6wBPAO8Ahxcm4ZJ+LOltSQskvSfpmErXHZKNrBf+TKzC3+5WcL0lkv4r6bBKx7SVdKukWZLmSrpbUscq3sc7JX0iaaGkzyRdL6lNwf69JT0raYakeZKelNSrYP9uBXEuyko7+lb6G80kDZU0OYv1wewLT/n+Pst5rEJS+0qPx72S5kj6VNJfJa1dsP9pScOWc5vdsstHS5pbsH/j7P9uSMG2kPTjiPgyIhZJeryK/2e7reB+/KPgmA0lPSDpi+wxvUFSi2L/RnYbEyX9Mvu9cXZ7T0tqnm07QtJL2WM1O3vcuhYR524Fx6wjabik6ZI+z55n7b/hNuZXivObXiORvU7GSJov6WGlL77l+4dIeqvg8o7ZdY4u2FYm6fns+bvM/cgekzclqdLfvbHwuWBmNcOJuJmtjjbA48CHwCERsbh8h6TNgduBm4GtgD8D10n6TqXbeAfolP1cuIpx7A10AW4CbpLUsmDfX4De2TG7ABsAN1Tx9m8C9gK6AwcB3wIuK9jfEbgR2Cn7W58AD0pqVOl2yoBuwL+BWyvtuwr4DnAgsB0wBbhfUsNKx32b9FgdXLhRUmPgUWBWdswPsn//ryp3tJJLgcYr2ilpX6DvivZ/gzK++n9/otK+W0nPrR2AA0j/b5exCrLHZSTQAtgvIr7Idq0HXA5sS/p/Wxu4s+CqL2SxfTu7vHd2+YWCY0YAHYDvAbtmMQ9fThiF97Uw2S/2NXIqcA6wfRb3X1ZwX5Xdp8r+AcwGNsliqWxL4JBKcQ1Y3t8ws+q1Vt4BmFlJG05KLu6IiIWV9h0HvBkRF2eX35X0Q+BEUiJablFEfAYgac4qxvF5RHwq6X/APGBRdnutgcOAgyLixWzbz4HnJHWLiInF3HhEjCr/XdIXpCS5QcH+fxQeL+l84H1ScvVqwa4pETFN0iekhLn8+G7AUUBZRIzPtg0mJU/bsezjNTUiPpM0vVKYh5GSzWPLz0pIugAYKemUqGIdoqTvAnsCH69gf0NScjw2+7tVNSUipmW3taDgdrcEdgS2iYjXC+7HdZJOW87zbGXKk/CWLJuEExF/rHR/fgf8U1K7iJie/Z3PJDXNDvm8/HmaHb9rFmeHiJiVbfslMFZSx8JjC+9rJcW+Rm6IiAezv3Eu6Qtam4iYWen2DgXaA/MrbS8Djo+I/xWO2BdYCAyRdFf23LkAcHmZ2RrgEXEzWx3jgJ8CF0rautK+TYDXK217PdterjHf8IEv6WylkpLynw2Xc9izWYJ8DfDLiChPRDYivc8VxlH+e2Ec30jS77O/8TkpcTm9YF/3rCzh/ezLxJvZrsoJ6kRJXwK/AH5esH0rQMDL5fcT+CzbtnGl21hRTfbWpJH5WQW3MQJoSvqyVO74gv3PruQu/xG4BJi5gv0/If3fLW8EeHVsAiwlzTco9zrpubK8//uVOQvYB3i/MAkHkNRb0v2S/pf9nz2Y7Sr2S8XWpMGsjwsez5eyfZX/z1akmNcILPtYjAUaks6sVJDUhPT/dRZff029B+yhFU+ivhNYBxggqQzoRzpDY2Y1zCPiZrY6fh0RL0v6AakkZLsqjlg2A778hmP+xrIlA58s55jDSclKb+BmSS9HxGtViKMYlwHXk8pTfgucQSoXABgFTAaOJY0grwv8i68PduxOSmz3AW6XtGlEfJrtWwr0ARZXus7kSpdnriTGV0iPRWVTCn6/A/hN9vuWwD2VD5bUn5S8DwUGLuf2WmS3cRQpIa2tRgPnAU9JGhUR9wAo1Yk/RppgfAipA8y2pDKRqgxQfUYqm6lsuWcRqpkqXT4N+DQi7pJUufTqJ8BdpLNFlZ9fkM7OXEgaCX8DuAUYU63RmtlyORE3s9VRXu7wE1IifBFwZrZtAql2tlAv0uhcuXWBT1mJiJgOVC7DqOyjiHgPeE9pMuJ3gddInV2WZn93YkEM5fEVLSstmAa8k40+/gM4R2myak/g5Ih4GipqbJfng6w05SNSPXBv0v1/i5RYtYuIF1Zw3QbAwsojuwXeBI4GPouIlU2ym5U9VqhgwmmBhsDvSF+yFlSaw1ful8CYiHhsOWdCVtcE0n3dkq9Gi3uRzgT8r4q39VBEPC/pIuAaSS9mJSM9SCUcvyovT5K0dxVv+03S83dBRHxYxeuWK+Y1AsvWdZeRntMTC7a1AX5N+oK3PC9nx19D+gLy0nKO+RswmDQXYlNSWZKZ1TCXppjZaouI/wG/An4paads89+BrSWdK2nTrOb5e6SEqIGk7UiJQ+WJeqtiHUkdJR1BSo7GZXHNIo0AXyrpO5K+BfwJeCwiPijmhrPbPSrrPLFhVht8Bmm0FWAGKUE/JitR2QO4eAU3t66kzqRynqWkiapksdwM3CBpH6VuJXtn5S6tsnrsXsD8LJ6OQLvy+579exvpC8sdkr4taTNJh0v6azH3s0BT0gjxHSs5pgcpGa92EfEm8CIwTFIvSTuTRt9vqOLZlkKXkGr2r88u/w9YAJwoaSNJB1JQalRknE8DzwMjJO2S/d8fKOmWKtzMCl8jlY47Nnte9CI9t+6OiBkF+9cnPaf/zfIdS3q+/J705XR592cR6QvsphGxJkb0zQwn4mZWTSLiauApYLikltmkw8OAI0l1rT8nTRh7AegM/BN4GLiuGv78I6SSlUuBs8tHpjOnkk6zP0aqif4YOIbiNQSOJ5Wa/JdUE/0GaWIcEbEU6E/qpDKW1KXkvBXc1lhSh5njgZ9EROGo/InAQ6THYzypM8Z00sS7DUjJWSvSCPqnpEmIkDqlEBELgO9nxz9GmiT6C+DtKtzXcr/4hsmdN0TEWyvZv7oOB+aQEvJRpMf+V6t6Y9kExCOBXSWdHBFTSWU1PyZ9afsFK/4/W5mDsuuPJJ3V+C0p4S82rpW9RgpdSSqN+g+pzOjUSvsXkmrDv0ZSB+APwODCrkYriOdzJ+Fma5YX9DEzq+WyripPR0S3YrZb3SEpgH4RMSLvWMys+nlE3Mys9ltCKhcpdruZmZUAT9Y0M6vlssmA2xW73czMSoNLU8zMzMzMcuDSFDMzMzOzHDgRNzMzMzPLQb2sEW/fvn1069Yt7zDMzMzMrI575ZVXpkVEh+Xtq5eJeLdu3Rg9evQ3H2hmZmZmthokTVrRPpemrEELFixg0KBBdO3alZYtW7LNNtvw8MMPAzBu3Dj69OlD27Ztadu2LX379mXcuHEV191nn31o0aJFxU/jxo3ZaqutKvaPGTOGnXfemdatW9OlSxcuuuiiNX7/zMzMzKx4TsTXoMWLF7PBBhvwzDPPMGvWLC6++GL69+/PxIkT6dy5MyNGjGD69OlMmzaNAw44gEMPPbTiug8//DBz586t+Nlhhx3o169fxf7DDz+cXXbZhenTp/PMM89w5ZVXcv/99+dxN83MzMysCE7E16DmzZszZMgQunXrRoMGDdh///3ZaKONeOWVV2jTpg3dunVDEhFBw4YNee+995Z7OxMnTuS5557jqKOOWmbbgAEDaNiwId27d2ennXZi7Nixa+qumZmZmVkVORHP0eTJk3n33XcpKyur2NamTRuaNm3K4MGDOfvss5d7veHDh7PzzjtTOOH0Zz/7GcOHD2fRokW88847vPjii/Tt27em74KZmZmZrSIn4jlZtGgRAwYMYODAgfTo0aNi+8yZM5k1axbDhg2jd+/ey73u8OHDOfroo5fZtv/++zNixAiaNWtGjx49GDRoENtt5wX3zMzMzGorJ+I5WLp0KUceeSSNGzdm2LBhX9vfvHlzTjzxRI466iimTJmyzL5//etffPbZZ/z4xz+u2DZ9+nT23ntvzj//fObPn8+HH37Io48+ypVXXlnj98XMzMzMVo0T8TUsIhg0aBCTJ09m5MiRNGrUaLnHLV26lHnz5vHxxx8vs/3GG2/koIMOokWLFhXb3n//fRo2bMhRRx3FWmutRZcuXTj00EN56KGHavS+mJmZmdmqcyK+hp100kmMHz+eUaNG0axZs4rtjz/+OK+99hpLlixh9uzZnH766bRt25aePXtWHPPll19y5513fq0sZbPNNiMiuPXWW1m6dCmfffYZd9xxB1tvvfWaultmZmZmVkVOxNegSZMmcfXVVzNmzBg6duxY0RP8lltuYebMmRx22GG0bt2a7t27M2HCBB555BGaNm1acf17772XNm3asPvuuy9zu61ateLuu+/mT3/6E23btmWbbbZhyy235Nxzz13Td9HMzMzMiqSIyDuGNa5Pnz7hlTXNzMzMrKZJeiUi+ixvn0fEzczMzMxysFbeAdQV3c56MO8QijLx0v3yDsHMzMzM8Ii4mZmZmVkunIibmZmZmeXAibiZmZmZWQ6ciJuZmZmZ5cCJuJmZmZlZDpyIm5mZmZnlwIm4mZmZmVkOnIibmZmZmeXAibiZmZmZWQ6ciJuZmZmZ5cCJuJmZmZlZDpyIm5mZmZnlwIm4mZmZmVkOnIibmZmZmeXAibiZmZmZWQ6ciJuZmZmZ5cCJuJmZmZlZDpyIm5mZmZnlwIm4mZmZmVkOnIibmZmZmeXAibiZmZmZWQ6ciJuZmZmZ5cCJuJmZmZlZDpyIm5mZmZnlwIm4lawFCxYwaNAgunbtSsuWLdlmm214+OGHK/Y/+eST9OjRg7XXXpvdd9+dSZMmfe02pk+fTocOHdhpp50qto0bN44+ffrQtm1b2rZtS9++fRk3btwauU9mZmZWfzgRt5K1ePFiNthgA5555hlmzZrFxRdfTP/+/Zk4cSLTpk3joIMO4qKLLmL69On06dOHQw455Gu3ceaZZ9KzZ89ltnXu3JkRI0Ywffp0pk2bxgEHHMChhx66pu6WmZmZ1RNr5R2A2apq3rw5Q4YMqbi8//77s9FGG/HKK6/w+eefU1ZWRr9+/QAYMmQI7du35+2336ZHjx4AvPDCC7z11lscf/zxXHfddRW306ZNG9q0aQNARNCwYUPee++9NXa/zMzMrH7wiLjVGZMnT+bdd9+lrKyMsWPH0qtXr4p9zZs3p3v37owdOxaAJUuWcOqppzJs2DAkLff22rRpQ9OmTRk8eDBnn332GrkPZmZmVn84Ebc6YdGiRQwYMICBAwfSo0cP5s6dS+vWrZc5pnXr1syZMweAoUOHsv3227Ptttuu8DZnzpzJrFmzGDZsGL17967R+M3MzKz+cWmKlbylS5dy5JFH0rhxY4YNGwZAixYtmD179jLHzZ49m5YtW/LJJ58wdOhQXnnllW+87ebNm3PiiSfSoUMHxo8fz7rrrlsj98HMzMzqHyfiVtIigkGDBjF58mQeeughGjVqBEBZWRk33nhjxXFffPEFEyZMoKysjJdeeolPP/2ULbbYAoAvv/ySL7/8ko4dO/Lxxx/TsGHDZf7G0qVLmTdvHh9//LETcTMzM6s2Lk2xknbSSScxfvx4Ro0aRbNmzSq2/+hHP+Ktt95i5MiRzJ8/nwsvvJCtt96aHj16sM8++zBx4kTGjBnDmDFjuPDCC+nduzdjxoyhYcOGPP7447z22mssWbKE2bNnc/rpp9O2bduvdVcxMzMzWx1OxK1kTZo0iauvvpoxY8bQsWNHWrRoQYsWLbjlllvo0KEDI0eO5JxzzqFt27b85z//4fbbbwegSZMmdOzYseKndevWNGrUiI4dOwKpNvywww6jdevWdO/enQkTJvDII4/QtGnTPO+umZmZ1TGKiLxjWOP69OkTo0ePrtbb7HbWg9V6ezVl4qX75R2CmZmZWb0h6ZWI6LO8fR4RNzMzMzPLgSdrWq3kMwxmZmZW162REXFJTSRdJ2mSpDmSxkjap2D/HpLeljRP0lOSula67vWSZkv6TNLplW57hdc1MzMzM6ut1lRpylrAh8CuQGvgXOBOSd0ktQfuBs4D2gGjgTsKrjsE2BToCuwOnCFpb4AirmtmZmZmViutkdKUiPiClFCXe0DSB8C2wDrA2Ii4C0DSEGCapB4R8TYwEDg6ImYAMyRdCxwNPAIc9A3XNTMzMzOrlXKZrClpPWAzYCxQBrxevi9L2icAZZLaAp0K92e/l2W/r/C6NRm/mZmZmdnqWuOJuKRGwC3AjdmodQtgVqXDZgEts31U2l++j2+4buW/e7yk0ZJGT506dfXuhJmZmZnZalqjibikBsBNwELg1GzzXKBVpUNbAXOyfVTaX77vm667jIi4JiL6RESfDh06rPJ9MDMzMzOrDmssEZck4DpgPeDgiFiU7RoL9Co4rjnQnVT7PQP4tHB/9vvYb7puDd0NMzMzM7NqsSZHxK8CegI/iIgvC7bfA2wp6WBJTYHzgTcKJlsOB86V1FZSD+A44B9FXtfMzMzMrFZaU33EuwInANsAn0mam/0MiIipwMHAb4EZwPbAoQVXv4A0AXMS8AxwWUQ8AlDEdc3MzMzMaqU11b5wEqCV7H8C6LGCfQuAY7OfKl3XzMzMzKy2yqV9oZmZmZlZfedE3MzMzMwsB07EzczMzMxy4ETczMzMzCwHTsTNzMzMzHLgRNzMzMzMLAdOxM3MzMzMcuBE3MzMzMwsB07EzczMzMxy4ETczMzMzCwHTsTNzMzMzHLgRNzMzMzMLAdOxM3MzMzMcuBE3MzMzMwsB07EzczMzMxy4ETczMzMzCwHTsTNzMzMzHLgRNzMzMzMLAdOxM3MzMzMcuBE3MzMzMwsB07EzczMzMxysFYxB0kavqJ9EXFU9YVjZmZmZlY/rDARl7QPMCsiXgD6AVOBG4HFayg2MzMzM7M6a2Uj4hOBe4HNs5+LSAn5eRFxV41HZmZmZmZWh62sRvx9oC1ARPwvIgYC/YFjJP1b0s5rIkAzMzMzs7poZSPixwHXAkjaONs2FzgV2AO4TdKrEXFAzYZoZmZmZlb3rDARj4hhBRffAwJQwb8AnWouNDMzMzOzuquorikR4TaHZmZmZmbVyAm2mZmZmVkOiu0j/uyK9kXELtUXjpmZmZlZ/VBUIk5qX7gAuByYUXPhmJmZmZnVD8Um4hsDZwC/AIYCf46IhTUWlZmZmZlZHVdUjXhEfBERFwB9gI2AcZKOrNHIzMzMzMzqsGJrxL9XcHEE8CZwqaTTI6J3jURmZmZmZlaHFVuact1yti0E2lRfKGZmZmZm9UexfcQ3qulAzMzMzMzqE/cRNzMzMzPLQbE14h+Qlrb/mojYuFojMjMzMzOrB4qtEf9J9q+Ae4ADayQaMzMzM7N6otga8SfLf5e0qPCymZmZmZlVnWvEzczMzMxyUGyN+LEFF5sUXo6I66s9KjMzMzOzOq7YGvHCVTRfKrgcgBNxMzMzM7MqKrZGfPeaDsTMzMzMrD4pukZc0jqSjpT0q+xyZ0ldai40MzMzM7O6q6hEXNKuwDvAAOD8bPOmwFXF/iFJp0oaLWmBpH8UbO8mKSTNLfg5r2B/E0nXS5ot6TNJp1e63T0kvS1pnqSnJHUtNiYzMzMzs7wUWyN+BXBIRDwpaUa27T/At6vwtz4BLgb2ApotZ3+biFi8nO1DSEl/V6Aj8JSkcRHxiKT2wN2kPuejgIuAO4DvVCEuMzMzM7M1rtjSlG4FvcPLV9hcSPGJPBFxd0TcC3xefHgADAQuiogZETEeuBY4Ott3EDA2Iu6KiPmkpL2XpB5V/Btm9d6wYcPo06cPTZo04eijj17uMRdeeCGSeOKJJyq23Xnnneywww6svfba7LbbbsscP23aNHbccUfWWWcd2rRpw3e/+12ef/75GrwXZmZmpaPYRHycpL0qbesLvFmNsUyS9JGkG7KRbiS1BToBrxcc9zpQlv1eVrgvIr4AJhTsryDp+Kw0ZvTUqVOrMWyzuqFz586ce+65HHvsscvdP2HCBO666y46deq0zPZ27drxs5/9jLPOOutr12nRogXXX389U6dOZcaMGZx55pn84Ac/YPHi5Z38MjMzq1+KTcR/Adwi6UagmaSrgX8Av6qGGKYB25FKT7YFWgK3ZPtaZP/OKjh+VnZM+f7CfZX3V4iIayKiT0T06dChQzWEbVa3HHTQQRx44IGss846y91/yimn8Pvf/57GjRsvs71v377079+fzp07f+06TZs2ZfPNN6dBgwZEBA0bNmTGjBlMnz69Ru6DmZlZKSm2feG/JfUiTda8HvgQ+HZEfLS6AUTEXGB0dnGypFOBTyW1BOZm21sB8wt+n5P9Pje7XKhwv5lVg7vuuosmTZqw7777rtL1t956a95++20WLVrET37yE9Zdd91qjtDMzKz0VKXG+2PgD4XbsvaFDYDFEfFJNcVUXoPeICJmSPoU6AU8nm3vBYzNfh9LqiEvj6c50L1gv5mtpjlz5nD22Wfz+OOPf/PBK/DGG28wf/587rnnHhYuXFiN0ZmZmZWuVVnivtAw4GZgOvD1AtFlb2Ot7O81BBpKagosJpWjzAT+C7QFhgJPR0R5yclw4FxJo4H1gOOAY7J99wCXSToYeJDUWvGNiHi7mPtlZt9syJAhHHnkkXTr1m21bqdp06Ycdthh9OzZk2222YZevXpVT4BmZmYlqtga8WtIy9pX/mkUEcdHxEqT8My5wJekhP2I7PdzgY2BR0jlJG8BC4DDCq53AWkC5iTgGeCyiHgEICKmAgcDvwVmANsDhxZ5n8ysCE8++SRDhw6lY8eOdOzYkQ8//JD+/fvz+9//fpVub9GiRbz//vvVHKWZmVnpKbY05cvlLXMvaXaxfygihpDaCy7PbSu53gLg2OxnefufANyu0Gw1LV68mMWLF7NkyRKWLFnC/PnzWWuttXjyySdZtGhRxXHbbbcdl19+Ofvssw8AS5YsYdGiRSxevJilS5cyf/58GjZsSKNGjfj3v//N4sWL+fa3v82SJUsYOnQokydPZvvtt8/rbpqZmdUaxY6IxzcfYmal7OKLL6ZZs2Zceuml3HzzzTRr1oyLL76YddZZp2I0vGPHjjRs2JC2bdvSokVqanTTTTfRrFkzTjrpJJ577jmaNWvGcccdB8CCBQs45ZRTWGeddVh//fV56KGHePDBB5fbYcXMzKy+UcQ359iSlpKS8YXAVFLv7tuAqyPia60Ca7s+ffrE6NGjv/nAKuh21oPVens1ZeKl++UdQlH8eJqZmVldIOmViOizvH3FlqZsCoi0NH1HoDepvnvtaonQzMzMzKyeKbaP+ISCi28Cj0v6GzBa0vvApxGxY00EaGarz2cYzMzMap+i+4hXFhGzgc2qMRYzMzMzs3qjqMmaSo6T9E9Jb2TbdpHUv2bDMzMzMzOrm4rtmnIhMIjUT3zDbNtHwJk1EZSZmZmZWV1XbCJ+NLB/RNzOV60MPyAtxmNmZmZmZlVUbCLeEJib/V6eiLco2GZmZmZmZlVQbCL+EHC5pCaQasaBi4BRNRWYmZmZmVldVmwifjrQCZgFtCaNhHfFNeJmZmZmZquk2D7is4EfSVqPNFnzw4j4rEYjMzMzMzOrw4odEUdSC2BGRLwMdJW0f1aiYmZmZmZmVVRsH/FTSGUpn0n6JTAS+BvwpxqMzczMzMyszip2Zc2zgN2BRsAjpPKUAMYAP6uJwMzMzMzM6rJiE/E2EfEsgKR5EfFp9vvaNRaZmZmZmVkdVmwi3lDS7oBI3Qt3J5W1NKyxyMzMzMzM6rBiE/EpwPXZ758X/D6l2iMyMzMzM6sHim1f2K2G4zAzMzMzq1eKbl9oZmZmZmbVp6gRcUmtgCHArkB7Uq04ABGxYY1EZmZmZmZWhxU7In4l8C3gQqAdMBj4H+4jbmZmZma2SoqdrPl9oGdEfC5pSUTcJ2k0MAon42ZmZmZmVVbsiHgD0sqaAHMltQY+BTapkajMzMzMzOq4YkfEXyfVhz8JPEcqVZkLvFtDcZmZmZmZ1WnFjogfB0zMfj8N+BJoAxxV/SGZmZmZmdV9xfYRf7/g9ynAT2osIjMzMzOzeqCoEXFJzSWdImkXSR0l3SbpOknr1nSAZmZmZmZ1UbE14v8AWgP7AU2Bj4C1gauAg2skMjMzMzOzOqzYRHwPYAOgIfA50BJoDEyoobjMzMzMzOq0YhPxBsC8iAhJ4yJiPjBfUuMajM3MzMzMrM4qtmvK60AZQET0ApDUDZhUM2GZmZmZmdVtxXZN2XU5m6cCe1dvOGZmZmZm9UOxpSlfExFfAF9UYyxmZmZmZvVGsaUpZmZmZmZWjZyIm5mZmZnlwIm4mZmZmVkOiq4Rl9QW+AGwPvAx8EBETK+pwMzMzMzM6rJil7j/LmnxnhOBrYETgPey7WZmZmZmVkXFjohfAZwcEbeXb5B0CDAU2K4G4jIzMzMzq9OKrRHfDLiz0rYRwCbVG46ZmZmZWf1QbCL+X+DQStv6kcpVzMzMzMysiootTfkZ8ICkn5KWte8GbArsXzNhmZmZmZnVbcUucf+CpO7AfkBnYBTwkLummJmZmZmtmqL7iEfEjIi4OSL+ANwFLKrKH5J0qqTRkhZI+kelfXtIelvSPElPSepasK+JpOslzZb0maTTi72umZmZmVltVWz7wl0lvSTpYUm7AZ8CMyQdW4W/9QlwMXB9pdtuD9wNnAe0A0YDdxQcMoRUBtMV2B04Q9LeRV7XzMzMzKxWKrZG/C+kUfC1gHuAA4GlwD+olFivSETcDSCpD9ClYNdBwNiIuCvbPwSYJqlHRLwNDASOjogZpOT/WuBo4JEirmtmZmZmVisVW5qyUURcBPwGaBwRz0TEc0CHaoihDHi9/EJEfEHqxlKWrebZqXB/9nvZN123GuIyMzMzM6sxxSbiIUmAgAVKGlZTDC2AWZW2zQJaZvuotL983zdddxmSjs9q1EdPnTp1tYM2MzMzM1sdxSbiLYDFwEKgTfb7IqB5NcQwF2hVaVsrYE62j0r7y/d903WXERHXRESfiOjToUN1DOSbmZmZma26YmvEN6rBGMaS6sABkNQc6E6q/Z4h6VOgF/B4dkiv7DorvW4NxmtmZmZmttqKGhGPiEnlP8CSSpeLImktSU2BhkBDSU0llU/+3FLSwdn+84E3CiZbDgfOldRWUg/gONIkUYq4rpmZmZlZrVR0H/EC41bxb50LfAmcBRyR/X5uREwFDgZ+C8wAtgcOLbjeBaQJmJOAZ4DLIuIRgCKua2ZmZmZWKxVbmrLaImIIqSf48vY9AfRYwb4FwLHZT5Wua2ZmZmZWW63KiLiqPQozMzMzs3qmyol4RHytNaCZmZmZmVVNUaUpK1vKPiKKWlnTzMzMzMy+UmyN+DXAc8vZHhS5xL2ZmZmZmX2l2ET8y4jYvUYjMTMzMzOrR4pe4r5GozAzMzMzq2eKXuJe0hJJiyRNkfQvSb+Q1LBGozMzMzMzq6OqssR9A6Ax0A7YHPgp0An4Zc2EZmZmZmZWdxWViC9nKfsXJT0JPIITcTMzMzOzKluVBX0AiIgPI6KsOoMxM6srWrRoscxPw4YNGTx4cMX+efPmcfLJJ9O+fXtat27NLrvsUrFvyJAhNGrUaJnrv//++3ncDTMzq0HF9hFvBJwLHEUqR/kEuAn4bUQsrLnwzMxK09y5c5f5vWPHjvTr169i2/HHH8/ixYsZP3487dq1Y8yYMctc/5BDDuHmm29eU+GamVkOiq0R/wPwbeAEYBLQFTgPaAX8vGZCMzOrG0aOHMm6667LzjvvDMDbb7/N/fffz0cffUSrVq0A2HbbbfMM0czMclBsaUo/4ICIeCwi3omIx4AfAf1rLjQzs7rhxhtv5KijjkISAC+99BJdu3blggsuoH379my11VaMHDlymeuMGjWKdu3aUVZWxlVXXZVH2GZmVsOKTcRVxe1mZgZMmjSJZ555hoEDB1Zs++ijj3jrrbdo3bo1n3zyCcOGDWPgwIGMHz8egP79+zN+/HimTp3Ktddey4UXXshtt92W110wM7MaUmwifhcwStJeknpK2hu4F7izxiIzM6sDbrrpJnbaaSc22mijim3NmjWjUaNGnHvuuTRu3Jhdd92V3XffncceewyALbbYgs6dO9OwYUN22GEHTjvtNEaMGJHXXTAzsxpSbCJ+BvAE8FfgFeAvwFPAmTUUl5lZnTB8+PBlRsMBtt56668dV162sjySiPACx2ZmdU1RiXhELIyI8yNik4hYOyI2jYjzImJBTQdoZlaqXnjhBT7++ONluqUA7LLLLmy44Yb87ne/Y/HixTz//PM89dRT7LXXXgDcd999zJgxg4jgpZdeYujQofzwhz/M4y6YmVkNKioRl9RnOdtaSbqu+kMyM6sbbrzxRg466CBatmy5zPZGjRpx33338dBDD9G6dWuOO+44hg8fTo8ePQC4/fbb2WSTTWjZsiVHHXUUZ5555tdG1c3MrPQV277wfkmHR8TTAJL2B64C7qmpwMzMSt3VV1+9wn1lZWW8+OKLy93niZlmZvVDsYn4gcDdks4B9iT1FB8QEc/WVGBmZrVRt7MezDuEoky8dL+8QzAzs29QVCIeES9J2hN4FPgQ2Doi5tdoZGZmZmZmdVixNeLfIy1tPwToBZwh6XvZdjMzMzMzq6JiS1MKJ2VOBY7JfgLYuLqDMjMzMzOr64ptX7jRCn6chJuZ2Rpx++2307NnT5o3b0737t157rnnGDduHH369KFt27a0bduWvn37Mm7cuIrr/OlPf2LjjTemVatWdO7cmZ///OcsXrw4x3thZvaVYhf0MTMzy83jjz/OmWeeyQ033MCcOXN49tln2XjjjencuTMjRoxg+vTpTJs2jQMOOIBDDz204noHHHAAr776KrNnz+att97i9ddfZ+jQoTneEzOzrxRbmmJmZpabCy64gPPPP5/vfOc7AKy//voV+9q0aQNARNCwYUPee++9in3du3ev+D0iaNCgwTL7zczy5BFxMzOr1ZYsWcLo0aOZOnUqm2yyCV26dOHUU0/lyy+/rDimTZs2NG3alMGDB3P22Wcvc/1bb72VVq1a0b59e15//XVOOOGENX0XaqXllfoAPPnkk/To0YO1116b3XffnUmTJlVc54wzzmCDDTagVatWdO3alUsuuSSv8M3qBCfiZmZWq02ePJlFixYxYsQInnvuOcaMGcNrr73GxRdfXHHMzJkzmTVrFsOGDaN3797LXP/www9n9uzZvPvuu5x44omst956a/ou1DorKvWZNm0aBx10EBdddBHTp0+nT58+HHLIIRXXGzRoEG+//TazZ8/mhRde4JZbbuHuu+/O8Z6YlTYn4mZmVqs1a9YMgMGDB9OpUyfat2/P6aefzkMPPbTMcc2bN+fEE0/kqKOOYsqUKV+7nU033ZSysjJOPvnkNRJ3bVZY6tOgQQPWX3991l9/fe6++27Kysro168fTZs2ZciQIbz++uu8/fbbAGy++eY0b9684nZc6mO2epyIm5lZrda2bVu6dOmCpIpthb8XWrp0KfPmzePjjz9e7v7FixczYcKEGomzVKys1Gfs2LH06tWr4tjyspWxY8dWbLv00ktp0aIFXbp04YsvvuDwww/P426Y1QlOxM3MrNY75phj+Mtf/sKUKVOYMWMGf/rTn9h///15/PHHee2111iyZAmzZ8/m9NNPp23btvTs2ROAv//97xWj4+PGjeN3v/sde+yxR553JXcrK/WZO3curVu3Xub41q1bM2fOnIrLZ511FnPmzOHVV1/lyCOP/NrxZlY8J+JmZlbrnXfeeWy33XZsttlm9OzZk969e3POOecwc+ZMDjvsMFq3bk337t2ZMGECjzzyCE2bNgXg+eefZ6uttqJ58+bsu+++7LvvvvV+guHKSn1atGjB7Nmzlzl+9uzZtGzZcpltkujduzfNmjXjggsuWGOxm9U1bl9oZma1XqNGjbjyyiu58sorl9ner18/+vXrt8Lr3XDDDTUdWslZWalPWVkZN954Y8X2L774ggkTJlBWVrbc23Kpj9nq8Yi4mZlZPbOiUp8f/ehHvPXWW4wcOZL58+dz4YUXsvXWW9OjRw+WLl3K1VdfzYwZM4gIXnrpJf7617/W+1Ifs9XhEXEzM8tNt7MezDuEoky8dL+8Q6hW5513HtOmTWOzzTajadOm9O/fn3POOYemTZsycuRITj31VI444gi23357br/99orr3XPPPfz6179m4cKFdO7cmcGDBzN48OAc74lZaXMibmZmVs+sqNQHoG/fvhXtCgs1aNCARx55ZE2EZ1ZvuDTFzMzMzCwHHhE3MzOrI1zqY1ZaPCJuZmZmZpYDJ+JmZmZmZjlwIm5mZmZmlgMn4mZmZmZmOXAibmZmZmaWAyfiZmZmZmY5cCJuZmZmZpaDWpOIS3pa0nxJc7Ofdwr2HS5pkqQvJN0rqV3BvnaS7sn2TZJ0eD73wMzMzMyseLUmEc+cGhEtsp/NASSVAVcDRwLrAfOAwjV5/woszPYNAK7KrmNmZmZmVmuVwsqaA4BREfEsgKTzgPGSWgJLgYOBLSNiLvAvSfeTkvaz8grYzMzMzOyb1LYR8d9JmibpeUm7ZdvKgNfLD4iICaQR8M2yn8UR8W7BbbyeXWcZko6XNFrS6KlTp9ZU/GZmZmZmRalNifiZwMbA+sA1wChJ3YEWwKxKx84CWmb7Zq9g3zIi4pqI6BMRfTp06FDdsZuZmZmZVUmtKU2JiP8UXLxR0mHAvsBcoFWlw1sBc0ilKSvaZ2ZmZmZWa9WmEfHKAhAwFuhVvlHSxkAT4N3sZy1JmxZcr1d2HTMzMzOzWqtWJOKS2kjaS1JTSWtJGgDsAjwC3AL8QNLOkpoDFwJ3R8SciPgCuBu4UFJzSTsCPwRuyuu+mJmZmZkVo7aUpjQCLgZ6AEuAt4EDyydhSjqRlJCvAzwBHFNw3ZOB64EpwOfASRHhEXEzMzMzq9VqRSIeEVOB7Vay/1bg1hXsmw4cWDORmZmZmZnVjFpRmmJmZmZmVt84ETczMzMzy4ETcTMzMzOzHDgRNzMzM1sNRxxxBJ06daJVq1Zsttlm/P3vfwdg4cKF/PjHP6Zbt25I4umnn17mekOGDKFRo0a0aNGi4uf999/P4R5YXpyIm5mZma2GX//610ycOJHZs2dz//33c+655/LKK68AsNNOO3HzzTfTsWPH5V73kEMOYe7cuRU/G2+88ZoM3XJWK7qmmJmZmZWqsrKyit8lIYkJEyaw7bbb8rOf/QyAhg0b5hSd1WYeETczMzNbTSeffDJrr702PXr0oFOnTuy7775FXW/UqFG0a9eOsrIyrrrqqhqO0mobJ+JmZmZmq+nKK69kzpw5PPfccxx00EE0adLkG6/Tv39/xo8fz9SpU7n22mu58MILue2229ZAtFZbOBE3MzMzqwYNGzZkp5124qOPPipqdHuLLbagc+fONGzYkB122IHTTjuNESNGrIFIrbZwIm5mZmZWjRYvXsyECROqfD1JREQNRFQaFixYwKBBg+jatSstW7Zkm2224eGHHwZg4sSJSFqmw8xFF120zPWfeOIJvvWtb9G8eXO6dOnCnXfemcfdqBJP1jQzMzNbRVOmTOGf//wn+++/P82aNeOJJ57gtttuqygxWbBgQUVyvXDhQubPn0+TJk2QxH333ccuu+xCmzZtePnllxk6dCiXXHJJnncnV4sXL2aDDTbgmWeeYcMNN+Shhx6if//+vPnmmxXHzJw5k7XW+nr6Om7cOA4//HBuvPFG9txzT2bNmsXMmTPXYPSrxom4mZmZ2SqSxFVXXcWJJ57I0qVL6dq1K1dccQUHHHAAAJtvvjmTJk0CYK+99gLggw8+oFu3btx+++0ce+yxLFiwgC5dunDmmWcycODA3O5L3po3b86QIUMqLu+///5stNFGvPLKK2y77bYrve7FF1/MCSecwD777APAOuuswzrrrFOT4VYLJ+JmZmZmq6hDhw4888wzK9w/ceLEFe7zxMyVmzx5Mu++++4y7SG7du2KJPbcc08uu+wy2rdvD8C///1vunfvzlZbbcW0adPYY489GDp0KO3atcsr/KI4ETczMzOrpNtZD+YdQlEmXrpf3iHUiEWLFjFgwAAGDhxIjx49mDt3Li+//DLbbLMNn3/+OaeccgoDBgzg0UcfBeCjjz7ipptu4rHHHqNz584MHDiQwYMHc8stt+R8T1bOibiZmZmZ1RpLly7lyCOPpHHjxgwbNgyAFi1a0KdPHwDWW289hg0bRqdOnZgzZw4tW7akWbNmHHPMMWy22WYAnH322fTt2ze3+1AsJ+JmZmZmVitEBIMGDWLy5Mk89NBDNGrUaLnHSQJS0g6w9dZbV2wr3F/buX2hmZmZmdUKJ510EuPHj2fUqFE0a9asYvt//vMf3nnnHZYuXcrnn3/OT3/6U3bbbTdat24NwDHHHMMNN9zA+++/z7x587j00kvZf//987obRfOIuJmZmZnlbtKkSVx99dU0adKEjh07Vmy/+uqradCgAWeffTZTpkyhVatW7LnnnstMdj322GOZNGkS22+/PQB77703Q4cOXeP3oaqciJuZmZlZ7rp27brSBY0OO+ywlV7/N7/5Db/5zW+qO6wa5dIUMzMzM7MceETczMzMzGqU20Eun0fEzczMzMxy4ETczMzMzCwHTsTNzMzMzHLgRNzMzMzMLAdOxM3MzMzMcuBE3MzMzMwsB07EzczMzMxy4ETczMzMzCwHTsTNzMzMzHLgRNzMzMzMLAdOxM3MzMzMcuBE3MzMzMwsB07EzczMzMxy4ETczMzMzCwHTsTNzMzMzHLgRNzMzMzMLAdOxM3MzMzMcuBE3MzMzMwsB07EzczMzMxy4ETczMzMzCwHTsTNzMzMzHLgRNzMzMzMLAdOxM3MzMzMclAnEnFJ7STdI+kLSZMkHZ53TGZmZmZmK7NW3gFUk78CC4H1gG2AByW9HhFjc43KzMzMzGwFSn5EXFJz4GDgvIiYGxH/Au4Hjsw3MjMzMzOzFSv5RBzYDFgcEe8WbHsdKMspHjMzMzOzb6SIyDuG1SJpZ+CuiOhYsO04YEBE7Faw7Xjg+Ozi5sA7azLOVdQemJZ3EHWIH8/q5cez+vixrF5+PKuXH8/q48eyepXK49k1Ijosb0ddqBGfC7SqtK0VMKdwQ0RcA1yzpoKqDpJGR0SfvOOoK/x4Vi8/ntXHj2X18uNZvfx4Vh8/ltWrLjyedaE05V1gLUmbFmzrBXiippmZmZnVWiWfiEfEF8DdwIWSmkvaEfghcFO+kZmZmZmZrVjJJ+KZk4FmwBTgNuCkOtK6sKRKaUqAH8/q5cez+vixrF5+PKuXH8/q48eyepX841nykzXNzMzMzEpRXRkRNzMzMzMrKU7EzczMzMxy4ETczMzMzCwHTsTNlkOS8o7B6jdJAyQ1yjsOM8uXP4/qNifiZssR2SxmvwGuGj9uq0fSEcDpEbEo71jMqpukhtm/rSTtkP3sLKlJ3rHVJpI2g/R5JMn52mqS1KY2fjb5P7aE1cYnVF0g6S+SDgEn5KuhAVSM6u4lae28AyoxZwHnAUjaQNK+ko6UtIWktjnHVmdIWlfSIEl1YZXpkhERS7JfRwC/y34uBX6SW1C1jKSLgX9KukTSuhGxNNvuz6IqKPjStyvp+fZ9SS3yjWpZbl9Yy0lqEBFLJTUFumQ/8yLipZxDq5MkrUdKgHoCHwO/L+9JX/5/kWd8pUBSw4hYIqkMeJPU3/9O4FrgbY/yrpyk3sAlEbGPpA7A48BHwBbAVOA+4E8R8WWOYdYJkv4J7Aa8B5wWEQ/nG1HdJ0nZCO/PgcMjYjtJnYH3ge8C75A+5/4b9TRBkdQNGAf8BugBbAT8IyL+kWNYJU3Se8BCoDHpPfVa4K2IWJhrYHhEvBSUvxH9mbRa6GDgZkmX5hdS3RURk0kjM+cAW5Ee699JWs9JeHEKRruuBs4ENgf2JiXjP5W0vkd1VuptYD1J65JGxl+PiP0jYmPgCmAgcLUyOcZZ0iTtBXSPiAbAP4AHJY2U1CPfyOq2guS6J3BV9vs5wBMR8RqwM3AKKWGqr64EhkXE74H/AL2BIyXdI+nAXCMrIeXlPJJ+BsyIiC2AQ4ATSKPjv5TUPe/3USfitVg2AhuS9gT2JY3cHA2sBYzNPoe3zvtJVFdIapqN5n4EfApsAtwMbAA8KWn7XAMsIZK+C2wM/F9EzCKNRDwLDAAeBr6XY3i1Vvaa/xIYTfry/V3SF3AAIuI20gfJRkC7+jpiWE3OBv6W/f4O8F9gPvCmpGvLT2lbjZkA7CdpE6A/X5WlnAZ8EREL6uNnm6R1gFbAc9mm44BzgeNJZxcPyim0kpNVEwjYA7gr23wg8ADps2ggcAdpZfbcOBGvxQpGYHcH7oqIBaREfF5E3AR0I715tcslwDpE0obAn4Btsk1XAX+JiD8Cw0gf2C/nE11JmkEqSzle0h+AjSPiBGA74ClgZo6x1VoFr/krgC9Ip+iHSNq44JgxQHug+5qOr66Q1Bh4C+gsqS/p9T40IgYA+wNfFpzZsWqwnMmGw4GmwIuk0fDPJB1OOhN5zpqOr7aIiM9JieIdkh4jjYZ3i4gJpFr6X+QZX6nJBiueAfpJ+iPwM2BCRLwYEZsDv4qIeXlOhnWNeAmQ9APgiIg4RNJHwKCIeFTSn4EuEXFwziGWPEmbk74ZLwHGkM5AdCn/MJbUKCIWldc35hdpacgmw1xB+mLzFilpvD0i/ppjWCVF0lbAj4C+pNHaF0iP5d7ADyPiWzmGV/Ik7Uc64/UMsD4wGTgqIqYXHNPQCXn1knQq8K+IGCOpD3AiaVBpY+B54O6IuEfSWhGxOMdQcyOpPbA90Ih0dvZM4JSI+DTXwEqUpHbARcCHgIB9gCER8c+CY3L7bHciXgKymsVRwHrAvyPi+5K+Q/rWvH1ETPBEwuoh6VhSfWJL4CTgnaxUxYogqRmwUUSMyy53i4iJknYC/gjsHREzcg2yxGRlPv1I5Si7AyOBKyLiTSeKVSfpWxHxasHl9SJisqQbgEci4o4cw6vTJO1IKrkYS/pMuwyYRTqruznwQn0e6JC0dkTMW872O4EvSYNw9fLLyaqS1Dwivsh+L29+cTrQKSJ+lXN4gBPxWqmg60QDoEFELJbUETgDOJn0RjYPeCoirvCH8erJasg2i4h3sssNgd8Ch5LKKw6PiDk5hlgyJB0FXEOakX52+eOWlQK8CFwWEbfnGGKtVfC670tKvBuRXusPkrqlrAW0AWaX18/W56RlVUjaiHR24UHghoi4t2DfacBPImKrnMKr87L32vuBacACoIzUDeS6XAOrBSQNAg4ANiOV7TxNmqg9L5uftHlEDM8xxJJQfiZFUi/SGcXupNr635af7creY8+MiD1zDLWCE/FaSqmR/69Ip1AeJc2cfoo06W0b4MmImJsd6w/kVZTVJA4AWgBLSYniQ9m+TYF9ImJojiGWlOyU6o7AMaQPlMsj4u/Zvs4R8Ume8dVWBSM1nYA3gBuAtUkj4OOAe4B/RsRnOYZZ0rIkcCPS++i7pNf7Z8AfClqU9oyI8R7cqD7ln08F5X1HksoEfk2aA/F90vvvCRHxRp6x5kXSFqTSs1OzTUNJZWgjSPXz4/KKrZQU5kKSxpPOvDxPmlvXCrgqIv6Q7S9/Pub+WvdkzVok69oxUFJz4A/AHNJkzJnAD4DjI2JSRNwXEXPLZ5Q7CV81ktoAfyF90TmLVI5yq6T7JZVFxH/Lk/A8J3KUkoiYFhH3AQ8BnYGTJD0v6YCI+MSP4/IVlJX9Gbg3Is4A/kqqnZ1Lej+4LPuCbqsgkvdJk69bATeS5oRcLelySS0jYnx2rJPwapIl4S2BUyV1yRoN/A1oFBGXkZLyp4FJOYaZt98Bf42Im0kdfL4EniC10v1DdibHiiTpV8D0iPgx6exsZ+AWUrvCidkZhsVQO17r/lCsXX5IalV0EdCQNIv/kYj4BamjRz9J/1d+sBPw1XYx8GiWbM8iTRYaAPQhtTDbr/xA198vn77q09pD0i6SGmW7ziDV2n8feJ1U5uPHcSWyswkLSUk3pETxlxFxDGnBmY8i4t284it1krZTWkL9ctJzcjapVd4NwNbAhjmGV9dtQ+qEcrOkfqTn8xBJu0TEs6QFrGbVxy/q2ev+Y+DWbNNwUlnfhcDdpEVnPsgrvlKSfelrSJpvcG22+QpSGe+5pC98D5C6ptSa/MmlKbWMpAOAI4C9SP2Wh0bEC9m+XUgjtweHV9VbLVnN8q+AMRHxoKTHgeci4kJJV5Bq827INchartJpwFuATqQ2cLsC20TETtm+VsDirNYx99OAtVX2nNyJNCLWjrTIzHZZycoDwHkR8ZonZledpL1Jk1z/RvqA3olUBvAjUnlKp4h432V+1afyaz37kn4xqWf4A6TSq/kRcUpOIdYaWRnkPKA5cHVE7J5t/xdwdES8l2d8pabgDMJMUinakdnk9nuBv0fEA7XpfdSJeC1RUK90CmnhnimkD+OlpNqx0aQJXF0jol9tehKVKkltSau3NSTV4v00IkZLGkPqLfq4P5iLo9Qe6lTSCPiWpA/cv/oL48oVTCxqG1k3GUlrkb7UjCIljj2AnSNi2xxDLXmS9iHVJbcgnWHcmTTa6DkgNUjS30lzmm7LLm9Kmgy/F6kc8NsRMTrHEHOTvdaXln+WZ3NEniXNC/kCWD8ids0xxJJQMMemFdAqsk5n2ej49aR8agZwWkSsl2Ooy+VEvBbJTpu+SOoX+qJS28L+pJ7WmwOPk0bF3skxzDpDUuOIWJj9/ndgHSBIiye4R/MKKK38dizpFH9roHdEPJnt25xUklIGjAdGRsRTecVamxVMYmtAKo16ntTHekq2fwjpy80/yV73PqOwalTQk1rST4Bfkr7stCSddXglz/jqKqX1BC4iNR14D/hFfNWd6nvAXhFxZo4h5iZ7bM4hrRNwY0QMy7bvTCrtmwBcHBHT8ouytEgaRjrTchPpbPeMbHDzUGA66XG+W7WsR70T8Vok+0C+gZTcHBFfdUU5ktTT+j3SadR/AQ9HxKK8Yi1lks4EegGLSG92l5Dqwk8APgDucNKzYtkozmjSssHnkups7wZ+HRH/zY7Zh7SE+BURMTKvWGszfdWu8C/AtsD/gB8DfyxPTpT6sjeKiNk+O1N1SsunH056XF8lLSr1iKSmpOfuPj7TULOySfFtSOUo7UglQhWtTbNj6t17raTbgbakz/N9SMl3Z2BURHxZHx+T1SXp+6R5duuQBjDuiYixkjqQJm/WysfTiXgtI6krqc72c75aYWxf0ijjjcB+pFXgfh4Rb+YXaWmS9CfSimXPkE5X7U+aPX0k8HltfaHWFtmp00tIp0y/L2kAaWb/h6TH9R+k7j5+HFeiIAnvTkoQN42IKdkckT+QPqDPDvdXXi1ZmdlbpDrRvqQziw9ExPnZ/rWzuQu1aoSslBWWCUTE7GzbusDbwPnAnqTyyx9GxNO5BZojpRVFHyS9jy6W9AlpIuGhpEGNwzzQtuqyOTW7kD7nR5Fav9baOnsn4rWIpGbZN+HtSN07tiGd4v+E1Iz+TknrAzuFV3+rsqz0ZwRwakRMyi5vBFwIvJvNqraVyD5AOgJPF5yxGUr6kH0BuA7YhNQF4fce1Vk5SU8A/42Ikwq2NSGdAbsc6B8RI/KKr5Rl76MXRMT+Bdv2AO4Czi8vBbDql5WvXQA8lk2Mu5000HGKpI1JX4pujuWsIlkfZK/77SKidTbQdk1EdMlGbkcBh0REfW7nWJSCL31bR9aDXlJr0oT3g4DvkAYxL4qIf+QX6co5Ec9RwUStPsCBpNN2H5FGxGcD65JKKCZExH89QXP1SLqE9MK8hlR+Ut7x40BSzeiPwwumFCVLcr5N6s3aibQAxU8jLYZyGvCdiDgszxhru6xs4kngNlKHpBfL5yxk+9eJiM/ziq/UZd2PdiR1mfpfQU3+z0n92X/mUp+aIaknaY2GhaTPtP6kuTczs/3lCVS9LLeStAGpTeF3SQ0DjouI6ySdRUrCe+caYAnJysxGk3qvHw6cCSyJiBOy/T2ASdkgZ618vtW7np21RfaEKD8Vehuph/VUUjutR4ETSSMIj5TX3ToJX22tSadEzyB1oii3GOjgJLxKfkTqe38Bqa7xFeBXkppGxJ9Jb4jls9Zt+SaSTtV3Ik3K/KWkig9gJ+GrLvuSszbpufk3Sd8r+ADeFmhfGz+Q64qIGB8RfUn14N1Ic3H6Ki07XvFZVl//DyLiw0gtCvcCxgDnSjoeOJ10NsyKFBHzgUNItfZPkxoJFK638nZk3btq6/PNI+I5KRiduQTYPiL2kLQeaULmlaQn1jTgpIh4Oc9Y6xJJXUjtjHYjLRv+JdCINKljhGtFi5Ml2AeQTv81Ii0ZfggwOCIeyzO2UpPV3Q8gjY7NItU0D3e3hNWTnaLekTQau0G2+V3SHJv+ETHfr/fqlzUd2Cwi3s4utyYlmN8jzcs5KbLOQPWNpC1Ji0ftANwWEc9n288gzbW5PyIOzC/C0lBwRmV90pmW8sdxF2Awqaz3voj4ZY5hFs2JeI6UFvD4G2lS5gOS7gBmRMSJkh4mfVO+MNyLebVkj/OGQMuIeC3b1pfUS7gMOCMi/m8lN1HvFZ5KJs1In0nqv96ANEt9e1JS/jbwrdo68lCbZI9lxSiNpG1Ik4Y3BQZG1lfcqiYb0Fg3uzgBaEb6kng4IODxiBiST3R1U0GZ5UHAUaRRcEjlP09nx3wL2DEi/pJPlPmS1JE0efA1oBWpTPIJ0oI987JuVA0jYkGOYZYUSb8FegOPkCZhv5+VqhxMOlv7k0grt9ZqTsRzUDAa3pJUkjKD1ErvceDAiHhP0v3AlZFabbk2fBVlyc5IUheK7UgLJVwUEaOy/T8Ffkd6czwv3PN6uQqes0NIZxOakGo/b46I+7IJWIOANyLiDk/SXLGCx3KZfwv298xq7f26ryJJ3wF+Q5ow/G/S++t+ETFdUhnpA7oXMJc0kfCW3IKtIwqex41J7wl/JHX+uIM0MvkEqZPSxILr1LvntqRbgakRcVp2uTupTjyAH0TqeV0ra5hrm4Ln3JakEsk+wHzSRNdHI+JzFSySVtu5RjwH2RNoB+AvEfE68DEpGX8LODBLdraJiEey4+vVG1Y1G0YqnRhEGiV7FrhL0q8BIq2q15ZUr/ugUt9mK5B9aIbSMuHHA8eQTjV/P+2WgE8i4pzIuvk4CV9W+eg3fDUCnj2m5Y/tAKV+4kTE+Oxfv+6r7m+kU9LdSa/pplkS3oN0tuYy4O+kSYRluUVZhxQkjr8BXoiI35MGlrqQylF6Ae9no+Xl16lXz+3sS8qXpLk05YnkBOAwYAFp/lKtrWGuLQrPImbzkd6KiN+Snm+7kOYunS9p31JJwgHWyjuAemwW0C17QS7JnmBvkCYajCYlPMusCGdVkyXVm5NWc3s/2/xLSa8AP5F0ObA4UqeKI7Jv0C4DqqTgQ/Mo4E8R8YHSqngfRcS92Snn3SRdmU2csUoKyk92II3StgL+HRGvZofMB36s1E/4j1HQPcWKI2krYGFEXJltOpLUugxSWcp/IuJB4GFJr5MSI6sG2ZyRmcC92aYrSDXQT0u6hjTYdH8uwdUCEbFQ0jvAzyWNJyXkEambT1dSS9iJecZYCgreRw8Dekm6j7SGxR6kOTYbAT8llfWWDCfia1DhqWjgfdLyyjtKeo80MfOPpJrGV+OrTilOwldRpHZFk0kz0o+Nr1ZyexD4FdAjIl7PJhdRSt+gc/IqqcUmpGWrj8l+PwZo7SR8+fTV4j39SD3r5wD/BU6V9Aipp/VISdNJNbROwlfN28CcLLE5BHgnIkZJaksa2LgZKt6HP8kxzrqoFanvfetscmZbvupcsQ8wJKshr3elF5I6RMRU4M/AlqSzic9JWkzq3jU1Iv6dZ4ylJMufOpIG2S4HOgDXRcS7wLuSRpO+FFIqzzfXiK9hWdL3I1Lf4D8Au5NOTS0hzeZ/DTghIj7KLcg6QGlhhNmkiRxnk9oaPQuMJz3+50ZEjxXegH2N0vLBl5FqGj+NiH0kbQ68CPTJJsrUu9rPYmVnYoZkyWFH4FvAycDIiLghO6ZTRHxaKh8gtU12lutgUpeUThExWWkxmfkRcbSfn9VHX03QPBjoFxGHFuy7jDSBewpQFhE984ozT1nS+CjpbPdfSGfCf0pKIsuAx4C/hhfvqbLsPbQH6WziS5GaCZRkBYFHxNe8jUirD94DjCU189+H1IFiCtAuIj7yB/Fqe5o0Y/pFpQ40B5ImGZZP2DwVvhqtzCnGWq1y0hIRj0lqT6q3byLpTtKkzWFZEu7HshJ91W1mV1LHhI8AIuIzpdX1+gCHSbo7ImZFxKfZfr/2i5SNwG4UEWMi4nRJ/yOVpTwqqTzBOWbFt2BVlX0+lSc8fyStzYCkJpG6fjxI+kybRToLVF/fa4eRku6JpEXP7gd+nz1G9fUxqbKCs4qdSS1J1yc9t24vLyfN3mtLLgkHj4jnQqlN0anAOaREZl/g5XDbomqhtHLeUVGwOplS//CNSIv3TPKp6ZUrSCA3JLUl7EvqQjGCdBq6I+lsw03l9ff+8rh8Wf3sm6TRm5tJXxAXZvs2AR4Cti0onbIqkDSYdJbrAVIXnylKLQy3I9UmvxcRc5z0VJ+CxOg04LdAz4j4sNIxjetzmZWkbqQz3D2B5qR5CtuSStMeJiWRPjtTBZKeJc3t+BJoSkrIz42I+3INbDU5Ec+RUvvCP5JO4d1GGlmcm29UpU2ph+inwC0RcWre8ZSibIb/+tmkzGeAz0nlJwNIb34Xhdu+VZmkE0k1jW+QSnyaAD8G/hcRP3OiuGokfZv0RbE3qRvKAxFxW7avJE9V12YFX9JbkibK/QeYDrwO3Fh+Vqe+lwFJupHUNWabSO30mpAmFe5Gmlh4dkQ8l2OIJaFgbt3xwLER8R1JzUm14f2AnYDjooQXiXIiXgso9cL8VUQMzDuWUifpWtKH8tOkROc+4K7yD4T6/uFQDEkXkJLu/yN9aBxTcCr1WNKko5Mi4ubcgqzlVnR2QKmTzzWkx3cR6bG9Ndvn5+Yqys4yfo/UUnNj4DPSwlNvAg9GtpCXVZ+s5O9z4Bekbl+9gaWkXs531efRcABJvUjvod2Av0XEH7PtnYDeEfFQjuGVHEnnkVbRHFTwZXAj0lnaC0t5VNyJeC3jUbFVp7Qy4atAZ9LqhAeSFvb4EBgR2Qpv9s0knU+qs20JXEwqQZmV7TsTWC8iTs8xxJIg6YekkpRGwNMR8a9s++akfta9gSHAVRHxRV5xliKldoXvFpb0ZSUpWwNXkUZpryFNhr/ZZVPVJztrdjlwVkTMzc5E7kga8e0DjImIM/KMMU+FX8QlHU1q5/gScGhETM8xtJKVzbP5M/CjiPigYPsDpLUDrs0tuNXkRNzqDEm9SacByztQdCCNkO0MbAEMjrSAkq1AeV2npANJ3Sc2AjqRzixcw1cr57WJiENcF/51Bd0kjgJ+TZqoNRHYlbTK4OWRrTIo6cekCV0itdN0C80iZN2nJpAWpTsxIh4u2NeaNCG7D2nEtm3WPcXP1WoiaQvSOgKzK21vB/wAeCsiXvFjnkhqReqQ8veI+Hve8ZSCgnkITUgTf5cA15Jak15MWm/lW6S1ArpkI+Ql+XxzIm51QlYn2pl0GnpR4Wn+7ENjy4i4M9cgS0RW+zke2CsixkrakfTGtzEpsXkZuCAiPssxzFqp0kjYR6SaxsckXUEaLfwQWI/0xebigufoQRFxd05hlyxJfyD1ZX4EODN7vt5OWunVZ2xqgKT9gNtJ7wnPAK+50UCSlUjtCOxHeq3fC3yWfSadRzpDO8jzFoon6TrgE2BoREzNzjJeSDrT9QapDOrRUp4P4iXura64hZSIN4Nll1COiHHlSbj01VLjtkINSIuj7C+pWUQ8HxG7k1pudiKNkveRtG6eQdYmktZSWpm1PAnfF3gzS8LbAUeQuibcR/oA+SwbwWkE4CS8eJLaZGVoZOUPXUjP2ZckPUgq9/lldqw/46rfLGBtUjelwcBASZvmG1Kt8WdSF5l1Sf3CHwP6Z/veBV4p1WRxTcq+0CCpP6n16A+AUZKOBEZFRC9g/4j4SUQ8CqW9+KH7iFvJy9oVfhJfLW1dvr1F5S40pXjaak2LiFlKy1IfCUyR9FJEjCUtTCFS66ihwDhJx0RaNa6+G05aze3k7PJLpM4okEZsn42IN7PEe3fghmxfyX545OinwFaSRgFPZW3z9pW0G+nU9R+zLzmeb1Mz/gP8jdRBaQJwNPBtSU+ROtbMyjG23GStSA8FukfEzGzbScA1khZGxB15xldKCpLq/wO2joi3JF1CGgk/SNJQUmlKneDRAqsLOgDPQWpfWD7KCHxP0k88Cl412Sj4naTT/UcDZystPnMV8ExEnEU69fqGk/CKfsHf5auFS9qTnpNLstrQ54HpkrYjLeb1VkH5lL8YVt3TpK4oBwM/l3RglnQ/HRGbRsTfAJyEVy9JrSR9NyIWkcpS1gdGks72NCEt9FWfO6V0JJXpzCzfEBFXkQYttgKfka0KSf1IZ7u6AETE2cAupBWzHwQOyC+66uUacSt5ko4hnYreLiLmFWx/HHgsIi5b4ZWtcHLhtqRTgD2BecB5pBZ7ewItSJOzHvBI47KyUa8tImKwpF2AM0kTBf9DGjWcSBoFnwgQEXtm1yvJiUW1hdLS6j8idaQZB2xGmgz7QkS8k2dsdZGkI4DrSWWAPwX2AvaMiBOy/RtHWmG3XrbhlLQO8BSpfv7vkfW1lnQWsH1E/CjP+EqNpI1JX/IOAf4LnJOdmUXSTqQBjZn5RVh9nIhbyctmVd9B+uZ8DfACKaE8MSK6Zsc46VmOSpML3yONgk8iJeOHkd78Lq98HXCZT7ls8tAvI2JnSeNJI2Ajge6kxSY2Be4G3gGmZu3e/GWmiiRtFRFvVtrWntQZaSjwP+Au4O2IuCeHEOucSu8PIn2h/DmpReTI7N9byjtV1VeSDiU9Hv1IyeOrpLM2n5O6TA2IiKfyi7A0VP6clrQ2ac7HcUAb0mJyr+QUXo1xIm4lS2np8C0j4nVJPUgjNMcA7UgJ5e0R8c9Snk29pkg6lTT5Ze+CbXuSTkEPioi3cguullPqCX4jqU68H+lx/CLbtw6pHnxyRByXX5SlLSs3m0gqfTgysn7s2b4OpKXENyeVW7aKiI/ziLOuknQAafLxB1ly1I80h2R3Up34d6Ke9seWdBmwc0R8J7t8MPBD0udQAPdGxHU5hlhSJG0NHBQRQ7LLIq3F8H+kL9m/yDG8GuHJmlaSlPpcHwFsL2kS8DBwdUT8WVLXiJhUfqyT8KJ8QXrPawXMybY9DXxK6sPuRHwFIuIdSbeROkh0A/YhrfZGpKWtzwYul9Q8vGjPKslq6nuS6vCflvQQcEKk5dSvAf5R8NjOWdHtWPEKStaOJY3q3p5NyHwsIm6U9E/SSOUW9TgJb0Oqjd8+u6yIGCnpflJ+taA+lumsppbADyS9GBGPZiPk4yX9Hvg/Se3q2vPNkzWtVA0DHo6IDUjt4L4dEdOyFnKTvuG6xlclJlmLtxeBVkD5iLiySVltcWePbxQRfwaOJ9WI3ixpCFQsZz2EVF//hSdrVZ2kLpJ2j4jZEfEz0sS3JsAEpWXWN4+Ic7Nj/fhWgyyhLH/d/47UAWgeafDj11mHmk8j4nxSW87yM5T1zZ+BxsCBkrYsL6vI3judhK+a/wCjgEslbVmw/VNgQl1LwsGlKVaClHo0nxYReyn1aB4P9CWN2g4jLRfuEdwiSNoBODkijpD0U1IP3CdIPW83BMoiYus8YywlkpqT+iv/gtRv/TVSOcUPImJBfZ3ItjokPUuaiPkPYEREjM627086Xf2biLjNdffVR1+tajgU2CQi9s3m4vQjdUwS8B5wZUR8kmeseZH0XVIJ5BBSrXwb0lnEm+pislhTVvSeqLQI2reAn0bEmEr76tRr3Ym4lRxJZcD9pJZxfwbmRsRxknqRFp3ZOir1D7flyx7LKyNi1+xyZ1IS2RL4N/BiRIyva298a0L2QT0L+J8naK46SeeQ2mjeT/py+DIwPLyya42StAFp4naLSt2o1gOOJSWfAyOiXrYslPQqcH1EDMte63sA25DWWXgsIm7KM77aTmnRnpYRMSO7vAvwAdAhIl6V1BS4HPg8Is7LMdQa50TcSk52CvQ80lLhA4GukZa+fQF4NCJ+46Rnxcpnpmen8ZsC/yItOjMhIj5SWuJ+O2B0RMzOM1YzSZuROlI8RTo9vR2preYj9b1bR02StCvpMX8G+FX5mYiC/e0iYnp9PMsj6XvAAOD0yBYwyhLHXUlnxKaWl0vZ8km6FZgREadkk7FfIpWZfgyUkRbn+i7p8fwrMCQiPs8r3prkRNxKhtLCKbsBmwDbAktIzf1FOi24JCL2z451u8KVyOrCf0Sa5PoHUveDBaTHtDOpzGdQRHyUW5BWr2UlaK9ExGRJfUnzF84kJeIDSQtKXZVnjHWdpHWBS0jdqG4nTZCt92cbJU0lraI7KiLmV9rXGZgXdaTHdU3IPsufAr4bEZ9lTQI6kia9fkgaINqNdEbxgOzy7yItNFfnOBG3kiFpNDCD1MZsXdIH82Ok8pR5pA9mlwAUQVJ34BVSKc9Y4ATSqdWGwBSgXUR8WB9Huyx/2RfFf5EWRjqTtIjM34HXI+K8rGXhjKyrh7901zBJ3wL+BHwb+L+6XiqwMpJOA/aLiO8Xvj9mE7NnuzPSN9PXF0E7i/Raf5o0qPbniHiw4PhjSc+/vSLi32s+4prlrilWEiTtRxrx3pPUJm4AcBLQHPggIl4oH6lxEv7NImIC0B54nZTorEeqv/0kIr6IiA+z45yEWx52jogdSKNhZ5G6KPwT6CmpW0RMLe/q4SS85kXEq9k8khNI7xX12RzSqC1QUZICKZEcUk+7x1TVJ6R6eoCrSa/vrYArgCeBkyT1KT84Iq4nLWu/4xqNcg1xIm61XjY6tinwRtbbdn6WdI/KDtkzv+hKV0QsjogrgI1Jp53/CvxcUotcA7N6LRshe1LSM0CjiFgPuJdUInEQ8Kscw6sXsvfcr4mI4RFxfHZMfU04/wf8SNL+EbG0oDTlLFJtuAeCvtnbQCNJJ5NWIB0eEZMj4gXSugALgJ+WH5w9HzckzVeoc1yaYrVeVkbxKqlf67GkSVrlM61HAS9HxIU5hlgnZD1bfxURA/OOxeovSeOBB4B3SH2rpwG/Af5L+rI4MiIectmU5UXS6aTn5gRSOUUv0uqibvVapKzE50TSImhHRsSIgn1bkhaROii+WqV444h4P49Ya5oTcSsJ2ejLcaQyigdI3RPmkybM9Iy08p4/mKuJ6+wtD1kv+2Mionc2gasPqW/1t0mjaD/3ZMHqVdAzfF3SPJEfAmNIq8N+4PeBr8ta7+1M6qu+HWkOwxNev6JqJO0M/Br4HnBpRAzJau3/Qqq3P7Y+fK47EbeSorSk8B9JXRPuBf4SEXXydJVZfZJ92Z5KSsTvK9jeiVQbehBwhjv51AxJj5F6YD8EXAo8X96FyqymeBE0J+JWoiRtAgwnfXD8FXg2IqblG5WZrapsAZm3SCOxt1Cpj72kDtl6Ae6SUs2yvtjXRMQm2eVXSRPnbgV+DNxbuU2fWXWrr4ugebKmlaSIeI80SvYn4AbgqHwjMrPVkXXqWQd4g9Sq8HxJW5Z3pYiIqdm/TsKrX2PgTQBJZ5AG6YaTVtj9FbBBjrFZPRERL0bEuPrWAc0j4lbyJDUGmpdP4DSz0paVoF1BmgR3F6mvsPsz1xBJXYHbgN+TvgTtGxEvS/or0CUifugzEWY1Y628AzBbXRGxkFRTZmZ1QLYq4dEFnXychNegiJgk6V5Smd8kYO1s0ZUfAt/JDhPgRNysmnlE3MzMar36Ui+6JpSPbmcrlHYEWgD/ISXdZwNfkDpTPRART/ixN6s5TsTNzMzqiYJ2hVsBlwHdSYvUtAfOj4j7JDXOzjSaWQ1zaYqZmVk9UTCyfT2pK8rtQGvSCsW/lLQkIh7IKz6z+saJuJmZWT0iaVPS5/8tETEF+FTSh0APYABp0TQzWwPcvtDMzKweiYj/Ah+QeoSXb/uCVKqygaR18orNrL7xiLiZmVk9IknAv4ArJLUnJeAdgXOAzyLic7crNFszPFnTzMysDitcJlxSi/IFUyTtAlwNtAHeB+YAh0bEzPqwtLhZbeARcTMzs3pA0i+A/bLSk38Dj0VET0k7A1OBTyNiltsVmq05HhE3MzOrowp6hu8MPArsC2wMbA5sBtwREbfnGaNZfeZE3MzMrI6TdBTQNiL+nF1uDpwKnAl8JyLezTM+s/rKXVPMzMzqMEn7AMOA3cu3RcQXEfF74AXS6LiZ5cCJuJmZWR2TdUYp9xFp8Z69JA2X1Do7Zn1gb9JETTPLgRNxMzOzuqcBgKTDgUXAz4EfAusBn0h6hdSu8NiIGCupSW6RmtVjTsTNzMzqkPKuJ5I2AW4GZkbElxHxGHA4cBqwBOhLallIRCzILWCzesyTNc3MzOqQgk4po4CPI+LESvsbkDqnHAYcBXwCDIqI99Z8tGb1m0fEzczM6ghJa2VJ+J7AfkBrSYdJalp+TEQszZLuP5CS8WnAhvlEbFa/eUTczMysjpH0LjCKtFDPDsBkUs/wJ5Zz7NoRMW8Nh2hmOBE3MzOrUyQdAvwuIjaW1I5UC74b0BH4FLg0Ij7MMUQzyzgRNzMzK3EFdeENgHbA/IiYW7B/I9KqmjsAp0XEtJxCNbMCTsTNzMxKnKQGEbFU0m9J87+uiIjJ5Ql6wXGdI+KT8uPzi9jMwIm4mZlZSStIwrckrZRZ5tITs9LgrilmZmYlrGBk+0Tg+oj4UFLj8v2Sekrqkk90ZrYyTsTNzMzqhnFAc4CIWCipWbb9B8ApuUVlZivkRNzMzKxu+BA4RNLPACLiS0ktgTOAhyBN6swvPDOrzDXiZmZmJaigNnzTiPhvtm0AqUSlFTAWWBf4KCKOrjxx08zy50TczMysRElqArwMfA78PCLGSNoE2AvYErgFeDUi5rlTilnt40TczMysRElaC/g2cCSpT/i9wPkRMSvPuMysOE7EzczMSpykNsCOwE+ALYCbI+KiXIMys2/kRNzMzKwEZRMvG0fEAklrA12AzUidU34LHBcRT+UZo5mtnBNxMzOzElEwQbNJRCwo2P4QsAToCFwCvBQRH+cVp5kVx+0LzczMSkTBZMvLJR0HIOks0ij42cCzQG8n4WalYa28AzAzM7MVyyZktoyIGdnljUgDaXtL2hk4BNgqIt6V1A5oml+0ZlYVLk0xMzOrxSTdCsyMiJMLtrUFdgEOAvoAfwM+A34PfCsiZrpdoVnt5xFxMzOzWkpSN+C72Q+S1iXVgS8GngQeA44AdiIl5b/NkvCGEbEkl6DNrGhOxM3MzGqvfYAHIuIzSbuQlqvfDhgNNAKui4hrJb0OvBgRf8uu55FwsxLgRNzMzKz2+gQ4PPv9amAocCzQnVSacoSk/0bES5Jehq86q+QSrZlVibummJmZ1V5vA40knUyqAR8eEVMi4kXgGmAhcHqWfAcs01nFzGo5J+JmZma1VES8A9wGDAa+QypVKd83A7gA6AA0yyVAM1stTsTNzMxqsYj4M3A88BRws6QhAJI6AUOAjyPii2ylTTMrIW5faGZmVgIkNSd1RvkFsBHwGqk05QfZMveuDTcrMU7EzczMSoyk7wKzgP9FxFy3KzQrTU7EzczMzMxy4BpxMzMzM7McOBE3MzMzM8uBE3EzMzMzsxw4ETczMzMzy4ETcTMzMzOzHDgRNzMzMzPLgRNxMzMzM7McOBE3MzMzM8vB/wONVAQ1ErIKNgAAAABJRU5ErkJggg==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327516"/>
            <a:ext cx="3224615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152" y="681433"/>
            <a:ext cx="4362586" cy="259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7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Распределение сетевых заведений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7574"/>
            <a:ext cx="5496545" cy="3394472"/>
          </a:xfrm>
        </p:spPr>
        <p:txBody>
          <a:bodyPr>
            <a:normAutofit/>
          </a:bodyPr>
          <a:lstStyle/>
          <a:p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62% заведений – сетевые</a:t>
            </a:r>
          </a:p>
          <a:p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 этом в булочных, кофейнях и пиццериях </a:t>
            </a: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более 50%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заведений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являются сетевыми .</a:t>
            </a:r>
          </a:p>
          <a:p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Среди заведений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fast food,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кафе и ресторанов сетевыми являются </a:t>
            </a: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30 – 40%</a:t>
            </a:r>
          </a:p>
          <a:p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баров и столовых - всего </a:t>
            </a: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22% и 28%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сетевых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соответственно</a:t>
            </a:r>
            <a:endParaRPr lang="ru-RU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AutoShape 2" descr="data:image/png;base64,iVBORw0KGgoAAAANSUhEUgAAAX8AAAFkCAYAAADIVTs/AAAAOXRFWHRTb2Z0d2FyZQBNYXRwbG90bGliIHZlcnNpb24zLjMuNCwgaHR0cHM6Ly9tYXRwbG90bGliLm9yZy8QVMy6AAAACXBIWXMAAAsTAAALEwEAmpwYAAA56ElEQVR4nO3deXxU1f3/8dcJOzKMwCBLFEaEEAICBndZXPqtWqTuVtH+qhYRrV3EuvSrVetal7rr16WudW+tWvelVVBRi8YNEFA0imGRYZlMQtaZ8/vj3uAYE0gg5MzMfT8fj0Ay996573vnzmfOPffOvcZai4iIBEue6wAiItL+VPxFRAJIxV9EJIBU/EVEAkjFX0QkgFT8RUQCSMVfRHKOMebXxpiuxpgiY8xPXOfJRJss/saYUmNMlTGmwhiz0hhznzGmR3uEExHZTAOApcDTQHlbPKExZl9jjDXGPNno8TH+46+3xXzaS0tb/lOstT2AYmBX4IKtF0lEZMtYa//XWtvXWjvMWvtmGz71KmAvY0yftMd+ASxuw3m0i1Z1+1hry4AXgFEAxpiTjDGfGmMSxpgvjDGnpo9vjDnUGPOhMabcGLPEGHOQ//jrxphqf2+iwt+zKE2brtQY8wdjzAJjzFpjzL3GmK5pww/xn3edMWaOMWZ0o/k+aIypTXvub9KGdTHGXGuM+drfk7ndGNMtbXjU/xRvyJY0xkzzh+UZY87zl2W1MeZxY0zvRtN1bJTjYv/3fRvlOMYff1raYyf763OtMeYlY8zg5l4LY8x4f9nXGWOWGmNO3NTy+eNW+Os+mbaMx/vD90x7zo+MMfumzS/9NfvWGHN52rD7jDGXNZFxWkNryBiztzEmZozZwf97jL+chc0snzXGDPV/H+S/jg82M+731q3/2JsN62RT69YYM9IY84oxZo2/zv7Xf3xjr/dHadtXKm1dNkxbmPaci4wxxzRaXw3b5xpjzF8bthtjzMVNLacx5kfGf48YY3bypyv2/x5ojFmV/no1mna2MSbuv65PGGNCac/zH3/ZYsaYh4wx26ZNl77XX2aMOSNtWNgYc7cxZrk/7DJjTIe04UNNM+8jf/imtrX0cTcse1quH/m/9/BfszfThrd222l4/RLGmP8aY0Y1Na6vFngKONafvgPwM+ChRs+7tzFmrr/e5xpj9k4b1tt4NW2Zvz0+lZYlvUZcbYyZZfzatyWvR1NaVfyN98b9CfCB/9C3wCFAT+Ak4Pq0DXJ34AHgbGBbYCJQmvZ0Z1hre/h7FFOamN3xwIHATkAB/t6GMWYX4B7gVKAPcAfwL2NMl/SowOX+cx/c6Hn/7D/fWGAokA9cmDa8YZ2E/enfSBv2a+AwYBIwEFgL3NpE9o0yxnQCLgWWpz12KPC/wBFAX3++jzQz/WC8D+Gb/XHHAh9uavmstdv6yzQDeLth/VtrHzLG5APPAZcBvYHfA08YY/qmzfoMf/rxwFmbeJN8j7V2Dt5rdb/xPoweBP5orV3YgskvBVa3dF6NbWzd+oXwVeBFvNd0KPBvf9JmX29r7Zi07WtZ2rq8whizDfAK8DCwHV6huM0YU5QW62p/+iJgMnBQS5fHWrsEOBd40BjTHbgXuN9a+3ozk5yB917ZAe+9emLDqgGu9JdthD/84kbTNuz1TwVuMsb09B+/D6jHW1+7AD8GpqVNZ/ysPRq/j1q4rbXU2UDdRoa3ZNtZ5mfcFviIH66Dxh4A/p//+4HAPGBZw0DjNRCeA27CW+/XAc+Z7/YW/gZ0B0bibR/XN56BMeZc4Ed46786bdDmvh4/0NLi/5QxZh3wJjALuALAWvuctXaJ9cwCXgYm+NP8ErjHWvuKtTZlrS1r4Ru9wS3W2qXW2jXA5cBx/uPTgTuste9aa5PW2vuBGmDPtGm74X1Cf48xxvjTn2mtXWOtTfjLcmzaaJ2BlLU22USmGcD51tpvrLU1eBvJUSattd9CpwLv8v1dxRnAldbaT6219X6usabp1v9U4FVr7SPW2jpr7Wpr7YctXL7mnAA8b6193n+9XgHew/uwb6wjkATiLVzeBhcDYeC/QBkt+OA03l7dXsD9rZxXuo2t20OAFdbav1hrq621CWvtu2nTbc7rfQhQaq2911pbb639AHgCOLqJcTvgFcpWfbhZa+8CPsfbjgYA529k3I/95TZ4BeIT//HP/fdnjbV2FV6RmtTM03TE6zuvNcb0w9sufmetrbTWfotXwNK3sybfg77WbGvNMsb0x6sz1zUzvLXbTh7e67HR18JvyPQ2xgzH+xB4oNEok4HPrLV/81//R4CFwBRjzAC8BsMMa+1a//07q1HuaXgfiAdZa5s7XtHa16PJhW2Jw/xW42Br7enW2io/5MHGmHeMtwu6zg8Q8afZAVjSwudvytK037/Ca50ADMZrda5r+PHnNTBt/P54fXON9cX7xH0/bdoX/ccb9MZr4TVlMPBk2rSf4hXBfmnjxNKGH9P4CfyW5jnAH5t47hvTpl2D92bNbyJHc+u2JcvXnMHA0Y3W63i8wtLgJv/x+Xgf7Omv0e/96VYaY/5pvt8nCoC1tg6vhTIK+Itt2VUFr8JbVxtr3QEMbJQ9vTGwsXW7se20Ja93c9Pt0SjP8XjbZYPf+48vBd4G5qYNO8afLma8rqMhzcznLrx1ebP/4dQsY8zHeNt1N/xGhzGmnzHmUb+boBxvbyzSaNKn/GEvA1f4rdDBQCdgedry3YHXim3Q3HsQWrGt+cOeauZ5LsLb+13TzPBWbTtAAq8w37yJ8cFrvZ8B7Ac82WjYQLyale4rvtve1lhrm6sxff3M6/H23hvb3NfjBzb7VE+/m+UJ4Fqgn7V2W+B5/N09vI16p819fryV1GAQ3+1WLcXr0tk27ae7/+na0KUyCm/3rbEYUAWMTJu2oXunQQHNH7xZChzcaN5d/WMhDSINw4DHm3iOs4HHrbWNN46lwKmNnrub38poKkdT67Yly9ecpcDfGs1/G2vtn9PG+Y2/XL2B8caY49KGXesPG4L3AXR24xn4u/sX4XVT/KVRV11T9sfbbW5qPTa2LD078E6jZWtu3S71MzelJa93c9PNajRdD2vtaWnjNKyvEN7eZvr6etwfNhD4Gn9PO53xzri7AbgbuNjvamiWtXa0P6+lfNfNcAVggZ2ttT3xWuSm0aSH+cMGAb81xuzlP0cNadu6tbantXZk2nS70PR7EFqxrfnr4bAmnqMAr8vlxmbm0eptB++D8Ty8urYpfwNOx9uDWd/4+fAKcrpBeHu7S/H2GrZt5nmTeB9A04E7/cZius19PX5gS87z7wx0wft0rzfGHIzXz9TgbuAkY8wBxjtwlm+aObjXjF8ZY7b3N+rzgcf8x+8CZhhj9jCebYwxk9NW0knACrzdyO+x1qb86a83xmwHXkEyxhzo/74D8Fuab2ncDlze0BVjjOnr9ye3VMjPd3kTw24H/mCMGek/d9gY01Q3AXgHl35kvIPGHY0xfYwxYze1fJvwIN5u6YHGmA7GO0d6X2PM9k2Mm8QrGk3tUVTjtVq+t235XVL34W0Xv8Q73nHpJjJdDJzTwj2EjdnYun0WGGCM+Z3xDpaHjDF7pE23Oa/3s0CBMebnxphO/s9uxpgRTYzb7Lq01tYCFTT9Pr0ReM9aOw2vf/n2poIY74Dojv6fHfFaiFX+3yH/+eP+B/MPPrAb5QToa61djtfy/Isxpqf//t7JGDPJn2fDcYUmj1nRum2tORcAl9jv94enu5hWbjv+uEl+uPfT1Lhf4nWRNdXd9jze6z/Vf3/+DO/YzrP+unsB7xhQL3/bmJg27Rpr7QJr7Ut4x56ubiZCi1+PjS3ERn/wDtL+qJlhvwJWAuvwPgkfBS5LG3448DHe7tTnwIH+468D09LG+xFeH2n6PP8ALPCf+36ge9rwg/B2k9fhFZG/423Ix+O9kerwNuoKvA09BdzuT9sVr8XzBV6f2ad4rQz8+V0PdEqb14aseG/CmcAif5mW4O16AUT9eXdMm/ZB4GL/93394Wc39dz+3z/H648tx/s0v2cjr8sEvP7ehnF/sanlS5v2RODNJp5zD7xjOmvwPtSfAwalZa321+kavIOZ2/jD7vPn9Q1e6+Z5vF3OacDr/ji/xWsJdvb/HujPY0Izy2eB59L+vhh4sJlx9wW+afTYm8CJLVm3eHuK/8brFlkBnLep13tj8/YfH+6vv1V4fcj/Acamra+Gwr7OX1/90pazMm1dvoHXyt3wHgEO9Yf19v/ugff+Or6JHPn+cif8HE8C/f1hI4H3/RwfAmelLwve+7DKH/4tXndIB39YGPg/P2cc7ySQY/1hi/3Xr5Lv3odJvO2nYXva1La2qfrwMZDX1PZM67edlJ8xgfd+ObSl21nasA3buv/3eH/dxv3/x6cN641X01bibXP/bOr5/XW8FNh3S16P5n6MP2FGMd5pXdOsta+2croTgai19uJGj2+P96F0YhtFFJFmGGNKrbXRJh7/K977sLTdQ8kP5NrlHSpp+tt89TR/UEhE2tbyZh5fg/delAyQUy1/ERFpmYws/iIisnXlWrePiIi0gIq/iEgAqfiLiASQir+ISACp+IuIBJCKv4hIAKn4i4gEUGuvQy8iW8H777+/XceOHf+Kd50hNcpyVwqYV19fP23cuHHfugyi4i+SATp27PjX/v37j+jbt+/avLw8ffMyR6VSKbNq1aqiFStW/BX4qcssamGIZIZRffv2LVfhz215eXm2b9++cfz7oDvN4jqAiACQp8IfDP7r7Lz2Og8gIuLSTTfd1KdXr15jCgsLiwoLC4uuu+66CMCcOXO6jR07tnDo0KEjCwoKiu66665eDdMsXLiw8+jRowsHDRo0avLkyUOqq6sNwAsvvNCjqKhoRMeOHcfde++9vZqbZyZQn79IBool4uPa8vkiofD7bfl8uWbKlClrH3jgga/TH+vRo0fqb3/725c777xzTWlpaafddtttxOGHH14eiUSSM2fO3P6MM85YOX369LVTp04ddOONN0bOPffcVUOGDKm99957S//85z9v6j7PzqnlLyIsWrSo87Bhwzbc8/Xee+/tdeSRR0YBli1b1vHAAw/cadSoUSNGjRo14uWXX94GIB6P5x111FHRgoKCooKCgqL77rtvW4B//vOfPceOHVtYVFQ04uCDDx4Sj8fz7rrrrl6FhYVFgwYNGhUKhcYWFhYWTZo0aWhz4wPk5+fvXFBQULTjjjuO3GeffYaVl5fnAXTv3n2XxvmHDRs2ctGiRZ0Bbrvttt4777zziMLCwqKpU6cOrq/fvFsIjB49umbnnXeuAYhGo3W9e/euX758ecdUKsXbb78dOumkk9YCnHzyyaufeeaZbQGGDx9eu8cee1Tl5WV+ac38hCLi1KmnnrrDzJkzV86bN+/TJ598csmMGTOiAOedd96Anj17JhcvXrxg8eLFCyZPnpxYvnx5xyuuuGLA7NmzFy9YsODT4uLi9Zdeemm/U045Ze3ChQsX3HbbbV/tuuuuFQsXLlwwa9asz5sbv2Hes2bNWvzZZ5/Nj8VinT799NMum8paUlLS9R//+Efv9957b+HChQsX5OXl2dtvv70PwM9+9rPBs2fP7t7UdC+88MK2BQUFRQcddNCQzz//vFPj4a+99lr3uro6U1RUVLNy5cqOoVAo2amTN1o0Gq1duXJl581bu+6o20dEAFi6dGmXwsLCIoBEItFhzz33TAC89dZbPT/77LNuDeNVVFR0iMfjebNnz+756KOPftHweN++fZOPPPJIeMmSJV133333QoC6ujozbty4iubm+frrr2+zsfEnTZpUsG7duo7Dhg2r2m233aoAampq8goLC4ustey1116Ju+++e2nD+C+++GJo3rx53ceMGTMCoLq6Om+77barB3jssce+airDMcccs+6UU05Z061bN3vNNddETjjhhB3feeedxQ3Dv/rqq04nnXTSkLvvvvvLDh06tG6lZjAVfxEBYIcddqhZuHDhAvC6fZ599tkwgLWWkpKST7t3777Js5GstYwfP778mWee+bIl89zU+LNmzVrcr1+/+iOOOGLHO++8s/eMGTPWdOnSJbVw4cIFdXV17LPPPsOffvrpnmnPZ44++ujVt956a1nLlhr69++fbPj9zDPPjF1yySXbN/y9Zs2avIMPPnjoRRddVHbAAQdUAvTr168+kUh0qKuro1OnTpSWlnbu169fbUvnlynU7SMiGzV+/PjyK6+8cruGv+fMmdMNYNKkSeXXX3/9hsdXrVrVYd9996187733esybN68LQHl5ed7HH3/cbHdNS8bPy8ujR48eyVgs9r3GaqdOnQiFQvU1NTWm4bGDDjqo/Nlnn+1VVlbWEWDlypUdFi9evNEuma+++mpDN8/DDz+87ZAhQ6oBqqurzeTJk4cee+yxqxv69xvy7LnnnomGs3nuueeePocccsi6jc0jE6n4i8hG3XnnnUtLSkq2KSgoKNppp51G3nLLLX0BrrzyyuXr1q3rMGzYsJHDhw8vev7550MDBw6sv+OOO0qPPfbYIQUFBUW77rpr4SeffNK1uefe1PiTJk0qKCgoKPriiy+6zJgxYzV43T7jxo0bPnr06MKuXbvaI444orxh/HHjxlVfcMEFZQcccEBBQUFB0f7771+wdOnSTtB8n//VV1+93dChQ0cOHz686NZbb93uvvvuKwW45557es2dO7fHww8/HGk4DbThg+8vf/nLNzfffHP/QYMGjVq7dm3H3/72tzGAWbNmde/Xr9/o559/vteZZ545eOjQoSMbzy9T6B6+Ihngo48+Kh0zZkzMdQ5pHx999FFkzJgxUZcZ1PIXEQkgFX8RkQBS8RcRCSAVfxGRAFLxFxEJIBV/EZEAUvEXkZyxePHizkVFRSMKCwuLhg4dOvLqq6/uC5BIJPL23XffoTvuuOPIoUOHjjz99NPzG6apqqoykydPHjJo0KBRo0ePLmy4QNyiRYs6d+3atbjhHP+pU6cOcrVcW4Mu7yCSgUrKStv0ks7F+dFAXNJ50KBBde+///7Cbt262Xg8nldUVDTymGOOWdenT5/kWWedtXLKlCmJ6upqs88++xQ8/vjjPY855pjyG2+8MRIOh+u//vrreXfeeWevmTNnbv/cc899Ad+/5EWuUctfRAC45ZZb+hQUFBQNHz686LDDDtsRmr6cc0VFhWloDXfq1Km4oKCgqLCwsGj27Nndm7v888yZMwdut912oxsu0fyvf/0rBHDkkUdGG9/05MILL+w3c+bMgQDz58/vMmHChGEjR44cMW7cuOEffPBBs98WBujatavt1q2bBa9Fn0qlAAiFQqkpU6YkGsYZPXr0+qVLl3YGePbZZ7c9+eSTVwOcdNJJa+fMmRNqmC6XqfiLCO+9917Xa6+9dsCsWbMWL1q0aMEdd9zxNTR9OecePXrYhQsXLli4cOGC7bbbrm7WrFmLFy5cuGDixInrm7v8M8CMGTNWLl68eMEJJ5wQ+9e//hVuSa5p06YNvu22276eP3/+p9dcc803p5122iCAhx56KPy73/1uYFPTfP755538D5nRv/nNb1ZEo9G69OGxWKzDK6+8su3BBx9cDrBy5crOO+64Yy141wvq0aNHcuXKlR0Bvvnmm84jRowo2m233Ya/+OKLPTZj1WYsdfuICC+99FLPKVOmrB0wYEA9QL9+/ZLQ/OWcw+Fwk03j5sYHuP322/s99NBDkTVr1nR86aWXNlwy+YILLtj+qquuGtCrV6/6O+64Y8Nll+PxeN4HH3zQ4+ijj96p4bHa2loDcPzxx8ePP/74eFMZhg4dWrd48eIFpaWlnaZMmTL0hBNOWLvDDjvUA9TV1XHEEUcMmT59+sqioqKNXolz0KBBdV9++eXH/fv3T77xxhvdjz766KELFiyY17t375zYLVDxF5FmteZyzpsaf8aMGSsvueSSlU899VTozDPP3P6tt976DOCyyy775qSTTlp73XXXRc4///yBu+yyy3qAZDJJKBSq39w+92g0WldYWFj16quvbrjr1tSpU6NDhgypvvDCC79tGK9fv361X375Zeeddtqprq6ujoqKig79+vWrz8vLo1u3bkmACRMmrB80aFDNvHnzuk6cOHH95uTJNOr2EREOPPDA8meeeabXihUrOoB3KWRo/nLOzWnJ+OFwOLl27dofNDwjkUh9XV3dhssz9+7dO7X99tvX3nPPPb0A/NsnbnT+S5Ys6VRRUWHAu8T03Llze4wcObIa4De/+c3A8vLyDuk3fwGYPHnyunvuuacPePcx2GuvvRJ5eXksW7asY8MtIBcsWNC5tLS0y/Dhw2s2Nv9sopa/iLDrrrtWn3XWWcsnTJhQmJeXZ0eNGrX+iSeeKL3zzjuXTps2bVBBQUFRMpk0e+yxR2Lvvff+urnn2dj4t99+e7/HH3+8TzKZNFdeeeWGAnzppZcOvOWWW7arqanJu/322796+eWXQw3DHnnkkS9OOeWUwVddddWA+vp6c/jhh6/Za6+9qh566KHw3Llzt7nhhhuWpc//448/7nbuuedub4zBWssZZ5yxYvfdd69asmRJp5tvvnnAjjvuWD1y5MgigOnTp387c+bM2G9/+9vYkUceueOgQYNGhcPh5GOPPbYE4OWXX+5x2WWX5Xfs2NHm5eXZG2644auG7rBcoEs6S06IJeI9gYFAb6CX/3/vtL97Ad3w9nbzgA5pvzf8VAEJ/6e80e/lwEpgGVAWCYWr2zK/LukcLJlwSWe1/CUrxBLxDkAU2AnYERjS6P/e7ZxnLfA1UOr/fAEsAD6JhMIr2zOLyOZQ8ZeME0vEuwCjgGJgF/9nNPCDuzA51LA3MabxgFgivgr4pNHPvEgonBMHCiU3qPiLc7FEfBCwPzARGAeMADptdKLM1hdvefZPe6w+loh/CLwBzAbejITC6uYRZ1T8pd3FEvH+wH58VyCHuE3ULjoCu/o/ZwI2logvxP8wMMaYVCpl8vLydBAux6VSKQM4/66Air9sdbFEPA8YDxwB/BivZR90Bm89jACmd+nWlVWx2Ha9e/de07FDh3XGmCrH+WQrSKVSZtWqVWFgnussKv6yVcQS8U54rfojgMOA7TY6QcBtG+nDutjqrqtWrRoIDARbb1O2ylpbZa2tBrRHkBtSwLz6+vpproPoVE9pM7FEvDNwMHAkcAjeAVHZcnHg78D9kVD4TddhJDeo+MsWiyXiY4GTgalAH7dpct4S4AHggUgoXOo4i2QxFX/ZLLFEPAQcD0zHOxVT2pcFZgH3A3+PhMKVjvNIllHxl1aJJeJjgF8BxwE5dYnbLLYWuAu4ORIKf+M6jGQHFX9pkVgivj9wLt7ZOpKZ6vGODVwfCYXnug4jmU3FX5rln6J5JHAO3vnpkj3eAq4DnoqEmr72vgSbir/8QCwR7wqcCPwe71o6kr0+Ay4GHtWHgKRT8ZcNYol4R+CXwEXAAMdxpG3NAy6MhMJPug4imUHFXwCIJeJHApcDw11nka3qPeCPkVD4RddBxC0V/4CLJeITgauBPVxnkXb1JnBeJBR+y3UQcUPFP6BiifhI4Cpgsuss4tRDwNmRUHi56yDSvlT8AyaWiHfHOwB4Jrq2k3gSeNvETZFQuN5xFmknKv4BEkvEpwA3A4NdZ5GMNB84IxIKv+46iGx9Kv4BEEvEtwduAg53nUWywmPAzEgovGyTY0rWUvHPYf59b38DXIIuxSCtsw74XSQUvt91ENk6VPxzVCwRH4J3MG9P11kkqz0LnKq9gNyT5zqAtL1YIn4i8CEq/LLlDgHmxRLxY1wHkballn8OiSXivYA7gKNdZ5Gc9BDwq0goHHcdRLacin+OiCXi++Hd5GN711kkp30NHB0Jhf/rOohsGXX7ZLlYIt4hlohfBfwbFX7Z+gYBb8QS8dNcB5Eto5Z/Fosl4n3wTss7wHUWCaS/4R0MrnIdRFpPxT9L+XfUegqIuk0iAfcxcGQkFP7cdRBpHXX7ZKFYIn4sMAcVfnFvNPBeLBE/1HUQaR0V/yzi9+9fDTwCdHedR8QXBp6MJeLnuw4iLadunywRS8RDePdnPdB1FpGNuAs4XReIy3wq/lkgloj3A14AdnGdRaQFXgCOiYTCFa6DSPNU/DNcLBHfCXgJ3UtXsksJMDkSCq9wHUSapj7/DBZLxMcCb6HCL9mnGHg7loiPcB1Emqbin6H8b+zOAvq5ziKymaLAW7FEXLcIzUAq/hnIv5n6C0BP11lEtlAv4OVYIq6LDGYYFf8ME0vEj8L71m4X11lE2khP4KVYIr6X6yDyHRX/DBJLxA/DO4e/g+MoIm2t4QNgb9dBxKPinyFiifhkvBa/bqouuSqE9wEw3nUQUfHPCLFE/MfAE0Bn11lEtrIewAuxRHyi6yBBp/P8HfPP6nkO6OY6i0g7SgATI6Hwh66DBJWKv0P+AbBXgG1cZxFxYDmwdyQULnUdJIhU/B2JJeIFeFfm7OM6i4hDi4B9IqHwatdBgkZ9/g7EEvHt8M7jV+GXoBsOPBNLxNXt2c5U/NtZLBHvDjwLDHGdRSRD7AU8GkvEdYpzO1Lxb0exRNzg3WR9N9dZRDLMT4HbXIcIEhX/9nU5cKTrECIZanosET/DdYig0AHfdhJLxE/Au+G1iDSvDtgvEgq/5TpIrlPxbwexRHwU8C669aJISywHxkVC4eWug+QydftsZf7tF/+BCr9ISw0A/h5LxDu5DpLLVPy3vrvwTmcTkZbbB7jedYhcpuK/FcUS8V8BP3OdQyRL/SqWiP8/1yFylYr/VhJLxHcDrnOdIxM8+Y8n2HvX3RncfyC7jR7L23Pm8N5/53LUoYcxbFCUwh134uT/9wtWrPjudq9PPP53Rg4bTvGonXlz9uwNj3/5xZf85Ec/JplMulgUaX//538bXtqYDvhuBbFEvBfeDayjjqM49/p/XuPMX/+au+69l+Jdx7HSL/Dz582nsrKS/Q/Ynw4dO3Le789mxfIVPP7kE9TX17Pr6LG8+J9X+fiDD7n04j/xxrtvA3DcUcfw+3PPYdxuu7pcLGlf/8W7BES96yC5RNeO3zpuQYUfgKuvuJKzzj2HXXf3vtc2YODA7/3f4JfTT+HQnxwCwJo1axgwYAD9+/dn2/325asTTwLgX089zYCBA1T4g2d34ALgYsc5coq6fdpYLBE/HJjqOkcmSCaTfPjBB6yOrWa3MbswurCIc886m6qqqh+M+/ZbcygsLAQgEomwZs0alpWVMeu11xheWEhFIsF111zDBRdd1N6LIZnh/FgivrvrELlE3T5tKJaI9wHmA/1cZ8kEK5YvZ+fhIxizy1gefOxROnXqxM+Pnco+E8Zz/oV/3DDe/HnzOOwnh/DAow+z197eXf5mvz6LKy65lM5dOnP5VX/m8UceZfiIQqLRKNdedTWdOnXmkisuY0RRkavFk/a3GNglEgqvdx0kF6jl37ZuRYV/g65dvQs1Tps+nf79+9OnTx9OO+N0Xn355Q3jfLHkC4498mguv+rPGwo/wMR9J/Hif17lXy88jzGGDz/4gOOOP55fnXoaN//fbZx17tmcecZv2n2ZxKkC4FrXIXKFin8biSXiR6LTOr9n217bMjA/H2PMhsfSf1/69dccdeihnHXO2Rxz3LFNPoe1lvN+fw5XXH0Vq1evJplMssOgQexSXMyC+fO3+jJIxjnNv+2pbCEV/zYQS8T7Av/nOkcmOu74qfz1jjtZtWoV69au4/Zb/48fH3ggy5ct44hDfsovp0/nxF+e3Oz0D97/AKPHjGbn0aPp3bs31dVVLFq4kDdnv8HgaLT9FkQyyW2xRLyr6xDZTn3+bSCWiD8MHOc6Ryaqq6vj/HPO44l//J0uXbpy6OGHcdGll3Dz9Tdw9ZV/pvs237+D5VfLyzb8vnr1ag77ySE8/8pLhHr2BOAfjz3OhedfQNeuXbjptlsZP1H3AQ+oP0VC4Ytdh8hmKv5bKJaITwJed51DJGCqgZ0jofDnroNkK3X7bAH/zkM3uc4hEkBdgZtdh8hmKv5b5lRgtOsQIgF1UCwRP8p1iGylbp/NFEvEewOfAb1dZxEJsG+AEZFQuMJ1kGyjlv/muwwVfhHXtgfOdx0iG6nlvxliifhovAu3dXCdRUSoAgoiofA3roNkE7X8N89fUOEXyRTdgD+5DpFt1PJvpVgiPhGY5TqHiHxPEhgdCYUXuA6SLdTyb71LXAcQkR/oAFzqOkQ2Ucu/FWKJ+H7Af1znEJEmWWDXSChc4jpINlDLv3XUryiSuQxq/beYWv4tFEvE/wd4eZMjiohru0dC4bmuQ2Q6tfxbTq1+kexwtusA2UAt/xaIJeIHAK+6ziEiLZIEhkZC4VLXQTKZWv4t8zvXAUSkxToAZ7oOkenU8t+EWCI+FO/eoWZT44pIxqgABkVC4bWug2Qqtfw37deo8Itkmx7ADNchMpla/hsRS8RDeFcN7Ok6i4i02nIgGgmFa10HyURq+W/cSajwi2SrAej2qs1S8W9GLBHPw+vyEZHsNc11gEyl4t+8g4ChrkOIyBYZH0vEh7kOkYlU/Jt3ousAItImTnIdIBPpgG8TYol4GFiBd5NoEcluZcDgSCicdB0kk6jl37SjUOEXyRX5wIGuQ2QaFf+m/dx1ABFpU+r6aUTdPo3EEvHBwJfoi10iuaQWGBgJhVe7DpIp1PL/oeNR4RfJNZ2BI1yHyCQq/j90gusAIrJVHOY6QCZRt0+aWCI+EpjnOoeIbBU1QN9IKJxwHSQTqOX/fYe4DiAiW00X4GDXITKFiv/3TXYdQES2qsNcB8gU6vbxxRLxXsAqvBtBiEhuiuN1/dS5DuKaWv7fOQgVfpFcFwb2dx0iE6j4f0f9/SLB8FPXATKBij8QS8Q74LX8RST37ec6QCZQ8ffsAfR2HUJE2sWIWCK+nesQrqn4e9QSEAmWSa4DuKbi75noOoCItCsVf9cBXPP7+/dynUNE2pWKv+sAGWAMEHIdQkTa1chYIh5xHcIlFX/Y23UAEWl3hoB396r4w56uA4iIE4Fu+Kn4q/iLBNVY1wFcCnTx96/ns5PrHCLixBjXAVwKdPEHRrkOICLORGKJ+EDXIVwJevEvch1ARJwa6zqAK0Ev/iNdBxARpwLb9aPiLyJBpuIfUOr2EQm2sa4DuBLYO3nFEvHewGrXOUTEqXqgayQUTroO0t6C3PJXl4+IdAQCecZPkIv/MNcBRCQjRF0HcCHIxX971wFEJCMMdh3AhSAX/0Du6onID6j4B0y+6wAikhGirgO4oOIvIkGnln/AqPiLCKj4B0csEe8E9HWdQ0QyQiBrQSCLPzAA704+IiI9Y4l44OpBUIt/oO/dKSLf0wHo4TpEewtq8Q/cCy0iG7Wt6wDtLajFfxvXAUQko2zrOkB7U/EXEYGw6wDtTcVfREQt/8BQ8ReRdGr5B4SKv4ik6+w6QHtT8RcR8U73DJSgFv+OrgOISEYJXC0MahGsdx1A3EtZW15VX/eZ6xzinoEa1xnaW1CLf53rAOJWMpVatawivsbCONdZJCN0HRSwS/wEtfir5R9gdankN8sryuuB4a6zSMYIXE0IXD+XTy3/gKpN1n++vKK8AwG9gYc0K+k6QHtTy18Co7q+bv636ysGAr1cZ5GMo+IfEGr5B0xlXe37q6sqC9FpvtK0wDUIVfwl5yVqq99eW101jgB+kUdabJ3rAO0tqMU/4TqAtI911etnl9fWjCe4x7ekZWKuA7S3oBb/wL3QQRSrqnx9fV3tvq5zSFZY7TpAewtq8Q/cCx0k1lr77fqK2TXJ+n1dZ5GsEbiaENTir5Z/jrLWJldUJt6uSyUnuc4iWaOuOD8adx2ivan4S86w1lYvqyj/KGlT411nkayyxnUAFwJ5ECwSClcDla5zSNtJWVteVhFfmLSpPVxnkawTuC4fCG7LH7zWv875zgHJVCq2rCK+ysJY11kkKwWy+Aey5e9b5TqAbLn6VLKsrCKesDDCdRbJWoHsBg5y8f/adQDZMrXJ+iXLKsrzgB1dZ5Gs9q3rAC4Eudvnc9cBZPNV19ct+HZ9RX+gt+sskvUWuw7gQpCL/xLXAWTzrK+rLYlVVRYAPVxnkZyg4h8wavlnoURtzTtrq9fvAnRxnUVyxiLXAVxQ8Zessa666o3y2uq9CeDNtmWrqQO+dB3ChSAf8P2GAN63M1utrqp8vby2egIq/NK2lhTnRwN3OWcIcPGPhMIpAvqJn22+rUzMqtQF2mTrCGR/PwS4+Ps+cx1AmmetTS6vKH+jOlmv6/TI1hLI/n5Q8f/QdQBpmrW2ZllF+dy6VHKC6yyS0wJb/IN8wBfgPdcB5IdS1lYsq4gvTlm7p+sskvNU/APqfdcB5PuSqdTqZRXxlRaKXWeRnJcCPnEdwpVAd/tEQuEyYLnrHOKpTyWXl1XE4xaKXGeRQJgfxOv4Nwh08fep9Z8BapPJL5dVlKeAIa6zSGDMcR3AJRV/FX/nquvrPl1RWR4C8l1nkUB5y3UAl4Le5w866OvU+rraD2NVlTsBIddZJHBU/APuv64DBFVFbc27a6rXj0XX6ZH2t6I4P/qF6xAuBb7bJxIKfwt86jpH0MRrqt5cU71+V1T4xY1A9/eDin+D/7gOECRrqipnxWuq90HX6RF3VPxdB8gQr7kOEBSr1le8XlFXOwkwrrNIoAW6vx/U59/gNbwvfOjDcCux1qZWVibeqk0l93WdRQJvPVDiOoRrKnZAJBReg8762WqstbXLK8vfrdV1eiQzvFycH611HcI1Ff/vvOQ6QC5KWVtZVhH/pD6V2st1FhHf064DZAIV/++o+LexZCq1tiyxrjRl7TjXWUR8SeBZ1yEygYr/d94BYq5D5Ir6VGrFsor4agsjXWcRSTOnOD+q9zkq/htEQuEk8KTrHLmgLpksXVYRr7cw1HUWkUbU5eNT8f++v7sOkO1q6usXLa8s3wbY3nUWkSao+PtU/L/vP6jrZ7NV1dV9tHJ9oj/Q13UWkSYsKM6Pfu46RKZQ8U+jrp/NV1Fb899VVRUFQNh1FpFmqNWfRsX/h9T100rxmqq31lSvLwa6uc4ishEq/mmMtdZ1howSS8Q7AiuAPq6zZIM1VetnVdTVTESXa5DMtrg4PzrcdYhMopZ/I5FQuB54wnWObLBqfcWsiroaXadHssFfXQfINCr+TbvHdYBMZq1Nragsn11VXzfJdRaRFqgD7ncdItOo+DchEgq/C3zkOkcmstbWLa8sf6c2mZzoOotIC/2rOD/6resQmUbFv3l3uA6QaVLWrl9WEf+oPpXa23UWkVZQl08TVPyb9xBQ6TpEpkja1LqyRHxJ0tpdXWcRaYWvgJddh8hEKv7NiITC5cCjrnNkgvpUauWyRHyVxe7sOotIK91bnB9NuQ6RiVT8Ny7wXT91yeRXyyriNRaGuc4i0kopdPJGs1T8NyISCs8FPnCdw5WaZP3i5ZXl3YBBrrOIbIYXi/OjS12HyFQq/pt2g+sALlTV1328sjLRD9jOdRaRzXSd6wCZTN/w3QT/G7+fA4NdZ2kvlbU1762uXl8EdHedRWQzvVucH93TdYhMppb/Jvjf+L3WdY72Ul5T/dbq6vVjUOGX7Ha56wCZTsW/Ze4Gcv5LImur189eV1O1N9DJdRaRLfAxulXjJqn4t0AkFK4ix/v+Y+srZiVqdYE2yQlXFOdH1Z+9CSr+LXcbEHcdoq1Za+3KysSs9bpOj+SGxeiy7C2i4t9CkVA4jvcBkDOstfXLK8vn1CTrVfglV1ypL3W1jIp/61wHlLsO0RZS1lYtq4h/UJ9K7eM6i0gb+Qp40HWIbKHi3wqRUDgG/Nl1ji2Vsqn4skR8cdLa3VxnEWlDVxXnR+tdh8gWKv6tdwPwjesQmyuZSq0qS8RXpLBjXGcRaUOfAne5DpFNVPxbyT/z5wLXOTZHXSr5TVlFfL0F3c5Ocs2ZavW3jor/5vkbWXazl5pk/WfLK8o7EqBvKktgPFecH33JdYhso+K/GSKhcAo423WOlqqqr/tkZWWiL9DfdRaRNlYHnOk6RDZS8d9MkVD4FSDjWxuVdbXvrVpfsROwressIlvBTcX50c9ch8hGKv5b5ndAresQzSmvqZ6zuqpS1+mRXPUtcInrENlKxX8LRELhhWToqZ/+dXr2RNfpkdx1fnF+NCe+d+OCiv+WuwJY6DpEutj6itf96/To9W0HF/z6d/y4eHcmFu7M4RP248mHv7v758vPPMuR+/6ICcNHcdR+/8NrL353O9n/vvkWU/aawI932Y2Xnn5mw+OJeDlTDzqEyoqKdl2OLFOC7tK1RXQ9/zYQS8QnAq/j+KJo1lr77fqK2bpcQ/tasmgxO0QH07lLF778fAmnHn0sN95/D3369mXK3hO57u472Xu/Sbz5n9c499Rf8ew7b9A7EuGYAw7iiltvJJVKcurRU3n14/fp0KEDV/zhAnbde09+POUQ14uWqZLAPsX50XddB8lmahm2gUgoPBvvss/OWGvrV1Qm3lLhb387DS+gc5cuABjj/bP0q69YuXw5oZ492Wf/fTHGMOGA/enWvTvffPU1ANVV6xlaOJyCoiI6de5EfO1a5n3wIcu+XqrCv3HXq/BvuY6uA+SQs4EpQL/2nrG1tnpZRfnHSZsa397zFs+V//tHnnn8H9RUVzN81EjG778fXbp2ZcehOzHr5VcYf8D+zH7l33Tu3JlhIwoB6NWnD4sXLADA5OURCoe59uTp/OmGwNw7aHMsAv7oOkQuULdPG4ol4scAj7XnPFPWli+riH+Zsrpcg2vJZJKP3y/h/bff4Renz6BTp0489chjXHvRJdTW1NCxUyeuuuNWJhywPwCL5i/gLxddQnV1NWecdzZLFi1m7Zo1/M/kn3DD5VdSV1vHqTN/y7i9dDdCXwoYX5wffdt1kFyg4t/GYon4g8Dx7TGvZCq1allFfLWFwvaYn7TMFeedz47DhjKkYBh/OO3X3PLQ/RTuPIpPP/6EM08+hZv/dh/DRxZ9b5pVK7/lNz8/kXuf/ifTj/oZZ/3pQvr268e0I3/Gc+++iTG6xw5wTXF+9BzXIXKF+vzb3unAl1t7Jv51eipV+DNPfX0933z1NYvmL2CXPXanaMxo8vLyGDl2DKN2Gcu7b7z5g2mu+9OlnHbOWXTt1pXPFy6iaPTODNxhe+rr61i7erWDpcg4H5Gl19TKVCr+bSwSCpcDU4GtdpGp2mT9kuUV5R2A6Naah7TMmliMl55+hvWVlSSTSea8PouXnn6G3cfvzcgxo/ngv3NZNN/r1184bz4fvjt3Q59/g3dmv0FNTQ0Tf3QAAAMH7cDct95myaLF1NXUEu7Vq92XK8PUACcU50cz9guV2UjdPltJLBE/H7isrZ+3ur5u/rfrKwYAvdv6uaX11q5ezTnTT2fxp59iU5b++fkce/IvOOL44wB47N77efiv97ImFqNXn94c/Yuf8/NTT9kwfW1NDb+YcjjX3XMnA7bfHvDO/7/k9+dSW1vLWRf9kQMPneJk2TLIzOL86PWuQ+QaFf+tJJaI5wH/Adrs1Mv1dbUlsarKAqBHWz2nSIZ7HjhEN2Rveyr+W1EsEd8er69yi1vpidrqt9dWV40DOm9xMJHs8DmwW3F+dJ3rILlIff5bUSQU/gb4f3inqG22ddVVb6ytrtoDFX4JjgrgMBX+rUfFfyuLhMLPAedv7vSrqypfL6+tnoBeKwmWE4vzo/Ndh8hlKijtIBIK/xl4pLXTfVuZmFVZV7tv2ycSyWhXFOdHn3AdItep+LefXwLvt2REa21yeUX5m9W6To8Ezwvo8g3tQgd825F/APg9NnL9H2ttzbKK8g+TNrVH+yUTyQg6wNuO1PJvR/4B4CNo5u5fKWsTZRXxBSr8EkA6wNvOVPzbWSQUngOc0vjxZCq1uiyxbmnK2l0cxBJxqRY4Ugd425eKvwORUPgB4LyGv+tTyWVlFfFyC0UbmUwkF6WA44vzoy9vckxpU+rzdyiWiF9fm6z/6YrKRFdgoOs8Ig6cUpwf/avrEEGklr9bM1dWJl5BhV+C6RwVfndU/B2KhMLWwq+AJ11nEWlnVxXnR69xHSLI1O2TAUrKSjsDzwA/dp1FpB3cWZwfPdV1iKBTyz8D+NcpPxx4w3UWka3sceA01yFExT9jFOdH1wMHATrrQXLVY3g3ZdmiCx1K21DxzyD+B8AU4B+us4i0sduBqcX50TrXQcSjPv8MVFJW2gG4A+96QCLZ7vLi/Kjuv5thVPwzWElZ6TXA713nENlMFjhLt2DMTCr+Ga6krPQPwBWuc4i0UhKYVpwfvc91EGmain8WKCkrnQHcio7RSHaoAX5WnB992nUQaZ6Kf5YoKSs9BrgP6OY4isjGxIHDi/Ojr7kOIhun4p9FSspKi/G+DTzIdRaRJizAuyzzZ66DyKapGyGLFOdHS4BxgFpVkmmeAPZQ4c8eavlnIf9U0GuAM11nkcBLARcU50evdB1EWkfFP4uVlJWeANyJjgOIG2vxvrj1ousg0noq/lmupKx0F7zjAINdZ5FA+QSvf/8L10Fk86jPP8sV50c/AHZF1wSS9vMosJcKf3ZTyz9HlJSVGuB04Gqgu+M4kpvWAr8uzo8+5DqIbDkV/xxTUlY6DLgf2Mt1FskpL+B9Y3eZ6yDSNlT8c5B/NtDZwJ+Azo7jSHarAGYW50fvch1E2paKfw4rKSsdDTwAjHGdRbLSLOCk4vzol66DSNvTAd8cVpwf/RjYHe/CcEnHcSR7VON9h2Q/Ff7cpZZ/QPiXhrgJ2Md1FsloLwK/K86PLnIdRLYuFf+AKSkrPQ7vjKDtXWeRjLIYr2//OddBpH2o2ydgivOjjwDDgUvxdu8l2OLAWcAoFf5gUcs/wErKSgcD1wJHuc4i7S4F/BXvujyrXIeR9qfiL5SUlU4CbkRnBQXFLLx+/Q9dBxF3VPwFgJKy0jy8PYD/RR8CueptvJupq3tHVPzlh0rKSqcAF+CdJirZ7994RV/3gZANVPylWSVlpf+D9yEw0XUW2SzPApcV50ffdR1EMo+Kv2xSSVnpBLwPgR+7ziKblAL+AVxRnB/9yHUYyVwq/tJi/hfFZgDHAT0cx5HvKwceBG7SF7SkJVT8pdVKykp7AMcC04HdHMcJuhLgduDh4vxopeswkj1U/GWLlJSVjgFOAU4Awo7jBMVavBuq3FucH53rOoxkJxV/aRMlZaXdgKOBaXjXD9K3x9tWEngFuBd4ujg/WuM4j2Q5FX9pcyVlpf2AnwKHAgcAXd0mylqVwEvA08BzxfnR1Y7zSA5R8Zetyj8+cCDeB8FkoLfbRBlvOfAMXsH/t1r4srWo+Eu7KSkr7QhMAA7DO2200GmgzJAC5uGdk/80MLc4P6o3pWx1Kv7iTElZ6XZ4HwYT/Z+dgQ5OQ219CeBdYI7/805xfjTuNpIEkYq/ZIySstJt8E4d3QPYE+/yEgOdhtpyX/BdoZ8DfFKcH025jSSi4i8ZrqSstCfe/QcK/P+Hp/3dzWG0dAm8m6E0/Cxq+L04P5pwGUykOSr+kpVKykoNsAPeB0EUiPg/fdL+b/h9W8C0chZJvPPpVzf6WeP/vxL4HFhUnB9dsUULI+KAir/kvJKy0g54Zxk13lMwTfxu8S6VsE4HXiWXqfiLiASQvoUpIhJAKv4iIgGk4i8iEkAq/iIiAaTiLyISQCr+IiIBpOIvIhJAKv4iIgGk4i8iEkAq/iIiAaTiLyISQCr+IiIBpOIvIhJAKv4iIgGk4i8iEkAq/iIiAaTiLyISQCr+IiIBpOIvIhJAKv4iIgGk4i8iEkAq/iIiAaTiLyISQCr+IiIBpOIvIhJAKv4iIgGk4i8iEkAq/iIiAaTiLyISQCr+IiIBpOIvIhJAKv4iIgGk4i8iEkAq/iIiAaTiLyISQCr+IiIBpOIvIhJAKv4iIgH0/wH+g4bQdSqIJgAAAABJRU5ErkJggg=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840091"/>
            <a:ext cx="2448272" cy="2274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483" y="3143490"/>
            <a:ext cx="3972343" cy="198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5" y="56417"/>
            <a:ext cx="8951969" cy="85725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Распределение заведений по районам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987574"/>
            <a:ext cx="4608512" cy="3888431"/>
          </a:xfrm>
        </p:spPr>
        <p:txBody>
          <a:bodyPr>
            <a:normAutofit fontScale="92500"/>
          </a:bodyPr>
          <a:lstStyle/>
          <a:p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Большая часть заведений 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2000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(около 25%) - в ЦАО</a:t>
            </a:r>
          </a:p>
          <a:p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Меньше всего (400)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заведений  в СЗАО</a:t>
            </a:r>
          </a:p>
          <a:p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остальных районах кол-во заведений </a:t>
            </a: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от 700 до 900</a:t>
            </a:r>
          </a:p>
          <a:p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Распределение по районам и по категориям демонстрирует такое же поведение: лидер – ЦАО, аутсайдер – СЗАО, остальные району – поровну, вне </a:t>
            </a:r>
            <a:r>
              <a:rPr lang="ru-RU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завсимости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от категории.</a:t>
            </a:r>
          </a:p>
          <a:p>
            <a:endParaRPr lang="ru-RU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194" y="843558"/>
            <a:ext cx="3600399" cy="197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5" descr="data:image/png;base64,iVBORw0KGgoAAAANSUhEUgAAA2cAAAHuCAYAAAAba3RcAAAAOXRFWHRTb2Z0d2FyZQBNYXRwbG90bGliIHZlcnNpb24zLjMuNCwgaHR0cHM6Ly9tYXRwbG90bGliLm9yZy8QVMy6AAAACXBIWXMAAAsTAAALEwEAmpwYAACUu0lEQVR4nOzdd5wU9f3H8dfnjusH3B2cdDiqdBBBQEERsBes2HtieqL5aRJT1CTGJMYUTTGxa+xdrKj03qv03vvBcYVr+/39MXPnchxwGLjZ3Xs/eeyD3amf+e7M7Hzm+53vmXMOERERERERCVZc0AGIiIiIiIiIkjMREREREZGIoORMREREREQkAig5ExERERERiQBKzkRERERERCKAkjMREREREZEIoORMRESkDjKzH5hZspl1NbMLg46nJsws1czuNLMEMzvdzE4POiYRkeNJyZlIBDOzdDNbZ2Y3hA2rb2YbzOyqIGMTCZqZfd/MZptZsZk9X2Vcjpk5M8sPe/0qoFAjVTNgI/A+kBdwLDXinCsEzgC2A/8Gdgcb0eGZ2fP+PjiiyvC/+sNvDSg0EYlgpj9CLRLZzOw84CWgq3Nup5k9ATRxzl0RcGgigTKzK4AQcB6Q4py7NWxcDrAWSHDOlQUSoNRp/g2DgcBi59yV/rB6wHqgCHjIOfd8YAGKSERSzZlIhHPOjQY+Ah43syHASOC7FeP9u7MPhX3+2L8rW8/MfhJWaxAysyL//Zdh8zozOyVs/kf8YcP9z+PMbJ+ZbTKzv5tZWti0zswKwtZRUrUGI5yZjTCz+WaWZ2arzez8w0y3zszuM7MlZpZrZs+ZWbI/LtPMPjSznf64D82sZdi8Wf70W/zx7/nDh/hlEF6TUl5x99rMbjWzKWb2D397l5nZsLDlNjSzZ8xsq5ltNrOHzCw+bHyHKjU15Wb2jbDxA8xsqpntNbMF/ncZvs3P++WX739Pm8LGdTazz81sj5ktN7ORR/j+O5iZC/s8viIOM4szs0VVlt3czN72y3Otmf0wbNyD/jZdHjbsu/6wym0LGzcwbPtLw7Yn38xa++v/pZmtN7MdZvaimTX0562upqvUzB6sbh8BcM6945x7j+NQe2JmE/3vfa9fHvX94e3NbKyZ7TazXWb2spllhM23zr46rjab2ffDxp2wfSb8e/U/DzezdVXiqjiG081su5lNDhvvzKyD/761vw0vHaZsjnbsHPZ7PcyyNpnZz/3yrNoy4CIzm2feOWJj+Pcfto/U8z+f5n8O3/+/aWar/GNllJk1r26b/c8PWdj5yszeNLNt/n4w0cy6hY076rnyMD4ABplZpv/5fGAhsC1sOUcsPzMbFLYfbAwr98pj38wamXe+/E4139l+M5tpZt2rK8cq388mq3JuEpHapeRMJDrcDQwB3gLucc5tq24iMzsb6Fnx2Tn3iHMu3TmXDmwALvE/dwubbRlQcfGeAFyC12Sowh+AxkBvoAPwzyqr7RW2jkcOtwFmdhrwInAvkAGcCaw7wjbfgFcj0h7oBPzSHx4HPAe0AVrj3YH+R9h8/wVSgW7AScBfw8ZtqYjVj3dalXX2B1b72/sA8I6ZZfnjngfK8MrgFOBc/HKr2ESAsGVPCtv2FngJ9kNAFnAP8LaZZYfNHwf80Z/3grB504DPgVf87bkW+JeZda2u0I7iFqDiIhEzi8O7eFwAtACGAXeZV1tboXL/8N0KrKxu4c65aWHb/zLwSFh5b/DnvRU4G2gHpHPwdweQEbaM17/GNla13r/gfM7MGh9huu8DjYBWQAM/TvC+198DzYEu/vgHq8x7iR/v9Xg3URr4w5/nxO4zNXUvUHqE8b/l6AnukY6dWzn69xquKd4x1gJvn3zSzE72xxUAN+OdIy4CvmNmlx1mOX8CNld8MLOheN/VSLwmm+uB146yXeE+ATriHWdz8fbhcEc7V1bnAF6z0Wv9zzfjnQfD3cphys/M2vhx/R3IxjsPzw+f2czS/Wlecc49ETZqi/9dZeAd4w8eJVYRiQBKzkSigHMuF/gSL+l4p7ppzMzwkqP7j3Hxo4BzzCwF72LjC7wLiop1j3bOlTrndgE/AG72pz1WdwDPOuc+d86FnHObnXPLjjD9P5xzG51ze4DfAdf58ex2zr3tnCt0zu33x50FYGbN8BKbbzvncv24JxxDjDuAv/nzvQ4sBy4ysybAhcBdzrkC59wOvKTv2rB5U4CSwyz3RuBj59zH/rZ/Dsz2l1kh8TDzXwysc84955wrc87NA94Grj6G7cK8msf78S7EK/QDsp1zv3HOlTjn1gBPVdmuOUBTM2tpZn3wLka3HMu6w9wA/MU5t8Y5lw/cB1xb3R3842AX3va1AU4F6nPoxXYl59xCv/mj4SVUi/zhq/x9ttg5txP4C/7+Vo16eM9uldTSPnNUZtYU79j7y2HG98RrevfCsSy3iq/zvf7KL9MJeEnoSADn3Hjn3CJ/mxcCr1JNeZvZxXjf1RdV4njWOTfXOVfsxzHQvCauR+Wce9Y5t9+f90GgV5UawCOeK4/gRbzzZoa/Le9VGX+k8rse+MI596p/XtrtnJsfNm+Sv7ylzrmHqF4cEE8EP58nIl9RciYSBczsRiAH72Lgj4eZbCTeBenYY1x8Kd5Fx1V4F3FPV1n3ML85zV68i0PDqz04Vq3waqVqamPY+/V4NRcVvbX9x28ClAdMBDLMay7WCtjjJ7Nfx2Z38IO4FettAyQAW8PK4j94d9grNAV2Hma5bYCrK+b15x+Ed3e/QhZQXdxtgP5V5r3BX1+Fe8LGzT1MDD8CPsVLOMOX3bzKsn8ONKky73PAbXi1Bk/z9TXHK9MK6/ESmqrrO4SZfWJfNam74WjTO+fynXOz/YR2O17N2LnmN1c8zDoW4n0HKcAKf1gTM3vNvGaJeXjPf1atgXvPH/cZ8LBz7gC1s888HjbuvcMs5wG8Wpc9hxn/R+BXHLlm7WiO9XvNdc4VVJm+4vjub15T6p1mtg/4NoeWdzxeDdlPjhSHn+jsxquhqzA3rMzuqRhoZvFm9gfzmlvn8VWtfvi6j3iuPBzn3GS8Wq9fAB8654qOFDcHl9/RzpvfA9KA06u5adbc3879eDet/l5l/C7zmn4v9X9jRCQCKDkTiXBmVtE075vAt4CRZja4ymQJeDUiP/2aq3ka70KnkXNuQfgI59wY51yGcy4Dr8lPCNh06CKOaiNeE8WaCk8AW/NVbc3/AScD/Z1zDfCaR4KXNG4EsizsmaBj1MKvgay63o1AMdC4oiyccw2qNA89Ba/pUHU2Av8NmzfDOZfmnPtD2DSd8BOCauadUGXedOfcd8KmeTTsO+pTzTKy8JKTX1ez7LVVll3fOVe1duYlvDv4Z+PVcnxdW/CSjgqt8WqpjtY0DOfcBWHN6g5bA3akRfj/H/Z3zznXE6+GbSNfNYd92J+3h7+/3YjfHDHMZf641sCPzGwgtbPP/DDse7+smmV0wmsa/Nhh1jEUrynnG4cZX1PH+r1mWtizqxx8fL+ClwC1cs41xOuRsWp53wIsd85NP1Ic/joaEdb0EegTVmaPhg2/HhgBDAca4t0Mo5p1H/ZceRQv4Z27qjZpPCRuDi6/o503pwKDgVl4rQgOWq6/nSnAz/Bq3MM1ds5l4p0bnvebR4pIwJSciUS+fwDvOefGOee24l0YPGVmSWHT3ARM9ZsBHTO/eeGneHejD2JepwTx/rNXjwGvO68762P1DHCbXxMXZ2YtzKzzEab/nt+ULgvvjnPF80f18Z4z2+uPeyBsO7biPXvxL/M6DkkwszOrLvgITgJ+6M93Nd4zRh/7y/0M+LOZNfDjb29mFc0pK55RevUwy30JuMTMzvPLMtm8B/Zbmtdxy7fxnjOZVM28HwKdzOwmP64EM+tnZl2OYbvuAp5xhz6rOBPYb2Y/NbMUP7buZtYvfCLn3F682rM/u/+t58NXgbvNrK1/Ifgw3v70tZbpl10yXk1KRblWdBbR38xO9r+rRsDjwHjn3L5qlpNuZm39j/XwbnZU1G7UB/KBfeY9B3bvEUIq9//PPpH7TE3KxvdL4Dd+TV51HgR+UqW2+Ov4Ot/rr80s0b/RdDHwpj+8Pl7t9wHznlO9vpp5f4HX9K+6OG4zs97++fFhYIZzbl0NtqE+XjK9G6/5+MPVTXSkc+VRPA6cg1fTX13chyu/l4HhZjbS398bmVnvsHmn+9P9ELjOvzFQNWaHt28e7pnLXLwktGoiKiIBUHImEsHMexB+EGEXhM65p/HutIY/W5aJ1zTpa3PO3euce7+aUb/Du2D5Eu9h/e9UM01Nlj8Tr2ncX4F9wAQOvltc1St4F7dr8Jr1VDxP8Te8O8G7gOl4F0rhbsJrfrQM7xmyu44hzBl4tYO78Lb7KudcxXMaN+M9F7YE72LmLb5qYjYb6Az8x292l493N/sfZtbaObcR7678z/GasW3E+07j8JpH3QaMqKa5E857ru5cvGeVtuD18vZHvGdNaiqeg2sJKpZdjndh3Buv2/ldeDUDh/S057zOZf6XJo0Az+J12DLRX98BvOcYv65f4iVRP8Or0Sriq45j2uHtG/uBxXgX3tcdZjkNgVFmtt+PK8lfJni1jX3w9tmPqP6Zzw/873yhP76idvFE7TM1tYvqa2oqzHPOjT+G5R3OsX6v2/DKYwte8vFt99Xzp98FfuN/F/dTfa3eh865Qzqlcc59gXcefBvYilfjdG3V6Q7jRbzmhJvxvq+qtXLh6zncufKwnHN7/FYI1SXChy0/53WkcyFerdsevM5AelWz/Ipngp8Nu3HX3N+39uMltLdXmW2deT23vgHc6Z9rRCRg+jtnIhJxzOsS/Bv+xVZtrfNWf52Dvsa865xzOdUMfxrvbxmt+58DlJhSV/cZ87ppf8k5dyw1gCIidYZqzkRE/ndbDzN8D96zIyJVaZ8REZFDnIjui0VE6hTn3CHPefjDq/YmJwJonxERkeqpWaOIiIiIiEgEULNGERERERGRCKDkTEREREREJAIoORMRkYhlZuVmNt/MFpvZm2aWepTpk8zsAzObbWaP1FacIiIix4OeORMRkYhlZvnOuXT//cvAHOfcXwIOS0RE5IRQzZmIiESLSUAHADN7z8zmmNmXZnZnxQT+H3OueD/JzD7032f58yw0s+lm1tMf/qCZ3RM2z4f+3+ISERGpdUrOREQk4plZPeACYJE/6Hbn3KlAX+CHZtaoyvQXAQ3DBv0amOec6wn8HHjxxEctIiJybJSciYhIJEsxs/nAbGAD8Iw//IdmtgCYDrQCOlbMYGYG/AJ4OGw5g4D/AjjnxgKNzKyBP+5u/7m2+cDgE7cpIiIiR6Y/Qi0iIpGsyDnXO3yA3+xwODDQOVdoZuOB5LBJrgPGA9tquI6/Ouce9Zf94f8WroiIyNenmjMREYk2DYFcPzHrDAwIGxcH3AVU7alxEnADVCZ3u5xzeSc8UhERkWOgmjMREYk2nwLfNrOlwHK8po0VUoC3nXN7vdaNlR4EnjWzhUAhcEstxSoiIlJj6kpfREREREQkAqhZo4iIiIiISARQciYiIiIiIhIBlJyJiIiIiIhEACVncggzK/f/5s8CM5trZqdXGX+XmR0ws4ZVhg8ys5lmtsx/3Vm7kdcuM+vsb+8sv7yeMbNUf1w9M9tpZn+oMk+imf3NzFaZ2Uoze9/MWgazBbXHzJqa2WtmttrM5pjZx2bWyR9Xp/enw5WNmRWFHYdTzezkKvP9zcw2m1lcleGXmdlCM1tqZovM7LJa3aAT6DBldaaZzQ47Dh8xs/iweRqbWamZfbvKshqa2Yv+sbjaf9/w0LVKLDOz/LD3nc3sMzP70j8//6aa46vOHHc1LRszG2Jm+/zjb6GZfWFmJ1VZ1ntmNr2addwZdo6faWaDTvyWHX/HUFYj/XPXbDObZ2b3VFlObzNzZnZ+leEt/euFlf756jEzS6ydrZNa55zTS6+DXkB+2PvzgAlVxs/A65b6trBhTfH+QGwf/3NjYA5wUdDbcwLLqSGQEfb5r8DP/fcXAFOA1fgd7/jDH8X7I7rx/ufbgJnh08TaCzBgGvDtsGG9gMF1fX86UtkAi8OGfQt4IexzHLAer5fCs6vMuwpo639u63/uGfS2nuCySg0rl7eB68Om+Y6/f1U9j70FPBj2+dfAm0Fv53Eus/wqn28F/lFl2N+AzUBcleGXAQuBpcAi4LKgt+dElpF/Pt8M3OB/TgY+AO4Km7ZOHXc1LRtgCPBh2Hy/B34d9jkD2OjvS+3Chl/sn9cb+5/7+Of9pkFv+wksq+ZAgv8+Ae/37/Sw5fzRP1+Fn+8N7zrhNv9zPN51xJ+C3m69TsxLNWdyNA2A3IoPZtYeSAd+ifeHXit8D3jeOTcXwDm3C/gJ8LPaC7V2Oef2Oef2Avh3xZKBvf7o64DH8H5oBvrTpOIlY3c758r9ZTwHFANDazP2WnY2UOqc+3fFAOfcAufcJO1P1ZcN3oVMuIOOQ7yLoS+BJzi43O4BHnbOrfWXtRbvQune4x557TvsfuScK/QH1QMS+eo4BK98/g9oUVFLbWYdgFOB34ZN9xugr79P1gn+eetyvP3trLDhvfBuJI1wznUBLgUeNbOegQRaOy4AVjnnXgZwzh0Afoh3TFUYQt077qBmZQOAmRlQn4PPV1fgJSivAdeGDf8pcK9/fsc/37+Ad/6PVkcsK+fcFudcqT9tIl6ilQeVZXc13k2Uc8ws2Z9uKHDAv17Av364G7jdv66QGKPkTKqT4jdPWAY8zcEXMNfinWAnASebWRN/eDe8O2DhZvvDY5aZpZjZfGAn3t3Tp/wT6nC8H6NX+epHvAOwwR36h29jvZy6c+i+UaGu709HKpv2/nG4Gvgx8Jewcdfh7VvvAheZWYI/PJbL7bBlZWbt/eNwF95FzMf+8FZAM+fcTOAN4Bp/lq7A/IqbJFB5wTOf2CirmhpC3Uw2wlWcw/8MzA0f4W93mpk18AfVtePuWMpmsD/tBrzfv2fDJq8ot/DfQ4itcqtxWZnZYPP+3uIuYLxzbrE/6enAWufcamA8cJE//JBy8q8jNuBdV0iMUXIm1SlyzvV2znUGzgde9O/ogHdifc05F8JrPnR1UEFGAudckXOuN9AEWAD8Aq+pxjjnXBFeGV0W/gyMHET70+Gt9o/D9sBdwJPgPbcIXAi85/9Az8BrflxnOedW+8dhUyDJzG71R12Dl5SBdxPgukPnrtPqWrJRnYpz+M+PNFEdPe5qVDa+Sf75qhXwHPAIgH/DrSMw2Tm3Aig1s+4nKuAA1bis/Nr+nkALvKT2bH/UdXjnKdD5qk5TciZH5Jybhve8T7aZ9cA7yX5uZuvwaj0qTh5L8JoJhTsV765szHPOleGdTPvhlclwv4zmAI3wmiWsBlqbWf0qs8d6OX3JofsG2p+Aw5RNNUYBZ/rvz8N7hmORX26DqBvldtSy8ps3vo13HIJXLrf65TQK6GlmHfHKqXd4pw7++97+uJhXR5ONI5mL98xTJTNrCxT45VNXjzs4etlUFX6+GglkAmv9csshtsutxmXlnNsDfIzXnDoeuBK43y+nvwPn+9cLh5STXwvXGu/ZRokxSs7kiMysM16b6N14J9QHnXM5/qs50NzM2gD/xLsI6u3P1wjvwdZHgon8xDOzjmbW2n9veM9lzMTroKB1RTnhtZ+/zjlXgNee/i8VNWlmdjOQCowNYBNqy1i82ozK3hb9Z1ceR/vT4cqmVZXpBuEl9+Adh98I27/a4j2fkIr3nNB9ZpbjLysH707un0/gNtSWasvKzM4ys8b+53p4TYFmmtcbaLpzrkVYWf0e71hcBczDe9axwi+Buf64uqAuJxuHcM4tAvLN7AYAv3n648Cf/Enq6nFXk7Kpqur56vywcjuVr547ewT4o39+xz/f3wr86/hvRe04WlmZWX8zS/PfpwLn4F03DAMWOuda+WXVBu9G0+XAGCDVv17Av374M95z2YVI7DlRPY3oFb0voOLZi/l4TfUu8oevATpXmfYvwE/992cCs4BlwHLgO0Fvywkup1PwTqoVZfUYcAteM73w6bLwnklL8l9/x/vhWon3XFqroLelFsqqOV7zstV4F3gfAU7702HLpiNQFHYMzgL64yXye4AGVZbxDnCN//4KvN71lvn/XxH0Np7gsvoW3t3qeX55/cqf9gHgD1Xm7wks9d9nAi/5y1rtv88IehuPc3kdtrdG4BW8RLViXBqww9/Hevvnpxx/XA7eHfreQW/TiSwjIBuviecKf3t/jddTXp087mpSNv64IcC+sPPVRKCTv99srpgubFlzgf7+++/45/dl/nnuzKC3+wSX1S1+Oc3Da1lzpz/8OcJ6ovWHXQp84r9vhXe9sNI/X/0dSAp6u/U6Ma+KnUVERERiiJmFgC1hg1Lxeoj7Ht6f/shxYU2tzOwd4HXn3OtmdgXeRWUCUAo84Jx7p9aCFxGpo5SciYiI1BFm9n28u/zPBx2LiIgcql7QAYiIiEitWQMcCDoIERGpnmrOREREREREIoB6axQREREREYkASs5EREREREQigJIz+VrC/9aQHJnKqmZUTjWnsqoZlVPNqJxqTmVVMyqnmlNZSVVKzuTr0smk5lRWNaNyqjmVVc2onGpG5VRzKquaUTnVnMpKDqLkTEREREREJAKot8Yo8M+pj0fclzT5/akMGnF60GEcxIIO4DAisayKy4OO4FDTRk1l4KWRVU5xEbpTTR01ldMjqKwykoOOoHrj35nKkCsip5wA/vJRWdAhHGL37Gk06jsw6DAOcuvQyPxLP5F4nkpPCDqCQ018bypnXhZZ5RSpIrGsvjnghxH663ewHn3+77hfHy+a++fAt13JWRSIxOQsEgV+NEWRSEzOIlGkJmeRJlKTs0gUiclZJIrU5CwSRWJyJtFNyVmw1KxRREREREQkAig5ExERERERiQBqNyAiIiIiItEl8AaIJ4ZqzkRERERERCKAas5ERERERCS6WGxWnSk5ExERERGR6BKbuZmaNYqIiIiIiEQC1ZyJiIiIiEh0Uc2ZiIiIiIiInCiqORMRERERkSgTm1VnSs5ERERERCSquNjMzdSsUUREREREJBKo5kxERERERKKLas5ERERERETkRFHNmYiIiIiIRBeLzaoz1ZyJiIiIiIhEACVnIiIiIiIiEUDNGkVEREREJLrEZqtG1ZyJiIiIiIhEAtWciYiIiIhIdInRDkGUnEmNPHfPiyQmJ2BxRlx8HNc+MJJp78xgzby1mEFKg1TOuWMY6ZlpQYcaqGerlNN1D4zkQP4BPn5iNHm79tOgcX0u/O55JKclBx1q4IoLi5nwwjj2bN4NGENuG0q9hHgmvjSB8tIy4uLiGHTDWTRp1yToUANVXFjMuOf9cjJj6K1DWb9oPWvn+8de/VSG3T6MtDp87OXt3s+oJ8ZQsK8QM+g9tBunnd+LCW/OYMUcr5zSGqRy8beHUb8OllNifDzP3XYNCfHx1IszPl+6kifGTwPg+0PP4NyunSgPhXhz9kJemTmvcr5uzZvw4h3X8dO3PuKLpSuDCj8wOkfVTFlJGa89/C7lZeWEykN06teeM67oz/ovNzLh9ak450hMSuT8bw4ls0lG0OEGRuUkNWXOuaBjqDVm1hr4HXAykAoMcc7tquUYUoD7gbOBZODnzrmPjzTPP6c+HviX9Nw9L3LtA1eTUj+lclhxUQlJKYkAzP98AXu25DL0liEBRRgZTY+fvedFrqtSTpPfmEpSWhL9LjqVWR/NobigmEEjTw8wSiguD3T1AIx95guadWxOlzO7Ul5WTllJGZ//ezQ9z+lF6x5tWL9wHfM/nceIn1weWIxxEbBTjfHLqWtYOZkZif6xt/AL79gbcvOQwGLMCPheQ35uAfl7C2naNpviohKe++UbXHn3hTTISicp1SunWZ8uYNfmXC64Y0igsf7lo7JA1puSkEBRaSn14uJ4/rZr+OOn42mXnUW/nFb86r1PcUBWagp7CosAiDPjPzddSXFZOe/NW1zrydmtQ4O/dxwN5yiA9IRAV49zjtLiUhKTEykvK+fV373D0BsG88mTX3DZXRfSqHkW88YsYtuaHVzwzWHBBhugaCqnbw74YQT8+h1d90E/Pe7Xx4sn/zHwba8zz5yZWTLwKvAM0N851722EzPff4C1wGDnXO+jJWaRrCIxAygtLovV2uX/2ep5a+l6RmcAup7RmdXz1gYcUfCKC4vZunILnQd3ASC+XjxJqUlgUFJUAnj/p2XUvVqOcMWFxWxZsYUuVcopUcfeQdIz02jaNhvwzkuNmmeSn1tQmZiBV04RcQcnIEWlpQDUi4ujXnwc4BjZtxf/mTCdiqubisQM4LrTevPF0pXsKSis/WAjgM5RNWdmJCZ7x1qoPESoPOSdk8y+KqvCEtIzUgOMMngqp+PPnYBXJAj+1lTtGQqkAP8AMLOPnHM/NbMngH7+uLeccw/449cBbwAXAEXA9c65VeELNLMHgW8CO/1BbYERzrnx1S3XzNKBIUAn4Admtgq43TmXe8K2+jgxg/ceHQVm9BjSje5DugEw9e3pLJuynMTURK74yWXBBhkBzODdR0dhZnQf0o0eQ7pRuK+w8gc8tWEqhfvq5sVOuP278khOT2Hcc2PZvXEX2W2yOeO6wZxxzSA++tsHTHvTa+Jx+X1XBB1qoPbvyiOlfgpjn/XLKSebQdcNJiEpgenvTGf51OUkpSQyQsdepb0789i+fhfN23tNzca/MZ1Fk5aTlJrIDb+4LNjgAhRnxqt33kDrrAxen7WARZu30TKzIed178TQzh3ILSjij5+OY8OevZxUP52hnTvyjRfe4NcjmgYdeiB0jjo2oVCI/z7wBnu376P3sB40a9+U824/m7f//CH1EuuRmJLIDfdfFXSYgVM5SU3UpeQsG2gBdAdygc/M7DLgF865PWYWD4wxs57OuYX+PPuccz3M7Gbgb8DF1Sz3r865RwHM7MOw4YcsF9gHtAJucs5NMLPfAA8Adx3vjT3ervr5FaRnplOYV8h7j44is1kmLU5uzulXDuD0Kwcw68M5LByzkAGX9w861EBdHVZO7z46iqxmmQeNNzOsrldzAKGQY9eGnQy6fjBN2jVl8quTmPfJXEoKizn9mkG0O7U9q2atZPzz47jk/0YEHW5gQiHHzvU7GeyX06RXJjH347n0v7w/A64YwIArBjDnozksGrOQ0y6r28ceQMmBEt7526cMv2lQZa3ZkJEDGDJyAFPfn8OczxZy5lV1s5xCznHNf16iflISf73mUjpkNyKxXjwlZeVc/9QrDOvcgV9fei63Pf8G9543hL99MSli7iIHQeeoYxMXF8ctv72WAwXFvP/4J+zctJs5oxdw5f9dTLP2TZn58VzGvzKZ8+4YGnSogVI5HWcxej1VZ5o14jVoGe2c2+mcKwNeBs4ERprZXGAe0A3oGjbPq2H/DzzG9VW3XAM2Oucm+NO84MdwaLBmd5rZbDObPfn9qce46uMvPTMdgNQGqbTr047ta7YfNL7zwE6smrMmiNAiSng5te/Tjm1rtpPaMJWCvQUAFOwtIKVBypEWUSekZ6aRlplOk3beXfn2p7Zn1/qdrJi2nLZ92nnD+nZgx9rtR1pMzEvPTCM9vJz6tmfn+p0HTdNpQCfW6NijvKyct//2Kd3O6ETnfu0PGd/tjE4sm6Vy2l9czKx1Gzm9Qw7b8/IZ4z9LNmbZKjo28ZqGdmvehD9edSEf/+gOzunakV9cNIyzTz60TGOZzlFfT3JaEq26tGDtwvXs2LCLZu298uvcvyObV20LOLrIoXKSI6lLyVleNcPaAvcAw5xzPYGP8DrpqOAO8/6IzOxwy60uhmo55550zvV1zvUdNCLYziNKi0sr20OXFpeyYfFGslpmsXfb3spp1sxbS2aVWqK6prpyatQyi3a9c1gyZRkAS6Yso/0pbYMMMyKkNkwjPSudvdu8Fr2blm4is3kmqQ3T2LJ8CwCbl22i4UkZAUYZvIpyyg0rp6zmmezdvrdymrXz15JRx4895xwfPTWOxi0y6X9h78rhe8LOUSvmrKVRHS2nzNQU6iclAZBUrx4D2rVm3a49jFu2in45rQDo26Yl63d7+9mFjz/DhY95r8+XrOR3H41h3PLVgcUfBJ2jaq4wr4gDBcUAlJaUsf7LjTRqnkVJUUnlMbh+8UYaNa+bx18FldMJYCfgFQHqUrPGOcDjZtYYr1njdcAHQDtgn5k1wXu+bHzYPNcAf/D/nwZgZpcDpznn7jvCuhoABVWX6zdzLDazwc65ScBNwIQjLCciFO4r5KN/fAJ4D7GePKATOT3a8NE/PiF3217MjPqN6jP0lrMCjjRYhfsK+bCacmrStgkf/+tTvpy41OtK/zvnBRxpZBh03WDGPPU55WUhGmQ34OzbhpLTuy1TXp2MC4WIT4jnrAB7IIwUg68fzBdPfk55eYiGjRtw9u1DGf/8OO/mSJx37J11U90+9jat2MriycvJbtWIp+97DYAh1wxgwfil7N7qnaMaNq7PBbfXzXJqnJ7GQ5edT1ycEWfGZ1+uYOLKtczbsIWHr7iAGwecSmFJCb/+4LOgQ40oOkfVTMHeAj55agyhkMM5x8mndaB97xzOve1sRv39E8yMpLQkzq/jTfVUTidChGRTx1ld60r/G8CPgXLgI+fcz8zseeB0YCPeM2GjnHPP+x2CvI6XWBUD1znnVpnZPUCCc+73focg+VWeOXvU7xDkcMsdAPwTSABWAXccrUOQSOhKPxrE5iF6YkRCV/rRIBK60o8GQXelH02C6ko/2kRCV/rRIuiu9CX2REtX+t3OvO+4Xx9/OfH3gW97nTr7OeeeBp6uMuzWI8zyJ+fcT6sM6w3c7c/7YJVlXRz2vtrlOuemA6fWMGQREREREakq8DTqxKhTydnx4Jy7MegYREREREQk9ig5OwznXE7QMYiIiIiISDVUcyYiIiIiIhI8p79zJiIiIiIiIieKkjMREREREZEIoORMREREREQkAuiZMxERERERiS4x+syZkjMREREREYkusZmbqVmjiIiIiIhIJFDNmYiIiIiIRBUXdAAniGrOREREREREasDMMszsLTNbZmZLzWygmWWZ2edmttL/P9Of1szscTNbZWYLzazP0Zav5ExERERERKKL2fF/1cxjwKfOuc5AL2Ap8DNgjHOuIzDG/wxwAdDRf90JPHG0hSs5ExEREREROQozawicCTwD4Jwrcc7tBUYAL/iTvQBc5r8fAbzoPNOBDDNrdqR1KDkTEREREZHoYifgdXRtgZ3Ac2Y2z8yeNrM0oIlzbqs/zTagif++BbAxbP5N/rDDUnImIiIiIiLR5QQ0azSzO81sdtjrziprrQf0AZ5wzp0CFPBVE0YAnHOO/6G/EvXWKCIiIiIidZ5z7kngySNMsgnY5Jyb4X9+Cy85225mzZxzW/1mizv88ZuBVmHzt/SHHZZqzkREREREJKq4E/A66jqd2wZsNLOT/UHDgCXAKOAWf9gtwPv++1HAzX6vjQOAfWHNH6ulmjMREREREZGa+QHwspklAmuA2/AqvN4wszuA9cBIf9qPgQuBVUChP+0RKTkTEREREZHoUuOe748v59x8oG81o4ZVM60Dvncsy1dyJiIiIiIi0aXmf5csquiZMxERERERkQig5ExERERERCQCqFljFEhLCDqC6FAWCjqC6JGg2zI1Ui8+6AiiQ0Lc1/5zLnXOt87Rz25NpOp3r8YS43X81URJeWw2gZPYo18JERERERGJKi5GnzlTciYiIiIiItElNnMzPXMmIiIiIiISCZSciYiIiIiIRAAlZyIiIiIiIhFAz5yJiIiIiEhUidUOQVRzJiIiIiIiEgFUcyYiIiIiItElNivOlJyJiIiIiEiUidHkTM0aRUREREREIoBqzkREREREJMrEZtWZas5EREREREQigGrOREREREQkqrjYrDhTciYiIiIiIlEmRpMzNWsUERERERGJAKo5ExERERGRKBObVWeqORMREREREYkAqjkTEREREZGoog5BREREREREIkGMJmdq1igiIiIiIhIBVHMmIiIiIiJRJjarzlRzJiIiIiIiEgFUcyZHlbd7Px/8ewwF+woxg95nd6Pf+b2Y9PZM5o9fQmr9ZADOGjmADr1zgg02QGUlZbz68LuUl5YTCoXo1K89g67ozysPvUPJgRIACvOKaNauCZffdWHA0QarrKSM1x5+l/KyckLlXlmdcUV/NizZxPjXplBeFqJJTjbn3zGUuPi6ew8pb/d+Pgw79nr5x9729TsZ/ewEykrLiIuP49xbz6J5+yZBhxuo9/89lhXz1pPWIIXv/ulaAD57eSor5q4jPj6OrCYNGfHtoSSnJQUcafCevedFEpMTsDgjLj6O6x4YyYH8A3z8xGjydu2nQeP6XPjd80hOSw461MDod6/mqjv2xr4xg+Wz12JxRlqDFC779jDqZ6UFHGmwDrdPvff30ezemgtAcWEJSamJ3PHwtQFHGx3UIUgUMLPWwO+Ak4FUYIhzblewUUW/uLg4hl1/Bk3bZlNcVMJzv3qDtj1aAXDa+b3of9EpAUcYGeIT4rnmZyNITE6kvKycVx96h3Y923D9L6+onOa9xz+hQ5+2AUYZGeIT4hkZXla/e4ecHq355KkxXP3TEWQ1zWDyOzP4cvIyepzVNehwAxMXF8fQsGPvef/YG/fqNM64oh/te7Vh9fx1jHt1Kjf88vKgww1U77M6c9p5PXj3X2Mqh7Xv0ZLh1w4gLj6Oz1+ZxqT353LO9QMDjDJyXPnTy0ipn1L5efbHc2nVtSX9LjqVWR/NYfZHcxk08vQAIwyWfvdqrrpj74yLT2HoyP4AzPh0IRPemcXF3xgSUISR4XD71GU/OK9ymjEvTyYpVTeQ6rqYuSVtZsnAq8AzQH/nXHclZsdHemYaTdtmA5CUkkjj5pns31MQcFSRx8xITE4EIFQeorw8dFBz6OKiEjYs2UzHU9sFFGHkqFpWofIQcf5d/KymGQDkdGvFitmrA4wyeFWPvUb+sWcGJUVebWxxYQn1M+v2HWmANl2ak5J+8EVN+56tK2teW3Zswv49+UGEFhVWz1tL1zM6A9D1jM6snrc24IiCpd+9mqvu2EtKTax8X3KgFCxGqziOwdH2KeccS2espuvAjkGFGH3sBLwiQCzVnA0FUoB/AJjZR8ByoKdz7i5/2DeBrs65u80sB1jqT5MFjHLOfd/MegP/xqt5Ww3c7pzLNbN1QF/n3C4zexDId849ambjgXucc7P9deQ759LNLB14H8gEEoBfOufe96f5FXAjUIRXy9fFObfuBJbNcbN3Zx7b1++iefsmbFqxlTmfL2LR5OU0a5vN0BvOIKUON4MBCIVCvHj/G+zdvo9ThvegefumleNWzllDm24tSUpJPMIS6o5QKMR/H/DKqvewHjRt14RQKMS2tTto2vYkVsxarYvpMHt35rHDP/aG3TiINx75gLGvTMU5x00PXHH0BdRx88cvpduADkGHERHM4N1HR2FmdB/SjR5DulG4r5C0DC/JT22YSuG+woCjjBz63ft6xrw+nYUTl5OUmsQtvxoRdDgRJXyfqrBx+VbSGqZU3qCUmoiQbOo4i6XkLBtoAXQHcoHPgEXAJWZ2r3OuFLgN+JY/fTyw0jnX28xuBfr6w18EfuCcm2BmvwEeAO4CQhzbXnAAuNw5l2dmjYHpZjYKqA/8AGjjnCsys8XVzWxmdwJ3Atxy3zUMuTz45iUlB0p497FPGX7jIJJSE+kzvDtnXN4Xw5j41gzGvjyFi+4cFnSYgYqLi+PWh67lQEEx7z3+CTs37Sa7ZSMAlk1fWaeb6FUVFxfHLb/1yur9xz9h1+Y9XPLd8xj3ymTKS8vJ6d4Ki4vNE++xqjj2hvnH3sS3FjP0hkF0Pq09S6ev5OOnxnHdfbr4OZyJ784mLi6OHoM6BR1KRLj651eQnplOYV4h7z46iqxmmQeNNzNMNR2Afvf+F8OuGcCwawYw6b05zBy9iLOvPi3okCJC1X2qwpJpK1RrJkAMNWvES5xGO+d2OufKgJeBPsBY4GIz6wwkOOcW+dOn4CVQXy3ArCGQ4Zyb4A96ATjTf78JOFwj85fNbL6ZzfeXWxHPw2a2EPgCL3FsEjYu5ZClhHHOPemc6+uc6xsJiVl5WTnvPPYp3U7vxMn92gOQ1jCVuLg4LM7odXZXtqzZEXCUkSM5LYnWXVqwduEGAAr3F7F19Xba92oTcGSRJzktiVZdWrBu4Qaad2jKdb+4ghsfvJqWJzcns0lG0OEFrrysnHerHHuLJy3n5H5e89jO/TuwdfX2IEOMaPMnLGPlvPVc8f3hSjh86ZnpAKQ2SKV9n3ZsW7Od1IapFOz1mlgV7C0gpcERf6LqBP3uHR89B3Vi6cw1QYcREarbp8Br3r981hq69FdydkxitFljLCVneYcZ/jRwK16t2XNhw5sDW45h+T8HHvETsG9XGXeDc663c643XlNFgBvwavNO9YdvB5Kdc3nA/cAaM1sAtCfCOef4+OlxNGqeyWkX9q4cnp/7VVvpFbPXkN0yK4DoIkdhXhEHCooBKC0pY93ijTTy70ivmLWa9r1zqJcYS5XVX1/Vslr/5UaymmdSkOc1pSorLWfmx3PpPbR7kGEG7nDHXnpmGhuWeqev9V9uIlPNYKq1av4Gpnwwj2vvuZCEpISgw4kIpcWllc8rlhaXsmHxRhq1zKJd7xyWTFkGwJIpy2h/St3uuEi/e/+b3Vv3Vr5fNnstjZtnBBZLpDjcPgWwdvFGGjXPpEGj9GCCk4gSS1eKc4DH/SaEucB1wN+dczPMrBVeLVrPsOmvBqaEL8A5t8/Mcs1ssHNuEnATMMEfNxnoDeA/c3Y0DYEdzrlSMzsbCK8y2QF84Jy76XDNGiPJphVbWTx5OdmtGvHMz18DvO6Dl0xbyY71u8CMho3rc8HtQ4INNGD5ewv45MkxhJyDkOPk/h1of0oO4DVp7H9xn2ADjCAFewv45KkxhEIO5xwnn9aB9r1zGP/aFNbMX49zjt5Du9O6a8ugQw3UphVb+dI/9p4NO/bOv2MIX/x3MqFQiHoJ8Vxwx5BgA40Abz/+GeuWbqFw/wH+8r0XGHJVPya/P5fy0nL++/AoAFp2aFLne4wr3FfIh//4BPDu1p88oBM5PdrQpG0TPv7Xp3w5canXlf53zjvKkmKbfvdqrrpjb9X8DezashczyMiuz0V3nBV0mIE73D7VoXcOS6evUpPGryFWu9I351zQMRw3ZvYN4MdAOfCRc+5n/vCfAb2dc9f6nx8BWgLfcM4VVjxzVk2HIGuA25xzuVXW8yBH7xCkMfABkA7MBgYAF+AlxP8FhjvnCvzk7OIjdQjy/KzHY+dLOoHKQkFHED1i6LA/oerFBx1BdEiK1w5VU3sPxOjVxHGWqorOGkvU8VcjJeU69mrq1n4/jIrCajfyoeO+869545eBb3ss1ZzhnHsarxljVYOAv4ZN95Mq8z0PPO+/n4+XSB1pPQ+GvR9SZVy6//8u4HB/UGdg2PR1u92WiIiIiIgAsfXM2SHMLMPMVgBFzrkxR51BRERERESiQGz2CBJTNWdVOef2Auo7WUREREREIl5MJ2ciIiIiIhJ7YrVDECVnIiIiIiISXWI0OYvpZ85ERERERESihZIzERERERGRCKDkTEREREREJALomTMREREREYkuFpsPnanmTEREREREJAKo5kxERERERKJKrHalr5ozERERERGRCKDkTEREREREJAKoWaOIiIiIiEQXNWsUERERERGRE0U1ZyIiIiIiEl1itCt9JWciIiIiIhJVXNABnCBq1igiIiIiIhIBVHMmIiIiIiLRJTZbNarmTEREREREJBKo5kxERERERKKLas5ERERERETkRFHNWRTYUxR0BNEhXrcaaiwuRu82HW8FOvZq5KQ07VA1tfdA0BFEh33FQUcQPZLr6firCf3uSbTQ5ayIiIiIiEQXs+P/qtFqbZ2ZLTKz+WY22x+WZWafm9lK//9Mf7iZ2eNmtsrMFppZn6MtX8mZiIiIiIhIzZ3tnOvtnOvrf/4ZMMY51xEY438GuADo6L/uBJ442oKVnImIiIiISFRxdvxf/4MRwAv++xeAy8KGv+g804EMM2t2pAUpORMRERERkTrPzO40s9lhrzurmcwBn5nZnLDxTZxzW/3324Am/vsWwMaweTf5ww5LHYKIiIiIiEid55x7EnjyKJMNcs5tNrOTgM/NbFmVZTgzc183BtWciYiIiIhIdLET8KoB59xm//8dwLvAacD2iuaK/v87/Mk3A63CZm/pDzssJWciIiIiIiJHYWZpZla/4j1wLrAYGAXc4k92C/C+/34UcLPfa+MAYF9Y88dqqVmjiIiIiIhEl2D+dl0T4F3zut2vB7zinPvUzGYBb5jZHcB6YKQ//cfAhcAqoBC47WgrUHImIiIiIiJyFM65NUCvaobvBoZVM9wB3zuWdSg5ExERERGRKBNM1dmJpuRMRERERESiS2zmZuoQREREREREJBKo5kxERERERKKLas5ERERERETkRFHNmYiIiIiIRBUXdAAniJIzERERERGJLmrWKCIiIiIiIieKkjMREREREZEIoORMREREREQkAuiZMxERERERiS4Wmw+dqeZMREREREQkAqjmTEREREREoktsVpwpOZOj27stly/+M7ryc96uPPqO6E9aRhpzRs0kd1suV/z8arJzTgowyshQXFjMuOfHsWfzbjBj6K1DWTN3NesWrCOuXjwNsxsw9PZhJKUmBR1q4F6490USkhOIizMsLo5rHhjJzg07Gf/iBMpLy7C4OIbcdBZN2jUJOtRAffnFfFZMWQJmZDZvxKBbhjLlxbHs2rCTuPg4snNO4vQbhhAXHx90qIEpKynjld+9S1lpOaFQiJP7tWfwlf3ZuyOPUf8cTVH+AZq2PYmLvz2c+Hp1t5wqfDlmPiunLMEwMlo0YtDNQ/nssVGUFpcAcGB/EY1zmjD02xcGHGmwvvzCK6eKY++MW4Yy7eUJbF+5mYSURAAG3TKMRq2yA440eMWFxUx4wf/twxhy21AWfb6Avdtz/fElJKUmcvUD1wYbaMCqu0bIz81n1qiZ5G7N5apfXs1Jupaq846anJlZa+B3wMlAKjDEObfrRAcmkSOjaSZX+SfUUCjES/c+T9tT2lJWUsa5372Aif8dH2h8kWTyq5No3b0153/3fMrLyikrKaPlgVYMuHIgcfFxTHtzKnM/msPAq08POtSIcPlPLiOlfkrl56lvTuO0S/vRpmcb1i1cx5Q3p3LFTy8PMMJgFeTms2TcQi5/4HrqJdZj3JOfsnbWStqd1okzbz8HgAnPfM6KyUvpfFb3gKMNTnxCPNfeN4LE5ETKy8p5+bfv0K5XG2Z9Mp++5/em68COjH5uPAvHL+WU4XW3nAAK9uazbNxCRtzv7VPjn/qUtbNXcsE9V1ROM+4/n9C6V9sAowxeQW4+S8ct5DL/2BvvH3sAfa84nZxTOwQcYWSZ8uokWnVrzbnf+eq375xvn1c5furrk0nUTclqrxESUxM5/3sXMOHF8UGHJxHiiM+cmVky8CrwDNDfOdddiVndtnnpJhpkN6R+owZkNssio2lm0CFFjOLCYras2EKXwV0AiK8XT1JqEq27tyYu3jvUmrRvSn5ufpBhRrySA97d+5LCEtIy0gKOJnihkKO8tIxQeYiy0jJSM9Jo1SMHM8PMyM45iYI6vk+ZGYnJXk1GqDxEqDyEARuWbKbzae0B6D6oMyvmrgkwysgRvk+Vl5SR0vCr46ykqIRtyzfTqle7ACOMDNUde3Ko4sJitq7cQucqv30VnHOsnr2aDqd1DCrEiHC4a4Ss5llk6lrq67ET8IoAR6s5GwqkAP8AMLOPnHM/9d/nO+fSwyc2s8XAxc65dWZ2M3AP4ICFwIPA2/6kPYBF/vsLgVeABcBZfky3O+dmmlkW8CzQDigE7nTOLTSzNODvQHcgAXjQOfd+lViGAO8Da/1B2cBTzrkHzWw8cI9zbraZPQTc5ZxLN7OXgW5Aa2Cf//o38CnwX6DizPx959xUfx33OOcu9td5D5B+pHX4090LjASSgHedcw8c5XuIGKtnrazzJ9jD2b8rj5T6KYx9diy7N+4iOyebQdcNJiEpoXKapZOX0qGf7rgCYDDqz6PAjG5ndaP7kG4Mvm4Qo/7yAVNen4pzjit/fsXRlxPD0jLT6T68N2/8/AXiE+rRoksrWnRtXTk+VF7OqhnL6T9ycIBRRoZQKMQLv3qD3O376DO8BxlNGpKUmlh5Y6R+Vhr5ewoCjjJ4aRnpdBvem7d+4e1TzavsUxsXrKFZ55Yk+s326qqKY+/NKsfempkrmTtqBgs+nk2zk1ty6uUDiU+o201l9+/KIzk9hXHP+b99bbI5I+y3b+vKraQ2SCGjSUawgQasJtcIInD05CwbaIGXBOUCn5nZZc659440k5l1A34JnO6c22VmWc65PUBvf3y+c6532PQAqc653mZ2Jl5C1h34NTDPOXeZmQ0FXvSX8QtgrHPudjPLAGaa2RfOuaq/vJOqJk5V4jwJGFbx2Tl3gz/8eeBD59xb/udU4Bzn3AEz64hXm9j3KGVX7TrM7FygI3AaXo4+yszOdM5NrMnyglReVs76Bes47YqBQYcSkUIhx871Oxl8/WCatGvKpFcmMffjufS/vD8Asz+cTVyc0WlAp4AjjQxX3ncF6ZnpFOYV8v6jo8hslsnq2asYdO0gOvRtz8qZKxn73Dguu3dE0KEGprjgABsWruXqh24mMTWRcU+OZvWM5bTvfzIA016ZSNOOzWnasXnAkQYvLi6O2353LQcKinn3sU/YsyU36JAiUnHBATYuWMuVv/X2qfFPHbxPrZ21ko5ndA04yuBVHHtXVTn2Tr18ACkNUgmVhZj68jgWfTaX3hf1CzrcQIVCjl0bdjLI/+2b/Ook5n0yl9Mu8377Vs1YoZu6HP0aQb6GCKnpOt6O1pW+AaOdczudc2XAy8CZ/rgUM5tvZgvM7HEzC1/WUODNiiaQfmJ2NK/6004EGvhJ1yC8Giucc2OBRmbWADgX+JmZzQfGA8l4tV3H6lfAwzWYLgF4yswWAW8C4b9cg/1ymA/cXYN1nOu/5gFzgc54ydpBzOxOM5ttZrOnjZpak2054TYuXk/j1tmkNkgNOpSIlJ6ZRnpmOk3aNQWgfd/27Fy/E4Blk5eyfsE6hn/znIqbEXVeeqZ3ryS1QSrt+rRj+9rtLJu6nPanes2pOvTrwPa124MMMXBblm2ifqMGJNdPIS4+njantGPH6m0AzPtwJgfyizjtqkEBRxlZktOSaN2lBZtXbaO4sIRQeQiA/XsKSM9Ss7StyzaR3jhsn+rdjp1rvH3qQH4Ru9Zvp2WPNgFHGbythzn2UhumYWbEJ8TTYWAXdq2r2+co8H770sJ/+05tzy7/ty9UHmLt3DW076fk7EjXCCLhjpac5R1hXJFf+3Uq0BMY/j/G4o7yOZwBVzrnevuv1s65pce4vhygu3PugxpMezewHeiFV2MW3t5jUkUcwF9rsA4Dfh8Wewfn3DNVV+ice9I519c513fgpZHRecSqmStpr7tfh5XaMI30rHRyt3l37Dct3URW80w2LFrPvE/nceEPL1LzBV9pcSklRSWV7zd+uZFGLbJIy0hj8/ItgFd+db0ZTHpWOjvXbqOspBTnHFuWbaJhs0xWTF7C5iUbOeuOc7E4JfuFeUUcKCgGoLSkjHWLN9KoeRatu7Rg2czVACyevIyOfep2JxcAaVX2qa3LNtHQf95l/dzVtOyeQ3yCOnKurpwymmVSuM9roOOcY8OCNWQ0bxRwpMGr+O3bG/bbl9k803+/kYxmmaRnpR9pEXXC4a4RRKo62hl4DvC4mTXGa9Z4Hd6zXpWcc2Vmto+DE5axwLtm9hfn3O6wZo1Hcg0wzswGAfucc/vMbBJwA/Bb//muXc65PDMbDfzAzH7gnHNmdopzbl4Nt7nCA8D3ajhtQ2CTcy5kZrcANW1gXt06RuNtz8vOuXwzawGUOud21HCZgSgtLmXTko0MvnFI5bC1c9cw5dWJFOUX8cnjH9KoVWMuuvvS4IKMAIOvH8wXT35OeXmIho0bcPbtQ3nroTcpLw0x6s/eY5FN2jVlyM1Dgg00YIX7Cvn4H58A4EIhOvXvRJsebUhISmDSq5MJlYeolxDP2bcMCTbQgGW3bUpOn/aM+t0bWHwcjVo15uRB3fjvj/5DelZ9PnrkLQDanNK+Tjetyt9bwEdPjsGFHC7k6Ny/Ax1OyaFxi0xG/fMzJr01nSZtsul5lprrZbdtSs4p7fng4TeIi4sjq1VjOg3qBsDa2SvpcV6fgCOMDNltm9LGP/bi4r8qp8//8QEH9hcBkNWyMQOvPyvgSCPDoOsGM+apzykvC9EguwFn3zYUgFUzV6lJY5jqrhHWzF3DpFcmUrS/iI8e+5DGrRpzyY/r9rVUjcXovUlz7kgVVGBm3wB+DJQDHznnfuYPLwem4TX5WwfciNdUr6JDkFuAe/355jnnbg1b5kGdifidZ8zH6xAkgaN3CJIC/A04Ha/2b23Fs2VhyxzCkTvrKHLOXXCYeJ7n4GfOOuJ1ZuLwOgf5nt+ByNdah5n9CPiGv7p84Ebn3OrDfQd/mfj4kb8kASD+aPXAUkmVLTVTUBJ0BNHhJLUWrLFtdbtjzRpT6++aS1ZFZ43od6/mfjToh1FRWq2++8hxvz7e+K+fBL7tR03OaiWIsJ4Ng44lEik5qxklZzWnH6maUXJWM0rOak7JWc0oOas5JWc1o9+9mouW5Kz19/503K+PN/zz3sC3XZezIiIiIiIiESAi7rc454YEHYOIiIiIiEiQIiI5ExERERERqbHAGyCeGGrWKCIiIiIiEgFUcyYiIiIiItFFNWciIiIiIiJyoig5ExERERERiQBq1igiIiIiIlElVv8eomrOREREREREIoCSMxERERERkQig5ExERERERCQC6JkzERERERGJLjH6zJmSMxERERERiS4xmpypWaOIiIiIiEgEUM2ZiIiIiIhElRitOFPNmYiIiIiISCRQzZmIiIiIiESXGP0r1ErOREREREQkqsRobqZmjSIiIiIiIpFAyZmIiIiIiEgEUHImIiIiIiISAfTMmYiIiIiIRJcYfeZMyVkU+HRxKOgQokJKcowepSdArD5Ee7wVHXBBhxAV+rRTI4yaeum9A0GHEBW69UoMOoSoUVoadATRIT1NP3w19aNBQUdQM7H6jeoXVUREREREJAKo5kxERERERKJLjFadqeZMREREREQkAqjmTEREREREokqsPj+vmjMREREREZEIoORMREREREQkAqhZo4iIiIiIRBU1axQREREREZETRsmZiIiIiIhIBFByJiIiIiIiEgH0zJmIiIiIiEQVPXMmIiIiIiISCewEvGq6arN4M5tnZh/6n9ua2QwzW2Vmr5tZoj88yf+8yh+fc7RlKzkTERERERGpuR8BS8M+/xH4q3OuA5AL3OEPvwPI9Yf/1Z/uiJSciYiIiIhIVLET8K9G6zVrCVwEPO1/NmAo8JY/yQvAZf77Ef5n/PHD/OkPS8mZiIiIiIjUeWZ2p5nNDnvdWc1kfwN+AoT8z42Avc65Mv/zJqCF/74FsBHAH7/Pn/6w1CGIiIiIiIhElxPQIYhz7kngycOu0uxiYIdzbo6ZDTn+ESg5ExERERGRKBNQZ41nAJea2YVAMtAAeAzIMLN6fu1YS2CzP/1moBWwyczqAQ2B3UdagZo1ioiIiIiIHIVz7j7nXEvnXA5wLTDWOXcDMA64yp/sFuB9//0o/zP++LHOOXekdajmTEREREREokqE/Z2znwKvmdlDwDzgGX/4M8B/zWwVsAcvoTsiJWciIiIiIiLHwDk3Hhjvv18DnFbNNAeAq49luUrOREREREQkukRWzdlxo+RMqpWdns69w84jMyUVB3y8ZBHvLZzPz8+9kFYZmQCkJSZRUFLMd954mT4tW3PHgDOoFx9PWXk5T02bxPzNm4LdiFrQOC2du848l4xkr5xGL1/Mh0vmc32fAfRv3Z6Qc+w7UMjjEz9nT1EBaYlJ/HDwcJrWz6CkvIy/T/qCDXuP+FxoTGicls6PBp9LRkoqzsFnK/xyOmUAp7Vuj/PL6bFJn5NbVED3pi24b9gl7NifB8C09at4Y8HMgLeidmSnecdeRkoq4B97i+YDcGn3XlzavRch55ixfi3PTJ9Mvbg4fnTWMDpmN8E5xxNTJrBwS+wfewBXdhtG5+y25JcU8djUlwHo3qQDwzv0Jzsti39Nf53NeTsAyEiuz48H3cTOglwANu7bxntLxgUWe22LM+Oj+25m2958bvvX2wD85NLBXNTnZMpDjv9Omsdz4+ZWTt+rTVPeu/dGvvfMKD6etyKosGtV47R07h0aduwtXcT7YcfeJd28Y2/mBu/Yq5CdXp8nr7mJl2ZP5+0Fc6tbdEzJTk/nZ+ecR2aqdz7/6MtFvLNgPu0bZ3PX2UNJjK9HeSjEYxPGsnz7doZ1OplrT+0LGEWlJfxt/FjW7NoV9GbUimO9RkhNSOTus84jO70+8RbHe4vnMmblkqA3Q2qZkrMTxMxygA+dc92DjuXrKA+FeHLKRFbt2klKQgL/vPp65m7cwMOffVw5zZ2nD6agpASAfQeK+NXHo9hTWEBOViMevvhyrn/x6aDCrzXloRDPzpzEmt07SamXwJ9HXMeCLRt4d9FcXpk7HYCLu/bimlP688TUsVzdqx9rdu/i92M+okXDTL418Gzu//SdgLfixCsPhXhulldOyfUS+POl1zF/8wbeXTyXV+Z55XRRl15c07s//542FoAl27fwuy9GBRl2IMpdiCenfnXs/eOq65m7aQOZKamc3rY933njZUpD5TRMSQHggi7eKebbb7xEw5QUfnfRZfzgrVc54tPGMWLOlqVM27CQq3ucWzlse/5uXpr3EZd3G3rI9LsL9/H3aa/WZogR446hp7Jq227Sk5MAGDmwO80y6zPk10/jHDSqn1o5bZwZ911+FhOXrg0q3ECEXIinpn117P39yuuZt2kDGSmpDMxpz3ff9I+95JSD5rtz4JnM3rAumKADUB4K8e/JE1m50yunf19zPXM2bODOMwbx35kzmLl+Hae1yeHO0wfzf+++xda8PO5+5y3yi4s5rU0OPz57ON9/87WgN6NWHOs1woVderFx7x5+98UHNEhO4V9X3syE1csoC4WOsqa6KUYrztRbo1RvT2Ehq3btBKCotJQNuXtonJZ+0DRndejEuJXLAVi9ayd7CgsAWLdnN4n16pEQF1+7QQcgt6iQNbv9ciorZdPePWSlplNUWlI5TVK9BCo65mmVkcWirRsB2Lwvl5PS69MwOfXQBceY8HI6UFbKpn17aJR2cDkl10vA1YmU4siqHnsb/WPv4m49eX3uLEpD5QDsKyoCoHVWI+Zv3lg5LL+4mE4nNQkm+Fq2LncLhaUHDhq2syCXXYV7gwkoQjXNSGdo9/a8OmVh5bCbzjyFxz6eSkWfYbv3F1aOu+3sPnwyb8VBw+qC6o69Rv6x98a8sGPvQFHlPANz2rN9/z7W5+4JJOYg7CksZOXOr8ppfe4eGqen4xykJiYCXsua3QX5ACzZtpX84uLK99np6dUvOAYd6zWCw5GS4JVhcr0E8osPUK7E7PDsBLwigJKzozCzHDNb7L/vYmYLzKyVmb1nZnPM7Mvwvx5uZj8zsyXAb4FUM/vAzJab2UB/fJqZPWtmM81snpmNCGbLaq5J/QZ0aJzNsu3bKof1aNaC3MJCtuzbe8j0g9t1YNXOHZU/ZHXFSen1adfoJFbs9MrpxlMH8szI2zmr/cmVtUNr9+xiYJsOAHRs3IST0hsckvTGupPS69Mu66tyuqHPQJ4eeTtntj+ZV/07iQAnZzflryOu51fnjKBVRlZQ4QaqSf0GtPePvRYZmXRv3oLHrriWP424ik7ZXgK2ZtdOBuS0I86MJvUb0DG7Cdnp9QOOPDJlpTTgBwOv45v9riQno3nQ4dSaB68exsPvjicU+urmR5vGGVxyamc++tnNvPj9q8jJ9pqrN22Yzvm9OvHixHlBhRsRKo695du30aJhJt2ateBvl1/LI5d+dewl10tgZO++vDR7RsDRBqdJ/QZ0yM5m6bZt/GvSeO48YxCv3noH3x40mKenTTlk+gu6dmPm+nW1HmckqMk1wsdLFtAqI5Pnrv0Gj19+A09Nn6BblnWQkrMaMrMWwKvA9c65jcDtzrlTgb7AD82skZm1wftbBqcAb+L9YbrbgZHA3/1F/QLvbxycBpwN/MnM0mp3a2ouuV4C9593EU9MmUBh2J2eIR1Prqw1C9cmM4s7Bg7isQljajPMwCXXS+CnQy/i6RkTKu+IvTRnGne88SwTVi/noi69AHh74WzSEpP464jruahrL9bs3knI1Z27Ysn1Evjp2RfxzMyvyunludP4xhvPMnH1ci70y2n17p3c+eZz3P3+K3y8dAH3DbskyLADkVwvgV+ddxH/9o+9+DijflIyP3rnNZ6eNolfnHshAKOXfcmu/Hz+cdX1fOeMs1iybQvlIf2cV7W/uJA/TnyOv097lY+WT+SanueRFJ8YdFgn3LDu7dm9v5BFG7YfNDyxXjzFpeVc9IcXeWXyAv588/kAPHD1UB5+bzxH/is8sS25XgK/PPci/jP14GPvrndf4+npk/j5Od6xd2PfAbyzaC4HykoDjjgYyQkJPHjhRfxrkldOl/ToyROTJnLd88/wr0kTuGfYOQdN37tFSy7o2p2npk4+zBJjV02vEU5p2Ya1u3dx22tPc9d7r/CtgUMqa9LkUDFacabkrIbSgU+BCc65L/1hPzSzBcB0vL/83RHoA0xzzhUDC4FtzrmdzrkFQCszSwTOBX5mZvPxut9MBlpXXaGZ3Wlms81s9qbJU0/s1h1GfFwc959/MWNXLmPKmtWVw+PMGNSuPRNWHfyQeOO0dB644BIeGTOarXn7ajvcwMRbHD8behETVi9n+vrVh4yfsHo5A3PaA1BUWsLjkz/n7vdf4W8TP6NBcgrb/E4vYl28xfHToRcxYc1hymnNweVUccEzZ9M66lkc9ZOSazXeIMXHxfGr8y5m7IplTFnrldWu/HymrFkFwPId2wk5R8PkFELO8Z+pE/numy/z4KcfkJ6UxOZ9uUGGH5HKXXllE8gteTvZU7SPxmkZwQZVC/q2b8E5PTsw9aFv8c87LuGMk1vz2K0XsXXvfj6Z753DP52/ks4tTgKgZ5um/POOS5n60Le48JST+d1153Berw5BbkKtqjj2xq2scuyt9Y69FWHHXucmTfnGgMG8cMPtXNbjFK495TQu6dYryPBrTXxcHA9ecDFjli9j8mqvnM7t3JVJq71ymrBqJZ2bfNW8ul2jxvzfsOHc/9Eo8g4cqHaZsepYrhGGdezKtPVeGW7bv4/t+/No2TCzVuOV4KlDkJppBdwI3GdmXYAmwHBgoHOu0MzG4yVZNUm6DbjSOXdotVMY59yTwJMA5/7rb4Hcw/zx2cPZkLuHtxcc3LylT8vWbMzNZZffnhy89uW/vWgEz0yfzJJtW2s71ED9YPBwNu7bw6gvvyqnZg0y2Jq3F4D+rduxea93sZyWmEhxWRlloRDndOrGku2bD2p7Hsu+P2g4m/YepZz8pCIjJZW9Rd7zLh0bN8HM2F9cd37QfzxkOBv37uGdhV+V1dS1q+nVoiULtmyiRcMMEuLj2XegiKR63mm8uKyMPi1bUx4KsaEOPf9SU2kJKRSWHsDhyExpQKPUDPYUxf5NpD++P5E/vj8RgAEdW/Gtc07jR89/xM8uO5PTO7Xm9WmLGNCxFWu3e/vMGb96snLev9x8AV8sWs3oBasCiT0Id5/l/e4ddOytW02v5i1ZWOXYu+f9NyunubHvAIpKS/jgywVBhF3r7hnmldNb878qp90FBd45avMmTmnZis179wJec74HL7yY3382mk3+sLrkWK4Rdubvp2fzVizZvoWGyam0aJjJtv2xf576uiLsj1AfN0rOamapc+5VM9sC/Af4M5DrJ2adgQH+dPOAh80sCegJNDWzbKAZsMU5V2Jmo4EfmNkPnHPOzE5xzkVc4/5uTZtzzsldWbN7J0+MvAGAZ6dPYdaGdV6TxlUH55YjevSiRcMMbuw7gBv7esVx3wfvsLeo6JBlx5IuTZpzdocurNuzi7+OuB6Al+ZMZXinbrRomIFzsCM/jyemej0QtmyYxY/O9HqW25C7m79P/iKw2GtTl5PCyulSv5zmTmV4x24098tpZ34eT/g9NZ6e04HzT+5JuQtRUlbGoxM+CTL8WtWtaXOG+8fev672jr3nZkxh9LIv+fHZ5/Cfa26ktDzEn8aOBrxE9ncXX4ZzsLsgn0fGjA4y/Fp1bc/zaJvVkrSEZH521u18sWo6haUHuLTLENISU7ilz6Vs3b+T5+a8T05Wc87pMIDyUAiH470l4ygqLQ56EwLzr9EzePy2i/nGsL4UFJdw70ufBh1S4CqOvbW7d/LPq7xj7/mZU/hs2Zf8eMg5/HvkjZSVh3h0bN05xqrTvVlzzu3clTW7dvKfa71yembaFP4y9gu+d+ZZxMfFUVJWzl/Geo833HRafxokJ/OjIV4PquWhEN99o270mnqs1whvzJ/JD888h8cuuwEzeGH25Dp1Y/KYxWhyZq4uNyyvgapd4pvZk8CXwPlADrAcyAAedM6NN7NfAjcAM4FBwBLgZLxn1CabWQrwN+B0vGala51zFx8phqBqzqJNSnKMHqUnQKzebTreig7o0KuJPu3UQr6mXnpPF1o10a2XnrOpqdK6+cjbMUtP0w9fTb1/+4+iorC63f/n4/4j/eVv/i/wbVfN2VE459YB3cM+V/TM+Nhhpn8IeCgsqbukyvgi4FsnJFgRERERkTog8CzqBNHtThERERERkQigmrMTpGqNm4iIiIiIHB+x+oiGas5EREREREQigJIzERERERGRCKBmjSIiIiIiElXUrFFEREREREROGNWciYiIiIhIdFHNmYiIiIiIiJwoqjkTEREREZGoYjFadabkTEREREREooo6BBEREREREZETRsmZiIiIiIhIBFByJiIiIiIiEgH0zJmIiIiIiESVWH3mTMmZiIiIiIhElRjNzdSsUUREREREJBKo5kxERERERKJLjFadqeZMREREREQkAqjmTEREREREooo6BBEREREREYkAMZqbqVmjiIiIiIhIJFDNmYiIiIiIRJcYrTpTchYFBnRUBWdN7ClyQYcQNfYWBh1BdGiaEaNn/uOsaVrQEUSPeik6n9dEt1Y69mqqUYrKqibKdIkgUULJmYiIiIiIRJVYvS2hW3giIiIiIiIRQDVnIiIiIiISVdSVvoiIiIiISCSI0eRMzRpFREREREQigGrOREREREQkqsRoxZlqzkRERERERCKBas5ERERERCSqqEMQERERERGRiBCb2ZmaNYqIiIiIiEQA1ZyJiIiIiEhUidVmjao5ExERERERiQCqORMRERERkegSozVnSs5ERERERCSqxGhupmaNIiIiIiIikUA1ZyIiIiIiElXUIYiIiIiIiIicMErOREREREREIoCSMxERERERkQigZ85ERERERCSqxOozZ0rOREREREQkqsRobqZmjSIiIiIiIpFANWdSrZkvjWHL4vUk1U/hgl9cB0BxwQGmPTuagj37Scuqz+l3nEdiajI7Vmxm8pMfk9aoPgAte7en2wX9ggy/1tzQezjdm7Rlf3EhD49/GYALT+7P6a27k19SBMCopVNZsmMdAOd26MvANt0IOcdbi8azdOeGgCKvfd88bTi9m7cl70Ah933qlVXrjMbc1ncoyfUS2FmQxxPTRlNUVkK7rCbc0W9Y5bzvLp7B7M2rgwq9Vt3UZzg9mnr71G/HeOV0cef+DMrpzv5ib596f8lUFm9fR7zFccMpw2iTcRIOxxsLJ7Bi1+Ygww9McWEx454fx57Nu8GMobcOZc3c1axbsI64evE0zG7A0NuHkZSaFHSogYgzY9TdN7JtXz7feOZd/nrDhfRs1ZTS8hALNmzlF29+TlkoRP3kRP56w0U0z6xPfFwcT42bzVuzFgcdfq24pudwupzUlvySQh6d6B1753caQLcm7XHOkV9SyGsLPievuICT0jK5ptc5tGyQzScrpjF+zdyAow/Wl2Pms3LKEgwjo0UjBt08lB2rtzH7nSmEykI0ap3N6TcNJS6+btcJLBu7gFVTlgCODmd0o/PQXgAsH7eQFRMXYXFG82459Lni9GADjRYxWnWm5CyMmQ0B7nHOXXwM81wH3AWUAt9yzn15QoKrZTkDutDhrJ7MePGLymHLPp9Lk5Nb0uXcU1n62RyWfjaXXpd5J5DG7Ztx5ndqXGwxY/qGJUxYu4CbTzn3oOHj1sxjzOqDf6ybpmfRp0UnfjfuJRomp/H9gZfzmzEv4nC1GXJgJq5dwucrF/Ct/l+V1Tf6DeeV+ZNYtnMzZ7btykVd+vDWouls2rebX332KiHnyEhO5Xfn38DcLWsIudgvq2nrlzB+9QJu7XvwPjVm1Tw+X3XwPjUopzsAvx37MvUTU/j+6SP4w/jX6sgedbDJr06idffWnP/d8ykvK6espIyWB1ox4MqBxMXHMe3Nqcz9aA4Dr66bFz23ndmHVTv2kJ6UCMD7c5dy98sfA/DYjRdxzYAevDx1ATedcQort+/mG8+8S1ZaCmPuu5335y6htDwUZPi1YtamJUxet4Dren917I1bM5dPV0wHYFBOL87p2J+3F4+lsPQA7305ge5N2wUVbsQo2JvPsnELGXH/9dRLrMf4pz5lzawVzP9wFuf+aAQNm2Qw74MZrJ6+jI5ndA063MDs3bKbVVOWcP5PryIuPp5x//iAFt3bUJCbz6aFa7nw59cSnxDPgf2FQYcqR2BmycBEIAkvj3rLOfeAmbUFXgMaAXOAm5xzJWaWBLwInArsBq5xzq070jrq9i2M48A596pzrr9zblCsJGYAJ3Vofsgd5s0L15LTvzMAOf07s3nh2iBCiyir92yhsORAjabt2bQdczevoCxUzu7CPHYV7CMns8kJjjByLN+5hfwqZdW0fgbLdno1PYu3b6Bfyw4AlJSXVSZiCfF16x7Sqt1bKCyt2T7VrEEWy3duBGB/SRFFpSW0qUP7VIXiwmK2rNhCl8FdAIivF09SahKtu7euvFPfpH1T8nPzgwwzME0bpnN2l3a8Pn1h5bDxS786fy/YsI1mDb2WDw5Hmp/ApSYlsrfwAGWh2E/MANbsOfTYKy4rqXyfGJ8A/q2P/JIiNu7bTnkdKZujCYUc5aVlhMpDlJeUUS8xgbj4OBo2yQCgeedWrJ9XN1o/HM6+bbk0zmlSWTYndWzOhvlrWDlpMV3P60N8QjwAyfVTA440epgd/1cNFANDnXO9gN7A+WY2APgj8FfnXAcgF7jDn/4OINcf/ld/uiOKyeTMzHLMbLH/vouZLTCzVmb2YzNb7L/uCpv+72a2CPgu0MzMxvnzdPTHZ5vZ22Y2y3+d4Q9/0Mzu8d8PNzNnZn39z/lhy+9rZuP991lmNt5f/vKK4dHgwP5CUhqmAZDcIPWguzu7127j09+/xoR/fcC+rbuDCjFinNm2F/cNuYEbeg8nJcFLchumpJN7YH/lNLlF+TRMTg8qxIiwKW83p7bw7jz3b9WRrNT6lePaZzXhDxfcyO/Pv4HnZo2tE7VmRzKkXS9+OfQGbuoznFR/n9q0bxc9m7UjzoxGqQ1onXESmSn1j7Kk2LN/Vx4p9VMY++xY3njwdcY9P5bS4tKDplk6eSmte7QJKMJg3X/ZUP7w4URC1RxC9eLiuLxvVyYs85K1FyfPo0OTLGY8+G0+vfcWfvPuOOr4occFJw/kV0Nvp0+Lkytr0eQraRnpdBvem7d+8QJv/Ow5ElISyTm1Ay4UYtf6HQCsn7eagjp6c6RCRrMsdqzeQnH+AcpKStny5XoKc/PZv2MvO1dt4dNH3uTzv7zL7nXbgw41atgJeB2N81TszAn+ywFDgbf84S8Al/nvR/if8ccPMztyGhiTyVkFM2sBvApcD5wE3Ab0BwYA3zSzU8xsENAD6AVMBtKAC4FfAX/wF/UYXjbcD7gSeLqa1d0PrKpBWDcAi/2M+4avuWmB8/Yrb9/KbJXNxb+9mfPvu5aOZ/Vg8pOfBBtcwCatW8SDXzzPH8a/TN6BAq7oNjjokCLWUzO+YHjHnvz23GtJrpdIWai8ctzqPdv52Scvcf/nr3FJ174kxMUHGGmwJqxdxC8/e57fjfX2qSt7ePvU1PVfsrcon/uGXMfInmeyZs9WQq7u3ckPhRw71++k+9ndGPngNdRLTGDux181AZ394Wzi4oxOAzoFGGUwhnZtx678QhZvqv6C77dXDWfmmk3MWuvVYJ95cluWbN5B/wf/zUV/fpFfXzGssilkXfXJ8mn8duyzzN28nEFtegUdTsQpLjjAxgVrufK3NzPyD7dSVlLGmpkrOPOO85j15mQ+/MOb1EtKwOJi9AGhGmrYLIuu5/Rh7N9HMfYfH5DZsjEWZ4TKHcUFxZx371WccsXpTHpmNK6u3xEJkJndaWazw153VjNNvJnNB3YAnwOrgb3OuTJ/kk1AC/99C2AjgD9+H17Tx8OK5fZC6cCnwFjn3Jdm9iPgXedcAYCZvQMMBuL9aUJmthBY5ZwrMrMxwL/8ZQ0HuoYlug3MrLLKw8yuBGbhtSetkOJ/cQApwFb/fTlw1Fvb/s5wJ8BFP7qGPhcF/5xEcv1UivYVkNIwjaJ9BSTXTwEgIeWrH+7m3XKY8/pEivOLSEpPCSrUQO0v/qpGccr6xXy7/6UA7CvKJzP5q68+MyWdfQfq9p3Erftz+eP49wCviWPv5jmHTLMlL5cDZaW0bNiItbk7ajfACBG+T01et5jvDvT2qZBzvLloYuW4e8+8mh35e2s7vMClZ6aRnplOk3ZNAWjft31lcrZs8lLWL1jHpfeM4Cg3K2PSqW1bMLxbe87u0pakevVIT07krzdcyN0vf8wPzx1IVloKP3/zs8rprzqtO/8eMwOA9bv2snHPPto3yWLBhm1BbULEmLt5Od847VJGr1TtWbityzaR3rhB5TVBm97t2LlmG+37n8wF91wBwOYlG8jbsTfAKCNDhzO60sF/7m7++9NIzUgnb/teWvVuh5nROKcJZkZx/oHK8pQjOAGndOfck8CTR5mmHOhtZhnAu0Dn4xlDLNectQIeBs42sy5HmO5IX23FuDhggHOut/9qEValGQ/cC/y+yrxFFdNzcA3Zf4EsM9sGvHy4FTvnnnTO9XXO9Y2ExAygeY8c1s1YBsC6Gcto0bMtAEV5BZV3eXav2w7OkZiWHFicQWuQ9FV78V7NOrB1v9fMc+H2NfRp0Yl6cfE0Sm1AdloG63LrdvOFBknej48BI7qexphViwDITmtAnH8h3Si1Ps0bZLKzIC+oMAMXvk/1btaBLXnePpUQX49E/5m8LtmtCTnH1v17AokxSKkN00jPSid3Wy4Am5ZuIqt5JhsWrWfep/O48IcXkZCUEHCUwfjTR5M4/Tf/YfBDT/GD/37I1JUbuPvlj7mmfw/OPDmHH7700UHNFrfk5nF6J6/5Z+P0VNqdlMmG3fsCij54jVMzKt93b9qOHfm5wQUTodKy0tm5dhtlJaU459i6bBMNm2ZSlOfdVCovLWfxZ3M5eXD3gCMNXsXjIAV79rNx/hpy+nWiZc+2bF/h1Vznbd9LqCxEUnrdvYaKJs65vcA4YCCQYWYVlV4tgYqukzfj5ST44xvidQxyWLFcc7bUOfeqmW0B/gPcDTxnZn/Auxa8HLgJrxbrN2b2ENAT6GBmKcAwvNowgM+AHwB/AjCz3s65+f64G4E3nXO7anhXNh8o89edCzz6v27oiTDtuc/YsXIzxfkHGPXL5+l+4Wl0OedUpj77KWumLSUtqz4Dbz8PgE3zVrNq0mIsPo74hHoMvO3cOnOH+tY+59OxcUvSE5P57Tm38/HyGXRs1IKWDbNxwJ7CPF5dMAaAbfv3MG/LSn5x9o2EnOONRePqTE+NAN8beD5dTmpJelIyj196O28vnkFyvQSGd+gJwOxNq5m4dgkAnbKbc0mXvpSHQjjneH72uEM6E4lVd/Q9n07Z3j71+/Nv54OlM+jUuAWt/H1qd2EeL8/z9qkGSSn84PTLcTj2FuXz3OzRwQYfoMHXD+aLJz+nvDxEw8YNOPv2obz10JuUl4YY9ef3AWjSrilDbh4SbKAR4qGrzmFzbh7v/PB6AD5dtJK/fzaNv38+jUevu4BP7r0Fw/jjhxPJLSgKONracWPv82nfqCVpicn8aujtjF45gy7ZOWSnZ+Ac5Bbl8daisQDUT0rlrjO85tgOGJzTm0cmvnRQByJ1RXbbpuSc0p4PHn6DuLg4slo1ptOgbswbNZ1Ni9fjQo6Tz+xOs84tgw41cBOf/JTiggPExcfR75ozSUxNov3pXZj+37F8+NtXiasXx8BbhtWZa6j/VRClZGbZQKlzbq+fL5yD18nHOOAqvB4bbwHe92cZ5X+e5o8f647SbtVisV2rmeUAHzrnuvufnwTmA8nA7f5kTzvn/uaPfwIYBCwB2gP7gcbA1c65ZWbWGPgn0AUvoZ3onPu2mT2I14lIO+dcvt+5xz3Oudlmlu+cS/eX3xd41Dk3xMx+AqT53W5WDj/S9tz/+eOx9yWdAHuKVEw1tVc99dZIet38k1jHrEu2LiRq6m/v1L2L96/jimF1s6bz62iUouOvJsp0iVBj9w/7YVTsVGc/9tfj/q2O+9HdR9x2M+uJ18FHPF7Lujecc78xs3Z4iVkWMA+40TlX7He9/1/gFGAPcK1zbs2R1hGTNWf+3w/oHvY5/GG+v1Qz/Xfg8H/nzDm3C7immvkeBB4M+zwk7H162PvZwBD//SPVDRcRERERkcjlnFuIl2hVHb4GOK2a4QeAq49lHTGZnImIiIiISAyL0eafSs7COOfGA+MDDkNEREREROogJWciIiIiIhJVYrPeLLa70hcREREREYkaqjkTEREREZHoEqNVZ0rOREREREQkqsRobqZmjSIiIiIiIpFANWciIiIiIhJVYrQnfdWciYiIiIiIRALVnImIiIiISHSJ0ZozJWciIiIiIhJVYjQ3U7NGERERERGRSKCaMxERERERiSrqEEREREREREROGCVnIiIiIiIiEUDNGkVEREREJKqoWaOIiIiIiIicMKo5ExERERGRqKKaMxERERERETlhlJyJiIiIiIhEACVnIiIiIiIiEUDPnEWBBklBRxAdMpJitPHxCVDWIOgIokNCfNARRIdU/ZLU2HXnJQYdQlTISgk6guiRrPNUjZSFgo5AjrdYfeZMP6kiIiIiIhJVYjQ3U7NGERERERGRSKCaMxERERERiS4xWnWmmjMREREREZEIoJozERERERGJKuoQREREREREJALEaG6mZo0iIiIiIiKRQDVnIiIiIiISXWK0XaNqzkRERERERCKAas5ERERERCSqxGa9mZIzERERERGJMjHaqlHNGkVERERERCKBas5ERERERCSqqOZMREREREREThglZyIiIiIiIhFAyZmIiIiIiEgE0DNnIiIiIiISVWL1mTMlZyIiIiIiElViNDdTs0YREREREZFIoJozERERERGJLjFadaaaMxERERERkQigmjMREREREYkqMVpxpuRMjm7vtlzG/Gd05ef9u/I4dUR/CnPzWb9wHfHx8dTPbsBZtw0jKTUpwEiDtXdbLl+ElVPerjz6juhPWkYac0bNJHdbLlf8/Gqyc04KMMrIsHdbLuOeOnif6nNJf3as2ca+7bkAlBSVkJiSyOW/ujaoMCNCcWExE14Yx57NuwFjyG1DqZcQz8SXJlBeWkZcXByDbjiLJu2aBB1q4EKhEC898CbpmWlc8eOL2bszjw//NZoD+QdoknMSF35rOPH14oMOs9Zd0W0YnbPbUlBSxGNTXwage5MODOvQn+y0LJ6Y/jqb83YA0LJhEy7rOhTwekIbs2oGS3asCSz2oBzud684/wDr568Fg5QGqZx12zDSMtICjDQyPH/viyQmJ2BxRlxcHNc8MJIZ783ky4lLSKmfDMDAKweQ0zMn2EADVlxYzPiw8/nZtw2lafumAMwfPY9pb07l1r/eTkr9lGADjRLqrVHqrIymmVz5gHeBHAqFeOXe58k5pS37tu2l3xUDiYuPY8ZbU5n/8Rz6X3V6wNEGJ6NpJleFldNL9z5P21PaUlZSxrnfvYCJ/x0faHyRJKNpZmXSFQqFeO2nz9PmlLZ0H96rcpoZb04mMaXuJvsVprw6iVbdWnPud86nvKycspIyPv/3aPpe0o/WPdqwfuE6pr81lRE/uTzoUAM397OFZDXPpKSoBICJr0+l73m96TygI58/P55FE5bSe1j3gKOsfXO3LGX6hoVc3ePcymHb83fz8ryPuKzb0IOm3b5/N/+a/hoh56ifmMoPTr+eZTvXEnKutsMO1OF+95JSk+l7WX8AFo9ZwNwPZjH4piEBRho5Lv/JZYckFb3P7UWf808JKKLIM9k/n58Xdj4HyN+zn01LNpKelR5whBIJ9MyZHJMtSzfRILsh9Rs1oGW31sTFe7vQSe2aUpCbH3B0kWNzWDllNssio2lm0CFFrC3LNlHfL6sKzjnWzllNu34dA4wseMWFxWxduYXOg7sAEF8v3qudNioTkJKiEt25B/bvyWfNgnX0PKsr4O1DG5duplO/9gB0G9SZVXPrXg0QwLrcLRSWHjho2M6CXHYV7j1k2tJQWWUiVi9e92/h4N+9xJTEyuFlxWUxe+dejr+K83mXqudzYMrrUxhw1emYdqhjYnb8X5Egqs+8ZpYDLAWW+4MaAhP89x86594ys28ATwHZQLo/vLs//1XAxc65W81sCHCPc+5if9w9QLpz7kEziwf+AAwBkoB/Ouf+48/zG2A/0AEYB3zXORcys3znXLq/rEnAPufcxWaWBbwDZALJwFbn3JATUDwnxOpZK2l/2qEXzCumLKVdvw4BRBSZVs9aSYdqykkOtWbWStpXScK2rdxKSv0UGjbJCCaoCLF/Vx7J6SmMe24suzfuIrtNNmdcN5gzrhnER3/7gGlvTsU5x+X3XRF0qIEb+/Jkzhx5OiUHSgEoyj9AUmpi5Q2k9Mw09ucWBBli1GjZsAlXdh9ORnJ93lz0WZ2rNauq6u/erHens3LachJTErnonsuCCyyCmMH7fx4FZnQ/qxvdh3QDYOGYRSybupyTcrIZdM0ZJKclBxxpcPbvyiMl7HzeuE02g64bzKYlG0nLSKNxq8ZBhygRIhZqzlY753o753oD94aPMLNk4NvAjv9xHXfgJVf9gH7AN82srT/uNOAHQFegPXDQVZKZXYSXNFa4AVjsnOvlv48a5WXlrF+wjrZ9D07C5n00G4szOvTvFFBkkaWinNr1VbJ6NOVl5WxYsI62px5cVmtmraCdkltCIceuDTvpNqQbVz9wDfWSEpj3yVy+HL+Y068ZxE1/uoXTrzmD8c+PCzrUQK2ev47UBik0bavnOY+HTfu289iUl/nX9Nc5q11f6sXVvef0KlT3u9fv8gFc/8gtdOjfiSVjFwYYXeS48r4ruPbBa7j07otZOHYRm5dvocfZ3bn5jzdy3YPXkNYwjcmvTwk6zECFQo6dYefzhKQEZo2aydyP59BvxGlBhycRJBaSsyP5HvACUPQ/Ludc4GYzmw/MABoBFVeOM51za5xz5cCrwKCKmcyrn/4F8HDYssqB+kdboZndaWazzWz29FFT/8fwj4+Ni9fTuHU2qQ1SK4etmLKUDQvXMfQb56g63lddOUn1Ni1eT6PW2aSElVWoPMS6eWto11fJWXpmGmmZ6TRp5z0w3v7U9uxav5MV05bTtk87b1jfDuxYuz3IMAO3ecVWVs9by5P/9yIfPjGaDUs3M+7lSRQXlhAqDwGQn1tA/Uw1/zwWOwtyKSkrpUl6o6BDCcyRzucd+ndibR1tKltVeqb3rFRqg1Ta92nH9rXbSW2YSlxcHBZndDurK9vX/q/3yaNbemYa6WHn83b++Txv137e/PXrvPTTF8nPzeet375B4T7V8teEmjVGnwbAtcAZwP/9j8sy4AfOudEHDfSaNVZt7xH++TpgPLAtbNh/gQvMbBuwD9ha3Qqdc08CTwI8OvHxiGhTsnrmwU07Ni5ez4LR87j43supl5QQYGSRZdXM6pt+yqFWV9OkccvSjWQ0zSQtUw9GpzZMIz0rnb3bcslomsmmpZvIbJ5J3s48tizfQovOLdi8bBMNT8oIOtRAnTlyIGeOHAjAhqWbmf3JPC769rmM+senrJi1ms4DOvLl5GW079P2KEuSzJQG7Duwn5BzZCTXJzstk9yivKDDCkzV37192/dWNrdeN3+tnicGSotLcSFHYkoipcWlbPhyI6dd2peCvQWVz8OunruGRi2yAo40WKkN00jLSid3Wy6ZTTPZvHQTjdtkc2lY09iXfvoiV/7yavXWWMfFcnJ2N/An51zJcajRGQ18x8zGOudKzawTsNkfd5rfxHE9cA1+QoVXK3kXXq1b77Bl5QNlwE1ALvDo/xpcbSgtLmXzko0MvnFI5bCpr0ykvCzEx395H/A6BanrvVaVFpeyqUo5rZ27himvTqQov4hPHv+QRq0ac9HdlwYXZIQoLS5ly9KNDAorK4A1s1fV+Y5Awg26bjBjnvqc8rIQDbIbcPZtQ8np3ZYpr07GhULEJ8Rz1s1Dgg4zIp05ciAf/uszJr89nZPaZNPjzK5BhxSIa3qeR9uslqQlJPPTs27ni1XTKSo9wCVdhpCWmMItfS5ly/6dPD/nfdpkNOesdqdSHgrhcLy/dPwhnYnUFdX97s18Zxr7tu3FzEhvVJ9BN54VXIARonBfIR/94xMAXChEp/6daNOjDZ899Tm7NuwCMxo0rs/ZOk8xuMr5fOhtQ48+kxxWhFR0HXfmovhBX79DkEM6+PBH9wV6+p1zrPM/pwNfAvP8aRoBWcCteE0f3wGW+ONaAPHACGAB8BBwCd6+sBO4DDiFw3cI4oCfOef+GN7ZiJn9BEhzzj1gZn2BR4/WIUik1JxFulhvo3s8lYWCjiA6JNTdR22OSboqzmts7b6gI4gOWao4qLFknadqRL97NXfX4B9GRd4z8r+PHffr4zdu+lHg2x7VNWfOuXVA97DPbwFvVTNdjv92F3DQQwdmdivQxDn3PF6iFj7uQaChcy4E/Nx/hY8HyKvo4bHKOi3s/Xi85o045x4JGz4brwdIERERERGpoUh5Rux4i+rk7DiZe4RxY/GaK4qIiIiISIRQchajnHOH7QfXOTfxKPOOx68RExERERER+V/oMR0REREREZEIoORMRERERETkKMyslZmNM7MlZvalmf3IH55lZp+b2Ur//0x/uJnZ42a2yswWmlmfo61DyZmIiIiIiESVgP4IdRnwf865rsAA4Htm1hX4GTDGOdcRGON/BrgA6Oi/7gSeONoKlJyJiIiIiIgchXNuq3Nurv9+P7AU789vjQBe8Cd7Ae9PbuEPf9F5pgMZZtbsSOtQciYiIiIiIlHFTsDrmNbv/b3lU4AZeH+Wa6s/ahvQxH/fAtgYNtsmf9hhKTkTEREREZGociKaNZrZnWY2O+x1Z/XrtnTgbeAu51xe+DjnnAO+9h/IrvNd6YuIiIiIiDjnngSePNI0ZpaAl5i97Jx7xx+83cyaOee2+s0Wd/jDNwOtwmZv6Q87LNWciYiIiIhIVAmiWaOZGfAMsNQ595ewUaOAW/z3twDvhw2/2e+1cQCwL6z5Y7VUcyYiIiIiInJ0ZwA3AYvMbL4/7OfAH4A3zOwOYD0w0h/3MXAhsAooBG472gqUnImIiIiISHQ51h48jgPn3OQjrHlYNdM74HvHsg4lZyIiIiIiElVq+HfJoo6eORMREREREYkAqjkTEREREZGoEqMVZ6o5ExERERERiQSqORMRERERkagSq8+cKTkTEREREZGoEqO5mZo1ioiIiIiIRALVnImIiIiISFSJ1WaNqjkTERERERGJAKo5ExERERGRqBKjFWdKzqLBqt0u6BCiwq79QUcQPVKTgo4gOsTF6pn/OGuVoYKqqQ/uWx90CFGhxz2tgw4hajSuH3QE0aGoNOgIRGpGyZmIiIiIiESVWH3mTMmZiIiIiIhElxhNztQhiIiIiIiISARQzZmIiIiIiESVGK04U82ZiIiIiIhIJFDNmYiIiIiIRBV1CCIiIiIiIhIBYjQ3U7NGERERERGRSKCaMxERERERiSqx2qxRNWciIiIiIiIRQDVnIiIiIiISVWK04kzJmYiIiIiIRBc1axQREREREZETRjVnIiIiIiISVVRzJiIiIiIiIieMas5ERERERCSqxGjFmWrOREREREREIoFqzkREREREJKrE6jNnSs5ERERERCSqxGhupmaNIiIiIiIikUA1ZyIiIiIiElVitVmjas5EREREREQigGrOpFo39RlOj6Zt2V9cyG/HvFw5fEi7Xgxp15OQcyzetpZ3vpwCwHmd+nJGm26EnOONheNZsmNDUKHXqkap6fxg0Lk0TE4F4PMVi/l42XwGtunAyF4DaNEwi/s+fo3Vu3cAEG9xfOf0YbTNOol4i2PCmqW8u3h2kJtQa77Rbzi9m7clr7iQn3/q7VOtMxpza9+hJMTVI+RCvDBnHGv2bCc1IYlvnDack9IzKC0v4+lZX7B53+6At6B23N5vOL2beeX0y9FfldMtp3rlVO5CvDh3HGv3bGdg65O5sHNfAA6UlfDinHFs3LcryPBr1cyXx7B18XqS6qdw/s+vA6C44ADTnxtNwZ79pGXVZ+Dt55GYmkxJ4QFmvTyW/F15xNeLp98NQ2nYvFHAW1B76qcn8+D9I+nYvhkOx/2/fp0brz+TnDbZ3vj6KezfX8TV1/0FgDtuG8oVl/WnvDzEH/70HlOnLQ8y/FqRlZrOdwb653MHY1cv5tPl80lLTOKHZ1xIdnoDdubn8fjkjykoLeaMnJO5pEtfMDhQWsKzs8axYW/dOP6u7zWcbk28a4Q/THj5oHFntzuFy7udyX2j/0NByQE6NGrBN/tdwu7CPAAWbl3FpytnBhF2rbulz3B6+tdSD4ZdSw1t14sh7XvinGPhtrW8vXgK8RbHzX2G0TrDuz6YtmEpn6yoG9cHX1eMVpwpOZPqTVu/hPGrF3Br33Mrh3Vq3JJezdrx0NhXKAuVUz8xBYBm9bPo17ITvxnzEg2T07jrjMu5//MXcbigwq815S7EC7MnsXbPTpLrJfDIxdexcOsGNuzdzZ/Gf8i3Bgw7aPqBOR1JiIvn/z54mcT4evxtxE1MXrucnQX7A9qC2jNp3RI+X7WAb/X/ap+6ptcg3ls8g4Xb1tOzWQ7X9BrE78e9zaVd+7Fh7y4en/IRzepncvOpZ/PH8e8EGH3tmbx2CWNWLuCbYeU0sucg3vtyBou2radn0xyu6TmIP4x/m50Fefx+3FsUlhbTo2kbbu07jN+OeT3A6GtX2/5d6HhmT2b894vKYcs+n8tJnVrS5dxTWfrZHJZ+PpdeI05n6WdzyGjRmDO+eSF523KZ++YEhvzgsuCCr2U/vfcypkxdzv/95EXq1YsnJTmBe3/238rx99x9Cfn5BwBo17YJF5x3Cpdd9QgnZTfkqSe+xcWX/4FQKLbP6aFQiJfnTmJdrnc+/93517Fo6wbObNeFxds38sG42VzStS+XdOvLa/OnsCM/j99+8RYFpcX0ataGb5w2jPs/qxvH34yNS5i4bgE39j73oOEZyel0zm7DHj8Rq7B6zxaenDmqNkOMCFPXL2HcmgXcfupX5XRy45b0at6O34zxr6WSvGupU1t0pF5cPL8e410f/Hr4TczctJzdhbF/ffB1qVmj1Cmrdm+hsPTAQcPOatuD0StmUxYqB2B/SREAPZu1Y9amFZSFytldmMeOgn3kZDWp9ZiDsLeokLV7dgJwoKyUzfv2kJWazuZ9uWzJ23vI9M45kuolEGdGYr16lIXKKSotqeWog7F85xYKig/ep3CQkpAIQGpCInuLCgBo3iCLJds3ArB1fy6N0+rTICm1VuMNyopdWygoObicHF+VU0pCIrl+Oa3avZXC0mIAVu/eRlZKeq3GGrTsDs1JTE06aNiWRWvJ6d8ZgJz+ndmycC0AeVtzOalTSwAaNM2kYM9+DuQV1m7AAUlPT+bUPu14570ZAJSVlbM//+B97LxzevPxp/MAOHtINz4ZPY/S0nI2b9nDhk276dG9da3HXdv2HihkXW7Y+TxvD5mp6Zzasj2T1iwBYNKaJfRt2R6Albu2UuAff6t2bSMrte4cf6v3bKGwynkK4IpuZ/L+0sl14NZszazcfej5fEi7Hny6POxaqrjIH/PV9UFCfD3K69D1gRwsZmrOzCwH+BSYA/QBvgRuBroAfwHSgV3Arc65rWbWAfg3kA2UA1cDvwG6Aa2Bff7r38DzwBNAX6AM+LFzbpyZ3QpcDjQEWgAvOed+7cfzHtAK/r+9O4+Pqrz3OP55JoRsE0ggCwSQsMq+CgKSgGwC2lu1AiougIra9tZrr7b1Vq/2tt7a5fZq7XWtIlZRcKNIqYZ9EUHZ9zUkkgBhSyCBLCTz3D/mJEQEiZpwZibf9+s1Lydnnpz85njOmec3v+d5IBJ4xlr7krO9yFrrdZ5fAfzRWju0bo5K7UryxtO+aQu+32UQZ3zlvLd5BdkFecRHesnMP1jVrqC4iPhIL/tcjNUNiTGxpDZJYvfRQxdssyp7D/1bteXlcXcTERbOa2uWUVRWegmjDCxvrl/Kw0Nu4OZeaRgMv144C4AvCo5yRcv27Dp6gLZNkkmIbkSTaC8nS+tHZ/pcM9Yv5aH0G5jQMw0Pht8smvWVNultu7LpUNalDy7AlBSeJqpxDACRjaIpKfSfM41bNCVnYyaJ7VM4lpXH6eOFnC4oIrJR6Cf9LVKakJ9/it88cTMdO6awbXsOv/vDbIpL/B2/vn3acux4IV/s9w/JS05qzKbN2VW/n5dXQFJiY1did0tCTCyp8UnsPXqIxpHRFJT4z6OCktNVw9irG9quKxsPZF3iKANL9+S2FJQUceDkV4d2tolvxs/Tb+VE6Slmb13OoaLjLkQYGJK98XRIaMH1XQdxpqKcd7esICs/j7W5e+jZvC1/HHs3DcPCmblpWdWXb3J+IVo4C7nK2eXAc9bazsBJ4EfAs8BN1tq+wKvAk07bN4H/s9b2BAYBB621E621vYA5wMPW2l7W2hec/VhrbXfgFmC6MSbS2U9/4AdAD2Cck3ABTHH+5hXAT4wx32hygzFmqjFmjTFmzbaMld/iUNQ+j8cQ0zCC3y2dyftbVnBP/zFuhxQwIhuE89DQa3nt86Vf+01X+4RkfNYy9Z1X+OEH0/helz4keRtdwkgDy7D2PXhzwzIe/PBVZmxYxt39RgAwd/saohtG8OtRtzKyQ0+yC47gsz6Xo3XPsPY9eGvDMv59rv84TXGOU6VOiS1Jb9OVWZs+cSnCwGSMofLju/PIvpwpLiXjqbfZs2wTcS0TMZ5Q/Wj/srAwD507tWDmuysZf+ufKC4u5a7Jw6peH3NN76qqmUBEg3AeTLuWv61dSnH5+e7nX64LdUlqydB2XXlrQ/29/sLDGjCyQz/m7Vz1lddyThzh8QXT+N2yGSzbt5G7+33PhQgDh8f4+1K/XTKTd7es4F6nL5Uan4y1lofnvcIjH09jVIc+JETX3/5BfRZqydl+a23l3fEN4BqgGzDfGLMBeBRoaYyJBVpYaz8AsNaWWGu/7iv5wc7+sNbuALKBjs5r8621x6y1xcD7TlvwJ2QbgVX4K2gdnO1RxpgNTjxfnkVbjbX2JWvtFdbaK7qMGlTzI1CHCoqLWH9gLwBZ+XlYa/E2jCK/pIj4qNiqdnFRXvJLitwK85ILMx4eGnotyzN3svqLvV/bNq3N5aw/kE2F9XGypJidRw7Qrmn9GAJ6PoNTO7MmZw8An+3fTVvnWJSUl/HXz+bzWMYMXlydQWxEFIeLTn7drkLaVa07sybXf5w+z9lN22rDhls2TmBKv+E8s+LDrwyfqY8iY6MpPuEf9ll84hSRsf75HOFRDel/23BG/eJm+t8+gtKiYrxN60c1KO/wCfIOn2DzFv9CTfMXbqJzpxaAP3EbMaw7H2ds+FL75OS4qp+Tk+M4fOTEpQzZNWHGw4Np1/JJ1k4+z/Hfz0+UnCbOqZbFRUZzoqS4qn2ruATuuXI4/7PsQ4rq8fWXEN2YptGN+PmQiTw+fDJxkV4eTr+V2IhoSsrLKKs4A8C2w1mEeTzENIy8yB5DV35JEetyz/alfE5f6spWl7Mlz98/KCwtZs+xA6TG19/+QU0YU/uPQBBqydm5w5wLga1OBayXtba7tXbU+X6xFv+mNcYMBUYAA53K3Hr8wxsBiivjASbWcix1asOBTC5P9M/ZSPLGEeYJo6ismE0HM+nXsiMNPGE0jW5EkjeOrON5Lkd76fxw0AhyCo4zd/vFv3k+eqqQbs1aARDRoAEdEppx4ER+XYcYsApKTtEp0d9J7JLUikOFBYB//lmYx397Gtq2KzuP5FJy3m+w64fqx6lzUivynOPUJDqWfx10LS+tziCvqMC9AANISvdUslbvACBr9Q5SurcBoOx0KRXl/jkemSu3kdguhfCohq7FeSkdO1bIobyCqpUZr+zfgb37/PfoAVd2YF/WYfIOn02+lizdyphrehMeHkaLlCa0bpVQldiFuqkDRpB74jjzdpy9n6/LySStbRcA0tp2Ya2TtDWNjuXBtGt57tOMqntXfXWw8Bi/zHiZXy2cxq8WTqOgpIg/LJtBYelpYqvNF74sLhljTL3+Iql6XyrZG0cDpy91vLiQTkn+/kHDsAa0bdKMg4X1t39QE6YOHoEgZOacOS4zxgy01n4K3Iq/anVP5TZjTDjQ0Vq71RiTY4y53lo72xgTAYR9TfVsOf5EapExpiP+OWk78c9tG2mMaQIUA9cDU/DPP8u31p42xnQCBtThe64Td10xmo6JLfE2jOS3o6fw4fbVrMzeyh19RvLY8IlU+HxMX5sBwMHC46zN2c3jw2+jwlre3ri4XqzUCNApKYUh7TqTnX+UP1x3KwAz1q8k3BPGXf2H0CgyikeGfZ+s/CP8ZsFsPtq5iR8NGsn//sttACzeu43serL08v0DRtM5qSXeiEie/t4U3t+ymlc/X8jE3umEeTycqahg2ppFgH9BkKlXjsJayD15jL9+tuAiew8d9w0YTadE/3H603VTmL11NdPWLGRir3Q8lcdprf84fb9Lf7wRkdzR52rAv3rorxa87Wb4l9Sn0zI4sieX0qISPnzsNbqO7U+nkX359NWP2LdqO9Hx/qX0AU7m5fPZ3xZgjKFRsyb0m3i1y9FfWr/93Qc89eREwsPDyMk5zmNP+M+TMaO+OqRxb2YeH8/fwN/f/RnlFT6efOr9kF+pEeDyxBTS2nTmi/yj/PcY//181saVzNm2hp8MHsvV7bpy9NRJnlkxD4Abu/UnNiKSyf3855LP5+PRj+vH9Xdnn9G0b+rvI/zXiCnM27maVfu3nrdtr+btGZzaA5/PxxlfOdPX/vMSR+uee/qd7Uv9fswU5mxbzYqsrUzqO5Inhk+k3PqY5vSlFu/dxKS+I/nVCH//4JPsbeSeZ/6ehD5jbWjccKstCLIG6AtsA27HP/zwz/gX7WgAPG2tfdkY0wF4EUgAzgDjrLWZzr5eA+Zaa991fo7kwguCXO/suyXOgiBOsjcbSMWfxMUBT1hrl3ybBUHu++CZ0PifVMeOarXZGjtngTu5gHoyJek7axWnA1VTs3+RffFGQveHQn91yNqSEHvxNgLFZ9yOIHi8fOMDQXFTf2he7feP/zjW/fceapWzcmvtbeds2wCkn9vQWrsbGHbudue1Sef8XAJMvsDfzLHWXn9O+1LgvKtlVCZmzvM1wNAL7FdEREREROqRUEvOREREREQkxAXKAh61LWSSM2ttFv6VGS/l33wN/7+BJiIiIiIi8p2ETHImIiIiIiL1Q4gWzpSciYiIiIhIcDEhOq4x1P6dMxERERERkaCkypmIiIiIiASV0KybqXImIiIiIiISEFQ5ExERERGRoBKiU86UnImIiIiISHAJ0dxMwxpFREREREQCgSpnIiIiIiISVDwhWjpT5UxERERERCQAqHImIiIiIiJBJUQLZ0rOREREREQkuITqao0a1igiIiIiIlIDxphXjTGHjTFbqm1rYoyZb4zZ7fw33tlujDF/NsbsMcZsMsb0udj+lZyJiIiIiEhQMXXwqKHXgNHnbPsFsNBa2wFY6PwMMAbo4DymAs9fbOdKzkRERERERGrAWrsMOH7O5u8D053n04Hrq21/3fqtAuKMMc2/bv+acyYiIiIiIkElwOacJVtrDzrPDwHJzvMWwP5q7XKcbQe5AFXORERERESk3jPGTDXGrKn2mPpN92GttYD9tjGociYiIiIiIkGlLgpn1tqXgJe+xa/mGWOaW2sPOsMWDzvbc4FW1dq1dLZdkCpnIiIiIiISVIyp/cd3MAe403l+J/D3atvvcFZtHACcqDb88bxUOQsCfZsH1qDaQNWw1cXbiF9pudsRBAddeTUTFe52BMFjyjOt3Q4hKESrd1JjETpWNRLu+dajzES+xBjzFjAUSDDG5ACPA08Bs4wxdwHZwHin+TxgLLAHOA1Mvtj+dUmLiIiIiEhQcesLVGvtLRd4afh52lrgR99k/xrWKCIiIiIiEgBUORMRERERkaDiCdG5B0rOREREREQkqIRobqZhjSIiIiIiIoFAlTMREREREQkq33Hp+4ClypmIiIiIiEgAUOVMRERERESCSogWzpSciYiIiIhIcNGwRhEREREREakzqpyJiIiIiEhQCdHCmSpnIiIiIiIigUCVMxERERERCSqacyYiIiIiIiJ1RpUzEREREREJKqFaOVNyJiIiIiIiQSVUh/+F6vsSEREREREJKqqciYiIiIhIUAnVYY2qnImIiIiIiAQAVc5ERERERCSohGjhTMmZiIiIiIgEFw1rFBERERERkTqjypnUmM/n443H38EbH8ONP72OgiMnmfvcx5QUlZCcmsTYe0cQ1iDM7TBdc/JYIXOeX8ipE6cxBnoN60r/0T2rXl/9j/UsnLGSf3thCtGxUS5GGhgqz6fY+Bhu+Ol1rJ+/iXUZGyk4fJL7/6JjVJ2uvYub8+JCdq/PJqZRFPf9/hYADmUdYd6rSyk/U47H42HM5CG0aJ/scqTuKz1dytLpizmeewwwDJ08jGbtmrF54Sa2Lt6M8Rgu657KwHGD3A7VdT6fjzef8F97Nzx4XdX2RW8sY+vy7fzri/e6GF1gOHmskA9fqPbZd3VX+o3uyfL3PmPDkm1Ex0YCMGT8ANr3SnU3WBfNeXERu5x71P2/vxmAd//8MccOFgBQcqqMyJiG3PvbCS5GGVxCtHCm5Exqbl3GJpqkxFNWXAbAspkrueKaXnQa0IH5ry1h89Lt9BrezeUo3ePxeBgx8SqatUmktLiMaY/Ook23ViS2bMLJY4Vkbt5Po6Zet8MMGOsyNtG02vmU0rE5bXulMuup2e4GFoB07V1cz/TO9BvVg78/v6Bq28K3PiX9xn6079Wa3euzWPjWSu547AYXowwMn7y1nFZdL2PU/aOpKK+gvKyc3B05ZG3Yx7jHbyYsPIzik6fdDjMgrD/n2gM4tO8wpadKXYwqsHg8HobfWu2z77FZtOneCoD+o3ty5bW9XY4wMPRM70S/Ud2Z/fzCqm03/eSaqucZb3xCRHRDN0KTAKNhjVIjhceLyNyYRY8hXQCw1rJ/ey4d+7UDoOvgTuxZl+lmiK7zxsfQrE0iABFRDWmaEk9R/ikA5v/tE4bdMggTqgOkv6HC40Xs25hFd+d8AkhunUjjxEYuRhWYdO3VTOvOKUR5I76yvdTpVJcWl+GNj7nUYQWc0tOlHNx9gE5pnQEIaxBGRHQEW5dsofeYPoSF+yuwUY2i3QwzIFRee93Tz96nfD4fy2auJG2CqoqVzv3sS0iJp/D4KZejCjwXukeB/76+bdUeug3scImjCm7G1P4jEIRc5cwYcwfwEGCBTUB356XuwGbn+VggCXgBiAb2AlOstfnOPpYAzYFioL211muMiQSeB64AyoGfWmsXG2MmAX8ADgAxwGPW2reMMf2BZ4BIZz+TrbU7jTENgZlAByfGWGttat0cjdqz6M0VpI8fRFnJGQCKi0qIiG6IJ8yf33vjYyjM1824UsGRk+RlHyWlXTK71mQS2ySG5NYJbocVMBafcz7Jhena+/ZG3TGYGU99yII3V2KtZdITN7odkusKj54k0hvF4mmLOLb/KImtE7nqljRO5BVwcPcBPvtgFWHhDRg4bhBJber3ENAlM1aQPmEQZcVn71MbFmymXe9UvHFK9M+n+mdfzq6DrJ2/mc0rdtK8TSLDJl5FVEyk2yEGpC92HCSmcTRNm8e5HUpQCZBcqtaFVOXMGNMVeBQYZq3tCTxgre1lre0FFFc+t9YeAF4Hfm6t7YE/aXu82q7CgFuc36v0I8Baa7sDtwDTnYQNYKbz9x4BxjnbdgBp1trewH8C/+1svwYIt9Z2A66uzfdfV/ZuyCK6URTN2iS5HUpQKCsp4/2nP2LE7YPxhBlWzllL+k393Q4rYFSeT8k6ny5K1953s3bBFkbdPpgH/nInI2+/irkvLXY7JNf5fJajXxyh69CujHt8Ag0iwln/z3X4Kiylp0q54T9uYsBNg5j/4sdYa90O1zWZlfep1LPXXlH+KXZ9vpfeI3q4GFngKisp44NnPmLEbYOJiG5InxHduO9Pt3HXkxPwxsWw6M1P3A4xYG1ZuZtug1Q1E79Qq5wNA96x1h4FsNYeP18jY0xjIM5au9TZNB14p1qTKKDknF8bDDzr7HeHMSYb6Oi8NsEYkw6kAj9wtjXGn8BVVsjCne0VQLQx5mtn7xtjpgJTAW77+QTSr3dvCEXuroPsXb+PfZuyKT9TTlnxGRa/uZzS02X4Knx4wjwU5Z8iVkOGqCiv4L2nP6LrVR3p1K8dh784RsGRQl55ZCYAJ48X8eovZzHpv26qt9+8HjjP+TTvhfmMvW+k26EFHF17382mZTu55o40ALpc2Z65Lys588bHEBPvJbltMwDa9W3H+n+uwxvvpU2fthhjSG6bjDGGkqISourpwjy5u51rb6Nz7ZWcYfov3yKsgYdXf/YGAGfKynnlZ3/jrt/f7nK07qsor+D9Zz6i66COXO4MuY5pfHZobM+ru/DO//zDrfACmq/Cx47PM7nnyXEXbyxfEijDEGtbqCVntaU5cPAbtJ9prf2xk4jNBS4Hfg0sttbeYIxJBZY4bTOAG4EjQO6FdmitfQl4CeDlVX929evL9PEDSR8/EIAvtuey5p/rufa+Ucz5y0fs+nwvnQZ0YOuKHbTr08bNMF1nreUfLy8moUU8V47tBUDSZU35t+enVLX5vwdeZ/JvxtXrlQjTxg8kzTmf9jvnkxKz89O1991442PI3n6A1C4tyNqaQ5PkOLdDcl104xi8TbwUHMonrlk8OdtziE+Jp1FiYw7syKVFp5YUHCqgotxHpLf+DkFLGzeQtHHV7lMfrf/Sao0Az977ohIz/J998/66mKYp8fR3PvvAX2msnOe5a00miS2buBRhYMvckkPTlHgtGCZVQi05WwR8YIz5k7X2mDGmyfmqZ9baE8aYfGNMmrV2OXA7sBTAGDMYKKicf1bNcmAisMgY0xG4DNgJ9KnWphBo6jxvzNnka1K1v11ujCkGHgb+Dqz5Tu/YRenjBzL3uQxWvLeKpNaJX5o0XR/l7DrIlhU7SWzVlL8+8jYAQyfU76WDv4l1GRv5fN56Tp04zeuPvk2bHq255q5hbocVkHTtfdX7z2aQvT2X04UlPP3j1xjyg/5cd/dQPn59BT6fjwbhYVx391C3wwwIg29JY+HL86ko99EosRFXTx5Gg4hwlkxbxMz/9FeHhk0ZrgWMpEaqf/a98h/+z74h4wew7dPdHM4+CsbQOCGWMVOGuhuoy957NoPs7Qc4XVjC//54OkN/0I/eV3dh66e76TaovdvhBaVQvUOZUBtTboy5E3/iUwGst9ZOcrYXWWu91dr14uyCIJnAZKA98CJwv7V2dfXfq8GCILlABPCUtXa6MWYg/uGSp4B/ALdZa1ONMeOBsdbaScaYBGDNxRYEcbtyFiwahtpXDXWotNztCIJDqN74a1tU+MXbiN8RrVBfI9G6n9dYhI5VjYR71JWqqYl9HwiKj7/nVtZ+//iHg37i+nsPueQsFCk5qxklZzWn5KxmXL9DBwklZzWn5KxmlJzVnJKzmlFyVnPBkpw9/2nt94/vH+h+cqZLWkREREREgkpILTlfTai+LxERERERkaCiypmIiIiIiASVUF2zSJUzERERERGRAKDKmYiIiIiIBJUQLZwpORMRERERkeCiYY0iIiIiIiJSZ1Q5ExERERGRoBKihTNVzkRERERERAKBKmciIiIiIhJUQnXOmZIzEREREREJKqGanGlYo4iIiIiISABQ5UxERERERIJKiBbOVDkTEREREREJBKqciYiIiIhIUNGcMxEREREREakzqpyJiIiIiEhQCdUKk5IzEREREREJKhrWKCIiIiIiInVGlTMREREREQkqBut2CHVClTMREREREZEAoMqZiIiIiIgElVCdc2asDc2SoIiIiIiISDDRsEYREREREZEAoORMREREREQkACg5ExERERERCQBKzkRERERERAKAkjMREREREZEAoORMREREREQkAPw/MdDkTy62Ly8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201" y="2946377"/>
            <a:ext cx="3528392" cy="2000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2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60" y="0"/>
            <a:ext cx="8435280" cy="85725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Зависимость рейтингов от категории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89" y="781740"/>
            <a:ext cx="4824536" cy="4073500"/>
          </a:xfrm>
        </p:spPr>
        <p:txBody>
          <a:bodyPr>
            <a:noAutofit/>
          </a:bodyPr>
          <a:lstStyle/>
          <a:p>
            <a:r>
              <a:rPr lang="ru-RU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от 4.2 до 4.4 </a:t>
            </a:r>
            <a:r>
              <a:rPr lang="ru-RU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ru-RU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медианные рейтинги у всех категорий заведений - </a:t>
            </a:r>
            <a:endParaRPr lang="ru-RU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10% </a:t>
            </a:r>
            <a:r>
              <a:rPr lang="ru-RU" sz="1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</a:t>
            </a:r>
            <a:r>
              <a:rPr lang="ru-RU" sz="1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астфудов</a:t>
            </a:r>
            <a:r>
              <a:rPr lang="ru-RU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и кафе </a:t>
            </a:r>
            <a:r>
              <a:rPr lang="ru-RU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имеют рейтинги </a:t>
            </a:r>
            <a:r>
              <a:rPr lang="ru-RU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ниже 3.4 и 3.5</a:t>
            </a:r>
            <a:r>
              <a:rPr lang="ru-RU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соответственно. </a:t>
            </a:r>
          </a:p>
          <a:p>
            <a:r>
              <a:rPr lang="ru-RU" sz="1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фастфуды</a:t>
            </a:r>
            <a:r>
              <a:rPr lang="ru-RU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редко получают высокие оценки</a:t>
            </a:r>
            <a:r>
              <a:rPr lang="ru-RU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90% заведений имеют оценки не выше 4.5</a:t>
            </a:r>
          </a:p>
          <a:p>
            <a:r>
              <a:rPr lang="ru-RU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столовые и булочные</a:t>
            </a:r>
            <a:r>
              <a:rPr lang="ru-RU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10% заведений имеют оценки не выше 3.8 и 3.9</a:t>
            </a:r>
            <a:r>
              <a:rPr lang="ru-RU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соответственно</a:t>
            </a:r>
          </a:p>
          <a:p>
            <a:r>
              <a:rPr lang="ru-RU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Фавориты клиентов – это </a:t>
            </a:r>
            <a:r>
              <a:rPr lang="ru-RU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бары, пабы : 80% заведений имеют оценки от 4.1 до 4.7 </a:t>
            </a:r>
            <a:r>
              <a:rPr lang="ru-RU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 медианным значением оценки </a:t>
            </a:r>
            <a:r>
              <a:rPr lang="ru-RU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4.4</a:t>
            </a:r>
          </a:p>
          <a:p>
            <a:r>
              <a:rPr lang="ru-RU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пиццерии , рестораны, кофейни </a:t>
            </a:r>
            <a:r>
              <a:rPr lang="ru-RU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стабильно хорошее качество</a:t>
            </a:r>
            <a:r>
              <a:rPr lang="ru-RU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80</a:t>
            </a:r>
            <a:r>
              <a:rPr lang="ru-RU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 всех оценок от </a:t>
            </a:r>
            <a:r>
              <a:rPr lang="ru-RU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4/4.1 </a:t>
            </a:r>
            <a:r>
              <a:rPr lang="ru-RU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 </a:t>
            </a:r>
            <a:r>
              <a:rPr lang="ru-RU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4.7, медианное значение 4.3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329" y="1099038"/>
            <a:ext cx="3876131" cy="343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4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860</Words>
  <Application>Microsoft Office PowerPoint</Application>
  <PresentationFormat>On-screen Show (16:9)</PresentationFormat>
  <Paragraphs>86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Анализ рынка заведений общественного питания Москвы </vt:lpstr>
      <vt:lpstr>Цели и задачи проекта</vt:lpstr>
      <vt:lpstr>Источники данных</vt:lpstr>
      <vt:lpstr>Общие выводы по проекту</vt:lpstr>
      <vt:lpstr>Выводы и рекомендации по открытию кофейни</vt:lpstr>
      <vt:lpstr>Популярные категории заведений в Москве</vt:lpstr>
      <vt:lpstr>Распределение сетевых заведений</vt:lpstr>
      <vt:lpstr>Распределение заведений по районам</vt:lpstr>
      <vt:lpstr>Зависимость рейтингов от категории</vt:lpstr>
      <vt:lpstr>Цены в зависимости от района</vt:lpstr>
      <vt:lpstr>Средние рейтинги по районам Москвы</vt:lpstr>
      <vt:lpstr>Открытие кофейни: распределение кофеен и рейтингов по районам</vt:lpstr>
      <vt:lpstr>Открытие кофейни: средние цены по районам Москвы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Ольга</dc:creator>
  <cp:lastModifiedBy>Ольга</cp:lastModifiedBy>
  <cp:revision>42</cp:revision>
  <dcterms:created xsi:type="dcterms:W3CDTF">2024-03-27T21:52:22Z</dcterms:created>
  <dcterms:modified xsi:type="dcterms:W3CDTF">2024-03-28T21:27:08Z</dcterms:modified>
</cp:coreProperties>
</file>