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eague Spartan"/>
      <p:regular r:id="rId11"/>
      <p:bold r:id="rId12"/>
    </p:embeddedFont>
    <p:embeddedFont>
      <p:font typeface="Inter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eagueSpartan-regular.fntdata"/><Relationship Id="rId10" Type="http://schemas.openxmlformats.org/officeDocument/2006/relationships/slide" Target="slides/slide5.xml"/><Relationship Id="rId13" Type="http://schemas.openxmlformats.org/officeDocument/2006/relationships/font" Target="fonts/Inter-regular.fntdata"/><Relationship Id="rId12" Type="http://schemas.openxmlformats.org/officeDocument/2006/relationships/font" Target="fonts/LeagueSparta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SLIDES_API6195753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SLIDES_API6195753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SLIDES_API6195753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SLIDES_API6195753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SLIDES_API6195753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SLIDES_API6195753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SLIDES_API6195753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SLIDES_API6195753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Колибри: Совершенствование образования с помощью технологий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Краткий обзор</a:t>
            </a: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Что такое Колибри?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Образовательная платформа с открытым исходным кодом, разработанная компанией Learning Equality.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Обеспечивает доступ к высококачественным автономным образовательным ресурсам.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Предназначена для использования в сообществах с низкими ресурсами или без связи.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Доступ через приложение Kolibri или веб-интерфейс.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Поддерживается глобальным сообществом разработчиков и пользователей.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35000" y="39295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Ключевые возможности для коучей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Создавать классы и назначать учебные материалы для студентов.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Отслеживайте успехи и успеваемость учащихся.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Адаптировать учебный материал к индивидуальным потребностям учащихся.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Используйте Kolibri Studio для создания и распространения собственных образовательных ресурсов.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Доступ к подробной документации и ресурсам поддержки.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35000" y="39295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Ключевые возможности для учеников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Увлекательные интерактивные учебные занятия и викторины.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Доступ к различным предметам и темам, включая математику, естественные науки и изучение языков.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Автономный доступ к образовательному контенту даже в местах, где нет подключения к Интернету.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Адаптивное обучение, которое подстраивается под индивидуальные потребности учащихся.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Поддержка самостоятельного обучения и исследования.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Начало работы с Kolibri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Загрузите и установите приложение Kolibri или получите доступ к веб-интерфейсу.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Изучите доступный образовательный контент и ресурсы.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Создайте учетную запись учителя и настройте свои классы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Назначайте учебные материалы и отслеживайте успехи учащихся.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Вносите свой вклад в сообщество Kolibri, создавая и распространяя свои собственные ресурсы.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