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E1BB52-78C3-6D47-B57D-095936D36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0663" y="1455611"/>
            <a:ext cx="3849624" cy="2312521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Tic Tac Toe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F802A-5CAF-A14D-8E0E-E17D0F762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0662" y="3815282"/>
            <a:ext cx="3849625" cy="1027982"/>
          </a:xfrm>
        </p:spPr>
        <p:txBody>
          <a:bodyPr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Using numpy, SqlLite, Tkinter, Matplotlib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C10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A2E770E-94E6-7D40-8BC0-348BDF670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6" r="-2" b="6206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95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B7F4CA-C53C-404D-BFC2-579BCB51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265" y="625474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657325-B17B-3D40-94E7-4209AA7FB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8" y="9525"/>
            <a:ext cx="6070601" cy="2792111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425FB0-11C3-DA4E-95F8-2E11E1D5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39" y="2978396"/>
            <a:ext cx="7569199" cy="38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112299-3D66-D84D-9E7D-E1D427BE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14F56B-BE6F-7241-835F-8E2B759D8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6" y="204274"/>
            <a:ext cx="6677025" cy="3011207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373770-629E-964B-9037-F23B49C2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63" y="3246438"/>
            <a:ext cx="7110941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ECC1E3-2D92-A941-878D-A9025F02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90E8B86-5B73-CF4E-BD51-98A029E03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920" y="-28574"/>
            <a:ext cx="8501855" cy="3222625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CCA1B9-71B8-B34E-B677-1E3E84D6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06" y="3194051"/>
            <a:ext cx="1117758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5399C4-FECD-E549-AD98-DA7D2FCF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BF85D4E-858F-1E45-A912-EF2422AB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4324"/>
            <a:ext cx="12161837" cy="4514850"/>
          </a:xfrm>
        </p:spPr>
      </p:pic>
    </p:spTree>
    <p:extLst>
      <p:ext uri="{BB962C8B-B14F-4D97-AF65-F5344CB8AC3E}">
        <p14:creationId xmlns:p14="http://schemas.microsoft.com/office/powerpoint/2010/main" val="209041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903FE-2EAD-E74C-BF7F-1481E30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022" y="1922253"/>
            <a:ext cx="8247189" cy="1762778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b="1" dirty="0" err="1">
                <a:solidFill>
                  <a:schemeClr val="accent1"/>
                </a:solidFill>
              </a:rPr>
              <a:t>Github</a:t>
            </a:r>
            <a:r>
              <a:rPr lang="en-US" sz="7200" b="1" dirty="0">
                <a:solidFill>
                  <a:schemeClr val="accent1"/>
                </a:solidFill>
              </a:rPr>
              <a:t> Link:- </a:t>
            </a:r>
            <a:r>
              <a:rPr lang="en-US" sz="2800" dirty="0">
                <a:solidFill>
                  <a:schemeClr val="accent1"/>
                </a:solidFill>
              </a:rPr>
              <a:t>https://</a:t>
            </a:r>
            <a:r>
              <a:rPr lang="en-US" sz="2800" dirty="0" err="1">
                <a:solidFill>
                  <a:schemeClr val="accent1"/>
                </a:solidFill>
              </a:rPr>
              <a:t>github.com</a:t>
            </a:r>
            <a:r>
              <a:rPr lang="en-US" sz="2800" dirty="0">
                <a:solidFill>
                  <a:schemeClr val="accent1"/>
                </a:solidFill>
              </a:rPr>
              <a:t>/</a:t>
            </a:r>
            <a:r>
              <a:rPr lang="en-US" sz="2800" dirty="0" err="1">
                <a:solidFill>
                  <a:schemeClr val="accent1"/>
                </a:solidFill>
              </a:rPr>
              <a:t>savneetshuann</a:t>
            </a:r>
            <a:r>
              <a:rPr lang="en-US" sz="2800" dirty="0">
                <a:solidFill>
                  <a:schemeClr val="accent1"/>
                </a:solidFill>
              </a:rPr>
              <a:t>/</a:t>
            </a:r>
            <a:r>
              <a:rPr lang="en-US" sz="2800" dirty="0" err="1">
                <a:solidFill>
                  <a:schemeClr val="accent1"/>
                </a:solidFill>
              </a:rPr>
              <a:t>TicTacToe_Game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3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00053C-C775-8B4D-8275-63D68E21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371" y="1619176"/>
            <a:ext cx="10977138" cy="4932297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Submitted by:-</a:t>
            </a:r>
            <a:br>
              <a:rPr lang="en-US" sz="7200" dirty="0">
                <a:solidFill>
                  <a:schemeClr val="accent1"/>
                </a:solidFill>
              </a:rPr>
            </a:br>
            <a:r>
              <a:rPr lang="en-US" sz="3200" dirty="0" err="1">
                <a:solidFill>
                  <a:schemeClr val="accent1"/>
                </a:solidFill>
              </a:rPr>
              <a:t>Vedant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Chokshi</a:t>
            </a:r>
            <a:r>
              <a:rPr lang="en-US" sz="3200" dirty="0">
                <a:solidFill>
                  <a:schemeClr val="accent1"/>
                </a:solidFill>
              </a:rPr>
              <a:t> (C0779423)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 err="1">
                <a:solidFill>
                  <a:schemeClr val="accent1"/>
                </a:solidFill>
              </a:rPr>
              <a:t>Savneet</a:t>
            </a:r>
            <a:r>
              <a:rPr lang="en-US" sz="3200" dirty="0">
                <a:solidFill>
                  <a:schemeClr val="accent1"/>
                </a:solidFill>
              </a:rPr>
              <a:t> (C0777993)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Navdeep Kaur (C0785549)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 err="1">
                <a:solidFill>
                  <a:schemeClr val="accent1"/>
                </a:solidFill>
              </a:rPr>
              <a:t>Dalveer</a:t>
            </a:r>
            <a:r>
              <a:rPr lang="en-US" sz="3200" dirty="0">
                <a:solidFill>
                  <a:schemeClr val="accent1"/>
                </a:solidFill>
              </a:rPr>
              <a:t> Singh (C0789821)</a:t>
            </a:r>
            <a:br>
              <a:rPr lang="en-US" sz="3200" dirty="0">
                <a:solidFill>
                  <a:schemeClr val="accent1"/>
                </a:solidFill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145B-F574-FC4D-A326-CF15F785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EA61-675C-584C-8208-A63E087F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variety of python library functions and a database including </a:t>
            </a:r>
          </a:p>
          <a:p>
            <a:r>
              <a:rPr lang="en-US" dirty="0" err="1"/>
              <a:t>Numpy</a:t>
            </a:r>
            <a:r>
              <a:rPr lang="en-US" dirty="0"/>
              <a:t>, for managing arrays in the game.</a:t>
            </a:r>
          </a:p>
          <a:p>
            <a:r>
              <a:rPr lang="en-US" dirty="0" err="1"/>
              <a:t>Tkinter</a:t>
            </a:r>
            <a:r>
              <a:rPr lang="en-US" dirty="0"/>
              <a:t>, for Designing the GUI Frames and Buttons(Tic Tac Toe board).</a:t>
            </a:r>
          </a:p>
          <a:p>
            <a:r>
              <a:rPr lang="en-US" dirty="0"/>
              <a:t>Matplotlib for plotting the Graph.</a:t>
            </a:r>
          </a:p>
          <a:p>
            <a:endParaRPr lang="en-US" dirty="0"/>
          </a:p>
          <a:p>
            <a:r>
              <a:rPr lang="en-US" dirty="0"/>
              <a:t>We have used </a:t>
            </a:r>
            <a:r>
              <a:rPr lang="en-US" dirty="0" err="1"/>
              <a:t>SqlLite</a:t>
            </a:r>
            <a:r>
              <a:rPr lang="en-US" dirty="0"/>
              <a:t> for our Database Implementation for Scoreboard and Histogram.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Structure of the Game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CBC922-7BE5-0E4F-8BCA-02A3893A5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125663"/>
            <a:ext cx="3682954" cy="38909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D67C0-021B-1746-8C26-A717919A5D70}"/>
              </a:ext>
            </a:extLst>
          </p:cNvPr>
          <p:cNvSpPr txBox="1"/>
          <p:nvPr/>
        </p:nvSpPr>
        <p:spPr>
          <a:xfrm>
            <a:off x="4795026" y="2589749"/>
            <a:ext cx="65785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structure of our game is separated into 5 major elements namely: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Single Player button – To play with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Multi Player button – To play with Friends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Scoreboard access- To show the scores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Top Players access- To show overall performance of Top 3 Players of our game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Exit Function button – To Terminate the game</a:t>
            </a:r>
          </a:p>
        </p:txBody>
      </p:sp>
    </p:spTree>
    <p:extLst>
      <p:ext uri="{BB962C8B-B14F-4D97-AF65-F5344CB8AC3E}">
        <p14:creationId xmlns:p14="http://schemas.microsoft.com/office/powerpoint/2010/main" val="420421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Logic behind the Game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E1A2-DABF-D741-82BF-3EB4D37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 single player we have used Random Function as an opponent to the player.</a:t>
            </a:r>
          </a:p>
          <a:p>
            <a:r>
              <a:rPr lang="en-US" sz="2000" dirty="0"/>
              <a:t>For Multi Player we have used buttons as to give each player turn to mark the required symbol on the board.</a:t>
            </a:r>
          </a:p>
          <a:p>
            <a:r>
              <a:rPr lang="en-US" sz="2000" dirty="0"/>
              <a:t>For scoreboard we have used </a:t>
            </a:r>
            <a:r>
              <a:rPr lang="en-US" sz="2000" dirty="0" err="1"/>
              <a:t>SqlLite</a:t>
            </a:r>
            <a:r>
              <a:rPr lang="en-US" sz="2000" dirty="0"/>
              <a:t> Database to integrate the information and store them for the record in bar graph.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55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Single Player Play of our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E1A2-DABF-D741-82BF-3EB4D37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User needs to input their name inside the text area and click PLAY</a:t>
            </a:r>
          </a:p>
          <a:p>
            <a:r>
              <a:rPr lang="en-US" sz="2000" dirty="0"/>
              <a:t>A 3x3 Board will appear next to the main window.</a:t>
            </a:r>
          </a:p>
          <a:p>
            <a:r>
              <a:rPr lang="en-US" sz="2000" dirty="0"/>
              <a:t>User will then have to compete with computer and either win or lose will be generated through output window.</a:t>
            </a:r>
          </a:p>
          <a:p>
            <a:r>
              <a:rPr lang="en-US" sz="2000" dirty="0"/>
              <a:t>User can than again select for any play from the main window after the scores gets registered automatically into the database.</a:t>
            </a:r>
          </a:p>
          <a:p>
            <a:endParaRPr lang="en-US" sz="2000" dirty="0"/>
          </a:p>
        </p:txBody>
      </p:sp>
      <p:pic>
        <p:nvPicPr>
          <p:cNvPr id="5" name="Picture 4" descr="Waterfall chart&#10;&#10;Description automatically generated with medium confidence">
            <a:extLst>
              <a:ext uri="{FF2B5EF4-FFF2-40B4-BE49-F238E27FC236}">
                <a16:creationId xmlns:a16="http://schemas.microsoft.com/office/drawing/2014/main" id="{C127775F-1304-9F44-B9D2-CEA45F25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6" y="942181"/>
            <a:ext cx="2916238" cy="1558132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733BE40C-39C0-AB47-BCFB-0DC66A7F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8" y="3090863"/>
            <a:ext cx="2171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1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Multi Player Play of our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E1A2-DABF-D741-82BF-3EB4D37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Both the Users needs to input their name inside the text area and click PLAY</a:t>
            </a:r>
          </a:p>
          <a:p>
            <a:r>
              <a:rPr lang="en-US" sz="2000" dirty="0"/>
              <a:t>A 3x3 Board will appear next to the main window.</a:t>
            </a:r>
          </a:p>
          <a:p>
            <a:r>
              <a:rPr lang="en-US" sz="2000" dirty="0"/>
              <a:t>User will then have to compete with each other and either win or lose will be generated through output window depending upon their choices in the game.</a:t>
            </a:r>
          </a:p>
          <a:p>
            <a:r>
              <a:rPr lang="en-US" sz="2000" dirty="0"/>
              <a:t>Users can than again select for any play from the main window after the scores gets registered automatically into the database.</a:t>
            </a:r>
          </a:p>
          <a:p>
            <a:endParaRPr lang="en-US" sz="2000" dirty="0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5F2B44B4-BAD2-D24C-8D61-7EECF315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4" y="3057525"/>
            <a:ext cx="2108200" cy="30099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A4814C-996B-F044-8A91-A454254CF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74" y="619030"/>
            <a:ext cx="232251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5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743" y="386290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Scoreboard of our Game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E2A6A9A-8E46-3444-B49F-BCB9D7CC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9" y="1782763"/>
            <a:ext cx="5402530" cy="24432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E1A2-DABF-D741-82BF-3EB4D37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449" y="2117596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section is for displaying the player performance.</a:t>
            </a:r>
          </a:p>
          <a:p>
            <a:r>
              <a:rPr lang="en-US" sz="2000" dirty="0"/>
              <a:t>A 450x450 window is generated using </a:t>
            </a:r>
            <a:r>
              <a:rPr lang="en-US" sz="2000" dirty="0" err="1"/>
              <a:t>Tkinter</a:t>
            </a:r>
            <a:r>
              <a:rPr lang="en-US" sz="2000" dirty="0"/>
              <a:t> Library.</a:t>
            </a:r>
          </a:p>
          <a:p>
            <a:r>
              <a:rPr lang="en-US" sz="2000" dirty="0"/>
              <a:t>All the stats of a particular player will be displayed here.</a:t>
            </a:r>
          </a:p>
          <a:p>
            <a:r>
              <a:rPr lang="en-US" sz="2000" dirty="0"/>
              <a:t>The scoreboard includes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84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09" y="255621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Top Player Bar Graph of our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E1A2-DABF-D741-82BF-3EB4D37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78" y="1449890"/>
            <a:ext cx="6461651" cy="38904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section displays the overall top performance player among the database and number of wins.</a:t>
            </a:r>
          </a:p>
          <a:p>
            <a:r>
              <a:rPr lang="en-US" sz="2000" dirty="0"/>
              <a:t>It shows the top 3 Players from all the database of all the records.</a:t>
            </a:r>
          </a:p>
          <a:p>
            <a:r>
              <a:rPr lang="en-US" sz="2000" dirty="0"/>
              <a:t>The X-axis displays the names and Y-axis displays the points of the players.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45C086-A225-6646-8CA9-AE60C504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8" y="641351"/>
            <a:ext cx="517684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0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0F892D-C7EB-0243-9017-3059EC69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2" y="1027545"/>
            <a:ext cx="9972675" cy="4802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951B3-669C-5947-AF83-CF60FBC9BF85}"/>
              </a:ext>
            </a:extLst>
          </p:cNvPr>
          <p:cNvSpPr txBox="1"/>
          <p:nvPr/>
        </p:nvSpPr>
        <p:spPr>
          <a:xfrm>
            <a:off x="4090989" y="360956"/>
            <a:ext cx="3734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Practical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0001945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{E805A524-AF0B-7444-8D43-9EBA258D2DE4}tf16401369</Template>
  <TotalTime>136</TotalTime>
  <Words>481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 Light</vt:lpstr>
      <vt:lpstr>Rockwell</vt:lpstr>
      <vt:lpstr>Wingdings</vt:lpstr>
      <vt:lpstr>Atlas</vt:lpstr>
      <vt:lpstr>Tic Tac Toe Project</vt:lpstr>
      <vt:lpstr>What did we use?</vt:lpstr>
      <vt:lpstr>Structure of the Game</vt:lpstr>
      <vt:lpstr>Logic behind the Game ?</vt:lpstr>
      <vt:lpstr>Single Player Play of our Game</vt:lpstr>
      <vt:lpstr>Multi Player Play of our Game</vt:lpstr>
      <vt:lpstr>Scoreboard of our Game</vt:lpstr>
      <vt:lpstr>Top Player Bar Graph of our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Link:- https://github.com/savneetshuann/TicTacToe_Game</vt:lpstr>
      <vt:lpstr>Submitted by:- Vedant Chokshi (C0779423) Savneet (C0777993) Navdeep Kaur (C0785549) Dalveer Singh (C0789821)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Project</dc:title>
  <dc:creator>vedant chokshi</dc:creator>
  <cp:lastModifiedBy>vedant chokshi</cp:lastModifiedBy>
  <cp:revision>10</cp:revision>
  <dcterms:created xsi:type="dcterms:W3CDTF">2021-04-19T00:47:47Z</dcterms:created>
  <dcterms:modified xsi:type="dcterms:W3CDTF">2021-04-19T03:37:40Z</dcterms:modified>
</cp:coreProperties>
</file>