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 snapToObjects="1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82654593-9751-1148-9540-BAD192EC0C8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B4CEF7-862C-4044-ADAF-DFF4D5AF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8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4593-9751-1148-9540-BAD192EC0C8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CEF7-862C-4044-ADAF-DFF4D5AF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6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2654593-9751-1148-9540-BAD192EC0C8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B4CEF7-862C-4044-ADAF-DFF4D5AF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3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4593-9751-1148-9540-BAD192EC0C8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CEF7-862C-4044-ADAF-DFF4D5AF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2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2654593-9751-1148-9540-BAD192EC0C8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B4CEF7-862C-4044-ADAF-DFF4D5AF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5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2654593-9751-1148-9540-BAD192EC0C8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B4CEF7-862C-4044-ADAF-DFF4D5AF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2654593-9751-1148-9540-BAD192EC0C8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B4CEF7-862C-4044-ADAF-DFF4D5AF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4593-9751-1148-9540-BAD192EC0C8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CEF7-862C-4044-ADAF-DFF4D5AF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8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2654593-9751-1148-9540-BAD192EC0C8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B4CEF7-862C-4044-ADAF-DFF4D5AF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4593-9751-1148-9540-BAD192EC0C8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CEF7-862C-4044-ADAF-DFF4D5AF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2654593-9751-1148-9540-BAD192EC0C8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9AB4CEF7-862C-4044-ADAF-DFF4D5AF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4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54593-9751-1148-9540-BAD192EC0C83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4CEF7-862C-4044-ADAF-DFF4D5AF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4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8334A2EF-69D9-41C1-9876-91D7FCF7C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74C0C03-1202-4DC9-BA33-998DDFB3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60BF984B-F4C1-4BF0-B296-72CAD881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2E887C16-A8CC-48BD-A34B-69B5D14BE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1194B805-0CE2-4FD6-804E-2771E18BB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96000EBD-113B-4BB5-94F2-B2C961094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C2C37892-BF6A-4DDB-BAA9-48B6A051E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B3A53A2B-EB9B-4318-A7F9-E371D211E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59001F5F-9338-43E1-BB4B-21C681CA2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24781ABE-347F-40E9-9BB2-3E35C8F15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6D8A7767-4D16-4AB7-8277-D66FEC7F7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1B7D649D-9559-4E1D-937A-351948350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45AA5D21-8C7B-4C77-815C-C3A8EA0A5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D7A46675-AA96-41DB-B9DB-CAA471A2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82090F8A-ECF2-423C-98D0-8EF226220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EA5DE46B-A4BE-407F-835A-693D3E979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429E4297-5489-465D-A6D7-03BD468E0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69A4CFA1-B603-453B-AC53-49E8A8DF7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7A997EDF-8927-490B-AD5F-046317B8B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3C91BE84-B1A4-4592-A942-2C72C86DD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A0AAA5CD-6E44-429A-91FA-D650BAF9E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E1BB52-78C3-6D47-B57D-095936D36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0663" y="1455611"/>
            <a:ext cx="3849624" cy="2312521"/>
          </a:xfrm>
        </p:spPr>
        <p:txBody>
          <a:bodyPr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Tic Tac Toe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F802A-5CAF-A14D-8E0E-E17D0F762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0662" y="3815282"/>
            <a:ext cx="3849625" cy="1027982"/>
          </a:xfrm>
        </p:spPr>
        <p:txBody>
          <a:bodyPr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Using numpy, SqlLite, Tkinter, Matplotlib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FFC107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DA2E770E-94E6-7D40-8BC0-348BDF6703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96" r="-2" b="6206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95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0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B7F4CA-C53C-404D-BFC2-579BCB511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265" y="625474"/>
            <a:ext cx="6677553" cy="1353310"/>
          </a:xfrm>
        </p:spPr>
        <p:txBody>
          <a:bodyPr anchor="b">
            <a:normAutofit/>
          </a:bodyPr>
          <a:lstStyle/>
          <a:p>
            <a:pPr algn="l"/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2657325-B17B-3D40-94E7-4209AA7FB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98" y="9525"/>
            <a:ext cx="6070601" cy="2792111"/>
          </a:xfr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2425FB0-11C3-DA4E-95F8-2E11E1D50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639" y="2978396"/>
            <a:ext cx="7569199" cy="382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80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112299-3D66-D84D-9E7D-E1D427BE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7" y="630936"/>
            <a:ext cx="6677553" cy="1353310"/>
          </a:xfrm>
        </p:spPr>
        <p:txBody>
          <a:bodyPr anchor="b">
            <a:normAutofit/>
          </a:bodyPr>
          <a:lstStyle/>
          <a:p>
            <a:pPr algn="l"/>
            <a:endParaRPr lang="en-US" sz="3600">
              <a:solidFill>
                <a:schemeClr val="tx1"/>
              </a:solidFill>
            </a:endParaRP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514F56B-BE6F-7241-835F-8E2B759D8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76" y="204274"/>
            <a:ext cx="6677025" cy="3011207"/>
          </a:xfr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7373770-629E-964B-9037-F23B49C2B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163" y="3246438"/>
            <a:ext cx="7110941" cy="342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7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ECC1E3-2D92-A941-878D-A9025F02D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7" y="630936"/>
            <a:ext cx="6677553" cy="1353310"/>
          </a:xfrm>
        </p:spPr>
        <p:txBody>
          <a:bodyPr anchor="b">
            <a:normAutofit/>
          </a:bodyPr>
          <a:lstStyle/>
          <a:p>
            <a:pPr algn="l"/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90E8B86-5B73-CF4E-BD51-98A029E03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9920" y="-28574"/>
            <a:ext cx="8501855" cy="3222625"/>
          </a:xfr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8CCA1B9-71B8-B34E-B677-1E3E84D68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06" y="3194051"/>
            <a:ext cx="11177589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37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5399C4-FECD-E549-AD98-DA7D2FCFB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7" y="630936"/>
            <a:ext cx="6677553" cy="1353310"/>
          </a:xfrm>
        </p:spPr>
        <p:txBody>
          <a:bodyPr anchor="b">
            <a:normAutofit/>
          </a:bodyPr>
          <a:lstStyle/>
          <a:p>
            <a:pPr algn="l"/>
            <a:endParaRPr lang="en-US" sz="3600">
              <a:solidFill>
                <a:schemeClr val="tx1"/>
              </a:solidFill>
            </a:endParaRPr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BF85D4E-858F-1E45-A912-EF2422ABA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4324"/>
            <a:ext cx="12161837" cy="4514850"/>
          </a:xfrm>
        </p:spPr>
      </p:pic>
    </p:spTree>
    <p:extLst>
      <p:ext uri="{BB962C8B-B14F-4D97-AF65-F5344CB8AC3E}">
        <p14:creationId xmlns:p14="http://schemas.microsoft.com/office/powerpoint/2010/main" val="2090415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00053C-C775-8B4D-8275-63D68E21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371" y="1619176"/>
            <a:ext cx="10977138" cy="4932297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7200" dirty="0">
                <a:solidFill>
                  <a:schemeClr val="accent1"/>
                </a:solidFill>
              </a:rPr>
              <a:t>Submitted by:-</a:t>
            </a:r>
            <a:br>
              <a:rPr lang="en-US" sz="7200" dirty="0">
                <a:solidFill>
                  <a:schemeClr val="accent1"/>
                </a:solidFill>
              </a:rPr>
            </a:br>
            <a:r>
              <a:rPr lang="en-US" sz="3200" dirty="0" err="1">
                <a:solidFill>
                  <a:schemeClr val="accent1"/>
                </a:solidFill>
              </a:rPr>
              <a:t>Vedant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 err="1">
                <a:solidFill>
                  <a:schemeClr val="accent1"/>
                </a:solidFill>
              </a:rPr>
              <a:t>Chokshi</a:t>
            </a:r>
            <a:r>
              <a:rPr lang="en-US" sz="3200" dirty="0">
                <a:solidFill>
                  <a:schemeClr val="accent1"/>
                </a:solidFill>
              </a:rPr>
              <a:t> (C0779423)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 err="1">
                <a:solidFill>
                  <a:schemeClr val="accent1"/>
                </a:solidFill>
              </a:rPr>
              <a:t>Savneet</a:t>
            </a:r>
            <a:r>
              <a:rPr lang="en-US" sz="3200" dirty="0">
                <a:solidFill>
                  <a:schemeClr val="accent1"/>
                </a:solidFill>
              </a:rPr>
              <a:t> (C0777993)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Navdeep Kaur (C0785549)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 err="1">
                <a:solidFill>
                  <a:schemeClr val="accent1"/>
                </a:solidFill>
              </a:rPr>
              <a:t>Dalveer</a:t>
            </a:r>
            <a:r>
              <a:rPr lang="en-US" sz="3200" dirty="0">
                <a:solidFill>
                  <a:schemeClr val="accent1"/>
                </a:solidFill>
              </a:rPr>
              <a:t> Singh (C0789821)</a:t>
            </a:r>
            <a:br>
              <a:rPr lang="en-US" sz="3200" dirty="0">
                <a:solidFill>
                  <a:schemeClr val="accent1"/>
                </a:solidFill>
              </a:rPr>
            </a:b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4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145B-F574-FC4D-A326-CF15F785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6EA61-675C-584C-8208-A63E087F2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used variety of python library functions and a database including </a:t>
            </a:r>
          </a:p>
          <a:p>
            <a:r>
              <a:rPr lang="en-US" dirty="0" err="1"/>
              <a:t>Numpy</a:t>
            </a:r>
            <a:r>
              <a:rPr lang="en-US" dirty="0"/>
              <a:t>, for managing arrays in the game.</a:t>
            </a:r>
          </a:p>
          <a:p>
            <a:r>
              <a:rPr lang="en-US" dirty="0" err="1"/>
              <a:t>Tkinter</a:t>
            </a:r>
            <a:r>
              <a:rPr lang="en-US" dirty="0"/>
              <a:t>, for Designing the GUI Frames and Buttons(Tic Tac Toe board).</a:t>
            </a:r>
          </a:p>
          <a:p>
            <a:r>
              <a:rPr lang="en-US" dirty="0"/>
              <a:t>Matplotlib for plotting the Graph.</a:t>
            </a:r>
          </a:p>
          <a:p>
            <a:endParaRPr lang="en-US" dirty="0"/>
          </a:p>
          <a:p>
            <a:r>
              <a:rPr lang="en-US" dirty="0"/>
              <a:t>We have used </a:t>
            </a:r>
            <a:r>
              <a:rPr lang="en-US" dirty="0" err="1"/>
              <a:t>SqlLite</a:t>
            </a:r>
            <a:r>
              <a:rPr lang="en-US" dirty="0"/>
              <a:t> for our Database Implementation for Scoreboard and Histogram.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8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DE1414-6998-BC48-9FFE-CDFA5FA3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7" y="630936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Structure of the Game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3CBC922-7BE5-0E4F-8BCA-02A3893A5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725" y="2125663"/>
            <a:ext cx="3682954" cy="38909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4D67C0-021B-1746-8C26-A717919A5D70}"/>
              </a:ext>
            </a:extLst>
          </p:cNvPr>
          <p:cNvSpPr txBox="1"/>
          <p:nvPr/>
        </p:nvSpPr>
        <p:spPr>
          <a:xfrm>
            <a:off x="4795026" y="2589749"/>
            <a:ext cx="65785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structure of our game is separated into 5 major elements namely: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Single Player button – To play with computer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Multi Player button – To play with Friends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Scoreboard access- To show the scores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Top Players access- To show overall performance of Top 3 Players of our game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Exit Function button – To Terminate the game</a:t>
            </a:r>
          </a:p>
        </p:txBody>
      </p:sp>
    </p:spTree>
    <p:extLst>
      <p:ext uri="{BB962C8B-B14F-4D97-AF65-F5344CB8AC3E}">
        <p14:creationId xmlns:p14="http://schemas.microsoft.com/office/powerpoint/2010/main" val="4204214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DE1414-6998-BC48-9FFE-CDFA5FA3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7" y="630936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Logic behind the Game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E1A2-DABF-D741-82BF-3EB4D377B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177" y="2161348"/>
            <a:ext cx="6677551" cy="389046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For single player we have used Random Function as an opponent to the player.</a:t>
            </a:r>
          </a:p>
          <a:p>
            <a:r>
              <a:rPr lang="en-US" sz="2000" dirty="0"/>
              <a:t>For Multi Player we have used buttons as to give each player turn to mark the required symbol on the board.</a:t>
            </a:r>
          </a:p>
          <a:p>
            <a:r>
              <a:rPr lang="en-US" sz="2000" dirty="0"/>
              <a:t>For scoreboard we have used </a:t>
            </a:r>
            <a:r>
              <a:rPr lang="en-US" sz="2000" dirty="0" err="1"/>
              <a:t>SqlLite</a:t>
            </a:r>
            <a:r>
              <a:rPr lang="en-US" sz="2000" dirty="0"/>
              <a:t> Database to integrate the information and store them for the record in bar graph.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355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DE1414-6998-BC48-9FFE-CDFA5FA3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7" y="630936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Single Player Play of our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E1A2-DABF-D741-82BF-3EB4D377B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177" y="2161348"/>
            <a:ext cx="6677551" cy="389046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User needs to input their name inside the text area and click PLAY</a:t>
            </a:r>
          </a:p>
          <a:p>
            <a:r>
              <a:rPr lang="en-US" sz="2000" dirty="0"/>
              <a:t>A 3x3 Board will appear next to the main window.</a:t>
            </a:r>
          </a:p>
          <a:p>
            <a:r>
              <a:rPr lang="en-US" sz="2000" dirty="0"/>
              <a:t>User will then have to compete with computer and either win or lose will be generated through output window.</a:t>
            </a:r>
          </a:p>
          <a:p>
            <a:r>
              <a:rPr lang="en-US" sz="2000" dirty="0"/>
              <a:t>User can than again select for any play from the main window after the scores gets registered automatically into the database.</a:t>
            </a:r>
          </a:p>
          <a:p>
            <a:endParaRPr lang="en-US" sz="2000" dirty="0"/>
          </a:p>
        </p:txBody>
      </p:sp>
      <p:pic>
        <p:nvPicPr>
          <p:cNvPr id="5" name="Picture 4" descr="Waterfall chart&#10;&#10;Description automatically generated with medium confidence">
            <a:extLst>
              <a:ext uri="{FF2B5EF4-FFF2-40B4-BE49-F238E27FC236}">
                <a16:creationId xmlns:a16="http://schemas.microsoft.com/office/drawing/2014/main" id="{C127775F-1304-9F44-B9D2-CEA45F257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6" y="942181"/>
            <a:ext cx="2916238" cy="1558132"/>
          </a:xfrm>
          <a:prstGeom prst="rect">
            <a:avLst/>
          </a:prstGeom>
        </p:spPr>
      </p:pic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733BE40C-39C0-AB47-BCFB-0DC66A7FA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38" y="3090863"/>
            <a:ext cx="21717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1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DE1414-6998-BC48-9FFE-CDFA5FA3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7" y="630936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Multi Player Play of our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E1A2-DABF-D741-82BF-3EB4D377B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177" y="2161348"/>
            <a:ext cx="6677551" cy="389046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Both the Users needs to input their name inside the text area and click PLAY</a:t>
            </a:r>
          </a:p>
          <a:p>
            <a:r>
              <a:rPr lang="en-US" sz="2000" dirty="0"/>
              <a:t>A 3x3 Board will appear next to the main window.</a:t>
            </a:r>
          </a:p>
          <a:p>
            <a:r>
              <a:rPr lang="en-US" sz="2000" dirty="0"/>
              <a:t>User will then have to compete with each other and either win or lose will be generated through output window depending upon their choices in the game.</a:t>
            </a:r>
          </a:p>
          <a:p>
            <a:r>
              <a:rPr lang="en-US" sz="2000" dirty="0"/>
              <a:t>Users can than again select for any play from the main window after the scores gets registered automatically into the database.</a:t>
            </a:r>
          </a:p>
          <a:p>
            <a:endParaRPr lang="en-US" sz="2000" dirty="0"/>
          </a:p>
        </p:txBody>
      </p:sp>
      <p:pic>
        <p:nvPicPr>
          <p:cNvPr id="6" name="Picture 5" descr="Calendar&#10;&#10;Description automatically generated">
            <a:extLst>
              <a:ext uri="{FF2B5EF4-FFF2-40B4-BE49-F238E27FC236}">
                <a16:creationId xmlns:a16="http://schemas.microsoft.com/office/drawing/2014/main" id="{5F2B44B4-BAD2-D24C-8D61-7EECF3152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24" y="3057525"/>
            <a:ext cx="2108200" cy="3009900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DA4814C-996B-F044-8A91-A454254CF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774" y="619030"/>
            <a:ext cx="2322513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5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DE1414-6998-BC48-9FFE-CDFA5FA3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743" y="386290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Scoreboard of our Game</a:t>
            </a:r>
          </a:p>
        </p:txBody>
      </p:sp>
      <p:pic>
        <p:nvPicPr>
          <p:cNvPr id="5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BE2A6A9A-8E46-3444-B49F-BCB9D7CC3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9" y="1782763"/>
            <a:ext cx="5402530" cy="24432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E1A2-DABF-D741-82BF-3EB4D377B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449" y="2117596"/>
            <a:ext cx="6677551" cy="389046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This section is for displaying the player performance.</a:t>
            </a:r>
          </a:p>
          <a:p>
            <a:r>
              <a:rPr lang="en-US" sz="2000" dirty="0"/>
              <a:t>A 450x450 window is generated using </a:t>
            </a:r>
            <a:r>
              <a:rPr lang="en-US" sz="2000" dirty="0" err="1"/>
              <a:t>Tkinter</a:t>
            </a:r>
            <a:r>
              <a:rPr lang="en-US" sz="2000" dirty="0"/>
              <a:t> Library.</a:t>
            </a:r>
          </a:p>
          <a:p>
            <a:r>
              <a:rPr lang="en-US" sz="2000" dirty="0"/>
              <a:t>All the stats of a particular player will be displayed here.</a:t>
            </a:r>
          </a:p>
          <a:p>
            <a:r>
              <a:rPr lang="en-US" sz="2000" dirty="0"/>
              <a:t>The scoreboard includes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484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DE1414-6998-BC48-9FFE-CDFA5FA3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509" y="255621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Top Player Bar Graph of our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E1A2-DABF-D741-82BF-3EB4D377B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8778" y="1449890"/>
            <a:ext cx="6461651" cy="389046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This section displays the overall top performance player among the database and number of wins.</a:t>
            </a:r>
          </a:p>
          <a:p>
            <a:r>
              <a:rPr lang="en-US" sz="2000" dirty="0"/>
              <a:t>It shows the top 3 Players from all the database of all the records.</a:t>
            </a:r>
          </a:p>
          <a:p>
            <a:r>
              <a:rPr lang="en-US" sz="2000" dirty="0"/>
              <a:t>The X-axis displays the names and Y-axis displays the points of the players.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E45C086-A225-6646-8CA9-AE60C5044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8" y="641351"/>
            <a:ext cx="517684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0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00F892D-C7EB-0243-9017-3059EC691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12" y="1027545"/>
            <a:ext cx="9972675" cy="48029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9951B3-669C-5947-AF83-CF60FBC9BF85}"/>
              </a:ext>
            </a:extLst>
          </p:cNvPr>
          <p:cNvSpPr txBox="1"/>
          <p:nvPr/>
        </p:nvSpPr>
        <p:spPr>
          <a:xfrm>
            <a:off x="4090989" y="360956"/>
            <a:ext cx="3734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Practical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190001945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{E805A524-AF0B-7444-8D43-9EBA258D2DE4}tf16401369</Template>
  <TotalTime>135</TotalTime>
  <Words>467</Words>
  <Application>Microsoft Macintosh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 Light</vt:lpstr>
      <vt:lpstr>Rockwell</vt:lpstr>
      <vt:lpstr>Wingdings</vt:lpstr>
      <vt:lpstr>Atlas</vt:lpstr>
      <vt:lpstr>Tic Tac Toe Project</vt:lpstr>
      <vt:lpstr>What did we use?</vt:lpstr>
      <vt:lpstr>Structure of the Game</vt:lpstr>
      <vt:lpstr>Logic behind the Game ?</vt:lpstr>
      <vt:lpstr>Single Player Play of our Game</vt:lpstr>
      <vt:lpstr>Multi Player Play of our Game</vt:lpstr>
      <vt:lpstr>Scoreboard of our Game</vt:lpstr>
      <vt:lpstr>Top Player Bar Graph of our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Submitted by:- Vedant Chokshi (C0779423) Savneet (C0777993) Navdeep Kaur (C0785549) Dalveer Singh (C0789821)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 Project</dc:title>
  <dc:creator>vedant chokshi</dc:creator>
  <cp:lastModifiedBy>vedant chokshi</cp:lastModifiedBy>
  <cp:revision>9</cp:revision>
  <dcterms:created xsi:type="dcterms:W3CDTF">2021-04-19T00:47:47Z</dcterms:created>
  <dcterms:modified xsi:type="dcterms:W3CDTF">2021-04-19T03:03:39Z</dcterms:modified>
</cp:coreProperties>
</file>