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  <p:sldMasterId id="2147483654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0" r:id="rId6"/>
    <p:sldId id="261" r:id="rId7"/>
    <p:sldId id="259" r:id="rId8"/>
  </p:sldIdLst>
  <p:sldSz cx="9144000" cy="6858000" type="screen4x3"/>
  <p:notesSz cx="6858000" cy="9144000"/>
  <p:custDataLst>
    <p:tags r:id="rId11"/>
  </p:custDataLst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0000"/>
    <a:srgbClr val="99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233" autoAdjust="0"/>
    <p:restoredTop sz="71167" autoAdjust="0"/>
  </p:normalViewPr>
  <p:slideViewPr>
    <p:cSldViewPr>
      <p:cViewPr varScale="1">
        <p:scale>
          <a:sx n="67" d="100"/>
          <a:sy n="67" d="100"/>
        </p:scale>
        <p:origin x="1349" y="53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852B4-D9C7-404F-B97C-CB9B383B381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44921E7-B270-4ED1-A17F-10762EB00097}">
      <dgm:prSet phldrT="[Tekst]"/>
      <dgm:spPr/>
      <dgm:t>
        <a:bodyPr/>
        <a:lstStyle/>
        <a:p>
          <a:r>
            <a:rPr lang="da-DK" dirty="0" smtClean="0"/>
            <a:t>Analysis</a:t>
          </a:r>
          <a:endParaRPr lang="da-DK" dirty="0"/>
        </a:p>
      </dgm:t>
    </dgm:pt>
    <dgm:pt modelId="{4A577728-C4AA-41BE-9174-F9F22F7C2F65}" type="parTrans" cxnId="{0BF86F4D-249A-4525-B4C8-FF91025C2519}">
      <dgm:prSet/>
      <dgm:spPr/>
      <dgm:t>
        <a:bodyPr/>
        <a:lstStyle/>
        <a:p>
          <a:endParaRPr lang="da-DK"/>
        </a:p>
      </dgm:t>
    </dgm:pt>
    <dgm:pt modelId="{D75D79A5-C4ED-452F-A4C0-B6D2D01BB312}" type="sibTrans" cxnId="{0BF86F4D-249A-4525-B4C8-FF91025C2519}">
      <dgm:prSet/>
      <dgm:spPr/>
      <dgm:t>
        <a:bodyPr/>
        <a:lstStyle/>
        <a:p>
          <a:endParaRPr lang="da-DK"/>
        </a:p>
      </dgm:t>
    </dgm:pt>
    <dgm:pt modelId="{7A1E8732-C20D-463E-9BA4-05029360A9AA}">
      <dgm:prSet phldrT="[Tekst]"/>
      <dgm:spPr/>
      <dgm:t>
        <a:bodyPr/>
        <a:lstStyle/>
        <a:p>
          <a:r>
            <a:rPr lang="da-DK" dirty="0" smtClean="0"/>
            <a:t>Design</a:t>
          </a:r>
          <a:endParaRPr lang="da-DK" dirty="0"/>
        </a:p>
      </dgm:t>
    </dgm:pt>
    <dgm:pt modelId="{F13B3F79-6CFC-41CE-8777-EE6FA743F47A}" type="parTrans" cxnId="{0FA7E32D-5B5F-4A80-8E58-4CE43B4ACB6F}">
      <dgm:prSet/>
      <dgm:spPr/>
      <dgm:t>
        <a:bodyPr/>
        <a:lstStyle/>
        <a:p>
          <a:endParaRPr lang="da-DK"/>
        </a:p>
      </dgm:t>
    </dgm:pt>
    <dgm:pt modelId="{F64B74F5-7449-4C92-8AE6-944BF16DB24D}" type="sibTrans" cxnId="{0FA7E32D-5B5F-4A80-8E58-4CE43B4ACB6F}">
      <dgm:prSet/>
      <dgm:spPr/>
      <dgm:t>
        <a:bodyPr/>
        <a:lstStyle/>
        <a:p>
          <a:endParaRPr lang="da-DK"/>
        </a:p>
      </dgm:t>
    </dgm:pt>
    <dgm:pt modelId="{C2CE5347-07E2-487A-8E5C-FAAE08CE73C4}">
      <dgm:prSet phldrT="[Tekst]"/>
      <dgm:spPr/>
      <dgm:t>
        <a:bodyPr/>
        <a:lstStyle/>
        <a:p>
          <a:r>
            <a:rPr lang="en-US" noProof="0" dirty="0" smtClean="0"/>
            <a:t>Implementation</a:t>
          </a:r>
          <a:endParaRPr lang="en-US" noProof="0" dirty="0"/>
        </a:p>
      </dgm:t>
    </dgm:pt>
    <dgm:pt modelId="{52C28B42-0CAB-4CA5-8631-3FDF7192B44B}" type="parTrans" cxnId="{F8DE1ACA-0621-48FC-847F-946E8DDE2123}">
      <dgm:prSet/>
      <dgm:spPr/>
      <dgm:t>
        <a:bodyPr/>
        <a:lstStyle/>
        <a:p>
          <a:endParaRPr lang="da-DK"/>
        </a:p>
      </dgm:t>
    </dgm:pt>
    <dgm:pt modelId="{D3546E16-A634-4528-A2F3-4A463E4A9B5C}" type="sibTrans" cxnId="{F8DE1ACA-0621-48FC-847F-946E8DDE2123}">
      <dgm:prSet/>
      <dgm:spPr/>
      <dgm:t>
        <a:bodyPr/>
        <a:lstStyle/>
        <a:p>
          <a:endParaRPr lang="da-DK"/>
        </a:p>
      </dgm:t>
    </dgm:pt>
    <dgm:pt modelId="{284B483F-216E-4D67-BD09-8D0B5B852D13}">
      <dgm:prSet phldrT="[Tekst]"/>
      <dgm:spPr/>
      <dgm:t>
        <a:bodyPr/>
        <a:lstStyle/>
        <a:p>
          <a:r>
            <a:rPr lang="da-DK" dirty="0" smtClean="0"/>
            <a:t>Test &amp; </a:t>
          </a:r>
          <a:r>
            <a:rPr lang="en-US" noProof="0" dirty="0" smtClean="0"/>
            <a:t>Quality Control</a:t>
          </a:r>
          <a:endParaRPr lang="en-US" noProof="0" dirty="0"/>
        </a:p>
      </dgm:t>
    </dgm:pt>
    <dgm:pt modelId="{1F2AEFB0-2610-4173-82E2-0C70EAE28311}" type="parTrans" cxnId="{2076FD17-10C8-4459-B4DA-867AA8200AAF}">
      <dgm:prSet/>
      <dgm:spPr/>
      <dgm:t>
        <a:bodyPr/>
        <a:lstStyle/>
        <a:p>
          <a:endParaRPr lang="da-DK"/>
        </a:p>
      </dgm:t>
    </dgm:pt>
    <dgm:pt modelId="{49970F5C-8B76-4701-8392-E6CE6714C6AF}" type="sibTrans" cxnId="{2076FD17-10C8-4459-B4DA-867AA8200AAF}">
      <dgm:prSet/>
      <dgm:spPr/>
      <dgm:t>
        <a:bodyPr/>
        <a:lstStyle/>
        <a:p>
          <a:endParaRPr lang="da-DK"/>
        </a:p>
      </dgm:t>
    </dgm:pt>
    <dgm:pt modelId="{05CC6EE4-62B8-47F6-AAD2-94E96936BB36}">
      <dgm:prSet phldrT="[Tekst]"/>
      <dgm:spPr/>
      <dgm:t>
        <a:bodyPr/>
        <a:lstStyle/>
        <a:p>
          <a:r>
            <a:rPr lang="en-US" noProof="0" dirty="0" smtClean="0"/>
            <a:t>Analyze Results</a:t>
          </a:r>
          <a:endParaRPr lang="en-US" noProof="0" dirty="0"/>
        </a:p>
      </dgm:t>
    </dgm:pt>
    <dgm:pt modelId="{178B7C3E-79E2-4DAC-A4A5-93232BB461A3}" type="parTrans" cxnId="{8BD3FB34-92F6-4CE3-B804-9F455AA07162}">
      <dgm:prSet/>
      <dgm:spPr/>
      <dgm:t>
        <a:bodyPr/>
        <a:lstStyle/>
        <a:p>
          <a:endParaRPr lang="da-DK"/>
        </a:p>
      </dgm:t>
    </dgm:pt>
    <dgm:pt modelId="{9F39F38A-1520-4039-AC22-6137BA7A28EA}" type="sibTrans" cxnId="{8BD3FB34-92F6-4CE3-B804-9F455AA07162}">
      <dgm:prSet/>
      <dgm:spPr/>
      <dgm:t>
        <a:bodyPr/>
        <a:lstStyle/>
        <a:p>
          <a:endParaRPr lang="da-DK"/>
        </a:p>
      </dgm:t>
    </dgm:pt>
    <dgm:pt modelId="{316A3290-3C61-44DD-98F1-90D74AE132F8}" type="pres">
      <dgm:prSet presAssocID="{199852B4-D9C7-404F-B97C-CB9B383B3813}" presName="Name0" presStyleCnt="0">
        <dgm:presLayoutVars>
          <dgm:dir/>
          <dgm:resizeHandles val="exact"/>
        </dgm:presLayoutVars>
      </dgm:prSet>
      <dgm:spPr/>
    </dgm:pt>
    <dgm:pt modelId="{609BB2D5-B307-4BB8-9188-F53DFBF230BF}" type="pres">
      <dgm:prSet presAssocID="{244921E7-B270-4ED1-A17F-10762EB000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B36D643-7EBD-4DE8-BEFA-98B97C325CED}" type="pres">
      <dgm:prSet presAssocID="{D75D79A5-C4ED-452F-A4C0-B6D2D01BB312}" presName="sibTrans" presStyleLbl="sibTrans2D1" presStyleIdx="0" presStyleCnt="4"/>
      <dgm:spPr/>
    </dgm:pt>
    <dgm:pt modelId="{4B39657F-1E40-4F52-AC0D-69E8699D3A3F}" type="pres">
      <dgm:prSet presAssocID="{D75D79A5-C4ED-452F-A4C0-B6D2D01BB312}" presName="connectorText" presStyleLbl="sibTrans2D1" presStyleIdx="0" presStyleCnt="4"/>
      <dgm:spPr/>
    </dgm:pt>
    <dgm:pt modelId="{D51AD909-8897-47AC-A329-CD9E03063E54}" type="pres">
      <dgm:prSet presAssocID="{7A1E8732-C20D-463E-9BA4-05029360A9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C4F721EE-EF37-4D9A-9B52-512E766730DF}" type="pres">
      <dgm:prSet presAssocID="{F64B74F5-7449-4C92-8AE6-944BF16DB24D}" presName="sibTrans" presStyleLbl="sibTrans2D1" presStyleIdx="1" presStyleCnt="4"/>
      <dgm:spPr/>
    </dgm:pt>
    <dgm:pt modelId="{CE3DBC62-4841-4DEB-BC21-CAAF2047A2C6}" type="pres">
      <dgm:prSet presAssocID="{F64B74F5-7449-4C92-8AE6-944BF16DB24D}" presName="connectorText" presStyleLbl="sibTrans2D1" presStyleIdx="1" presStyleCnt="4"/>
      <dgm:spPr/>
    </dgm:pt>
    <dgm:pt modelId="{CFA01431-5EFC-4108-8CE5-DCC6B1DCB0A7}" type="pres">
      <dgm:prSet presAssocID="{C2CE5347-07E2-487A-8E5C-FAAE08CE73C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BCDA91A-D45D-4ED3-BCC8-058D0AD81909}" type="pres">
      <dgm:prSet presAssocID="{D3546E16-A634-4528-A2F3-4A463E4A9B5C}" presName="sibTrans" presStyleLbl="sibTrans2D1" presStyleIdx="2" presStyleCnt="4"/>
      <dgm:spPr/>
    </dgm:pt>
    <dgm:pt modelId="{C768C03E-A392-4CBD-9D34-B4BD6CFE3BCB}" type="pres">
      <dgm:prSet presAssocID="{D3546E16-A634-4528-A2F3-4A463E4A9B5C}" presName="connectorText" presStyleLbl="sibTrans2D1" presStyleIdx="2" presStyleCnt="4"/>
      <dgm:spPr/>
    </dgm:pt>
    <dgm:pt modelId="{6C120042-AA66-4C69-85E4-D90D7E82A833}" type="pres">
      <dgm:prSet presAssocID="{284B483F-216E-4D67-BD09-8D0B5B852D1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C951255-C9AF-4524-9DC8-E891F88708D8}" type="pres">
      <dgm:prSet presAssocID="{49970F5C-8B76-4701-8392-E6CE6714C6AF}" presName="sibTrans" presStyleLbl="sibTrans2D1" presStyleIdx="3" presStyleCnt="4"/>
      <dgm:spPr/>
    </dgm:pt>
    <dgm:pt modelId="{CFB152FD-3B24-4137-B5E0-07CA8C811705}" type="pres">
      <dgm:prSet presAssocID="{49970F5C-8B76-4701-8392-E6CE6714C6AF}" presName="connectorText" presStyleLbl="sibTrans2D1" presStyleIdx="3" presStyleCnt="4"/>
      <dgm:spPr/>
    </dgm:pt>
    <dgm:pt modelId="{6FED21BD-2D05-4CD6-9751-558E72284C1B}" type="pres">
      <dgm:prSet presAssocID="{05CC6EE4-62B8-47F6-AAD2-94E96936BB36}" presName="node" presStyleLbl="node1" presStyleIdx="4" presStyleCnt="5">
        <dgm:presLayoutVars>
          <dgm:bulletEnabled val="1"/>
        </dgm:presLayoutVars>
      </dgm:prSet>
      <dgm:spPr/>
    </dgm:pt>
  </dgm:ptLst>
  <dgm:cxnLst>
    <dgm:cxn modelId="{F8DE1ACA-0621-48FC-847F-946E8DDE2123}" srcId="{199852B4-D9C7-404F-B97C-CB9B383B3813}" destId="{C2CE5347-07E2-487A-8E5C-FAAE08CE73C4}" srcOrd="2" destOrd="0" parTransId="{52C28B42-0CAB-4CA5-8631-3FDF7192B44B}" sibTransId="{D3546E16-A634-4528-A2F3-4A463E4A9B5C}"/>
    <dgm:cxn modelId="{796462A7-34DF-4705-B50C-AF46681792CB}" type="presOf" srcId="{7A1E8732-C20D-463E-9BA4-05029360A9AA}" destId="{D51AD909-8897-47AC-A329-CD9E03063E54}" srcOrd="0" destOrd="0" presId="urn:microsoft.com/office/officeart/2005/8/layout/process1"/>
    <dgm:cxn modelId="{B21AC6D9-3F28-45A2-900D-E187460DAD9B}" type="presOf" srcId="{49970F5C-8B76-4701-8392-E6CE6714C6AF}" destId="{6C951255-C9AF-4524-9DC8-E891F88708D8}" srcOrd="0" destOrd="0" presId="urn:microsoft.com/office/officeart/2005/8/layout/process1"/>
    <dgm:cxn modelId="{53342643-55A0-4BC3-878F-17DFD6E7B6B5}" type="presOf" srcId="{05CC6EE4-62B8-47F6-AAD2-94E96936BB36}" destId="{6FED21BD-2D05-4CD6-9751-558E72284C1B}" srcOrd="0" destOrd="0" presId="urn:microsoft.com/office/officeart/2005/8/layout/process1"/>
    <dgm:cxn modelId="{0FA7E32D-5B5F-4A80-8E58-4CE43B4ACB6F}" srcId="{199852B4-D9C7-404F-B97C-CB9B383B3813}" destId="{7A1E8732-C20D-463E-9BA4-05029360A9AA}" srcOrd="1" destOrd="0" parTransId="{F13B3F79-6CFC-41CE-8777-EE6FA743F47A}" sibTransId="{F64B74F5-7449-4C92-8AE6-944BF16DB24D}"/>
    <dgm:cxn modelId="{3989E098-0A2C-4DAE-8F9B-1E4AED08BA5A}" type="presOf" srcId="{244921E7-B270-4ED1-A17F-10762EB00097}" destId="{609BB2D5-B307-4BB8-9188-F53DFBF230BF}" srcOrd="0" destOrd="0" presId="urn:microsoft.com/office/officeart/2005/8/layout/process1"/>
    <dgm:cxn modelId="{4DD15A3A-9B2F-4566-9D60-5F1D99825CB1}" type="presOf" srcId="{199852B4-D9C7-404F-B97C-CB9B383B3813}" destId="{316A3290-3C61-44DD-98F1-90D74AE132F8}" srcOrd="0" destOrd="0" presId="urn:microsoft.com/office/officeart/2005/8/layout/process1"/>
    <dgm:cxn modelId="{8BD3FB34-92F6-4CE3-B804-9F455AA07162}" srcId="{199852B4-D9C7-404F-B97C-CB9B383B3813}" destId="{05CC6EE4-62B8-47F6-AAD2-94E96936BB36}" srcOrd="4" destOrd="0" parTransId="{178B7C3E-79E2-4DAC-A4A5-93232BB461A3}" sibTransId="{9F39F38A-1520-4039-AC22-6137BA7A28EA}"/>
    <dgm:cxn modelId="{0FD21BD0-508E-40AA-8DBE-EB59E350B3E4}" type="presOf" srcId="{49970F5C-8B76-4701-8392-E6CE6714C6AF}" destId="{CFB152FD-3B24-4137-B5E0-07CA8C811705}" srcOrd="1" destOrd="0" presId="urn:microsoft.com/office/officeart/2005/8/layout/process1"/>
    <dgm:cxn modelId="{BA629A87-A939-4E88-86E5-376C59A713A1}" type="presOf" srcId="{D75D79A5-C4ED-452F-A4C0-B6D2D01BB312}" destId="{4B39657F-1E40-4F52-AC0D-69E8699D3A3F}" srcOrd="1" destOrd="0" presId="urn:microsoft.com/office/officeart/2005/8/layout/process1"/>
    <dgm:cxn modelId="{FDC5DE9D-438C-465D-9A2A-D7C24CA7C41B}" type="presOf" srcId="{D3546E16-A634-4528-A2F3-4A463E4A9B5C}" destId="{C768C03E-A392-4CBD-9D34-B4BD6CFE3BCB}" srcOrd="1" destOrd="0" presId="urn:microsoft.com/office/officeart/2005/8/layout/process1"/>
    <dgm:cxn modelId="{1B8161DD-D759-4F08-A86A-79C963660957}" type="presOf" srcId="{F64B74F5-7449-4C92-8AE6-944BF16DB24D}" destId="{CE3DBC62-4841-4DEB-BC21-CAAF2047A2C6}" srcOrd="1" destOrd="0" presId="urn:microsoft.com/office/officeart/2005/8/layout/process1"/>
    <dgm:cxn modelId="{0BF86F4D-249A-4525-B4C8-FF91025C2519}" srcId="{199852B4-D9C7-404F-B97C-CB9B383B3813}" destId="{244921E7-B270-4ED1-A17F-10762EB00097}" srcOrd="0" destOrd="0" parTransId="{4A577728-C4AA-41BE-9174-F9F22F7C2F65}" sibTransId="{D75D79A5-C4ED-452F-A4C0-B6D2D01BB312}"/>
    <dgm:cxn modelId="{772D3E18-30CD-4B97-9B8B-A554CF2F1F43}" type="presOf" srcId="{C2CE5347-07E2-487A-8E5C-FAAE08CE73C4}" destId="{CFA01431-5EFC-4108-8CE5-DCC6B1DCB0A7}" srcOrd="0" destOrd="0" presId="urn:microsoft.com/office/officeart/2005/8/layout/process1"/>
    <dgm:cxn modelId="{854F9E6B-5950-498D-A6E5-23FEB2C56C13}" type="presOf" srcId="{F64B74F5-7449-4C92-8AE6-944BF16DB24D}" destId="{C4F721EE-EF37-4D9A-9B52-512E766730DF}" srcOrd="0" destOrd="0" presId="urn:microsoft.com/office/officeart/2005/8/layout/process1"/>
    <dgm:cxn modelId="{56E72454-ED96-45BC-BB78-1BBC34C81216}" type="presOf" srcId="{284B483F-216E-4D67-BD09-8D0B5B852D13}" destId="{6C120042-AA66-4C69-85E4-D90D7E82A833}" srcOrd="0" destOrd="0" presId="urn:microsoft.com/office/officeart/2005/8/layout/process1"/>
    <dgm:cxn modelId="{2076FD17-10C8-4459-B4DA-867AA8200AAF}" srcId="{199852B4-D9C7-404F-B97C-CB9B383B3813}" destId="{284B483F-216E-4D67-BD09-8D0B5B852D13}" srcOrd="3" destOrd="0" parTransId="{1F2AEFB0-2610-4173-82E2-0C70EAE28311}" sibTransId="{49970F5C-8B76-4701-8392-E6CE6714C6AF}"/>
    <dgm:cxn modelId="{2AAE884E-3BEA-489F-8580-F60E1AB866B1}" type="presOf" srcId="{D3546E16-A634-4528-A2F3-4A463E4A9B5C}" destId="{FBCDA91A-D45D-4ED3-BCC8-058D0AD81909}" srcOrd="0" destOrd="0" presId="urn:microsoft.com/office/officeart/2005/8/layout/process1"/>
    <dgm:cxn modelId="{1A75CA64-01E4-4064-8176-C7FB0724AB03}" type="presOf" srcId="{D75D79A5-C4ED-452F-A4C0-B6D2D01BB312}" destId="{7B36D643-7EBD-4DE8-BEFA-98B97C325CED}" srcOrd="0" destOrd="0" presId="urn:microsoft.com/office/officeart/2005/8/layout/process1"/>
    <dgm:cxn modelId="{9A8FD2AB-9183-4D77-8D08-3C955B6AB25C}" type="presParOf" srcId="{316A3290-3C61-44DD-98F1-90D74AE132F8}" destId="{609BB2D5-B307-4BB8-9188-F53DFBF230BF}" srcOrd="0" destOrd="0" presId="urn:microsoft.com/office/officeart/2005/8/layout/process1"/>
    <dgm:cxn modelId="{A4618E04-2C4C-4679-8D66-B654DF1D8EEF}" type="presParOf" srcId="{316A3290-3C61-44DD-98F1-90D74AE132F8}" destId="{7B36D643-7EBD-4DE8-BEFA-98B97C325CED}" srcOrd="1" destOrd="0" presId="urn:microsoft.com/office/officeart/2005/8/layout/process1"/>
    <dgm:cxn modelId="{1FE58DED-7DD0-46DF-A9CC-E4F2737E64D6}" type="presParOf" srcId="{7B36D643-7EBD-4DE8-BEFA-98B97C325CED}" destId="{4B39657F-1E40-4F52-AC0D-69E8699D3A3F}" srcOrd="0" destOrd="0" presId="urn:microsoft.com/office/officeart/2005/8/layout/process1"/>
    <dgm:cxn modelId="{D4A353BC-7E01-4F13-A6E7-CD4F7E565186}" type="presParOf" srcId="{316A3290-3C61-44DD-98F1-90D74AE132F8}" destId="{D51AD909-8897-47AC-A329-CD9E03063E54}" srcOrd="2" destOrd="0" presId="urn:microsoft.com/office/officeart/2005/8/layout/process1"/>
    <dgm:cxn modelId="{45FF6C83-9D2C-4452-8CF7-407398ACFFA9}" type="presParOf" srcId="{316A3290-3C61-44DD-98F1-90D74AE132F8}" destId="{C4F721EE-EF37-4D9A-9B52-512E766730DF}" srcOrd="3" destOrd="0" presId="urn:microsoft.com/office/officeart/2005/8/layout/process1"/>
    <dgm:cxn modelId="{A873B012-8CD7-4F4E-B819-B7E4C4B929E3}" type="presParOf" srcId="{C4F721EE-EF37-4D9A-9B52-512E766730DF}" destId="{CE3DBC62-4841-4DEB-BC21-CAAF2047A2C6}" srcOrd="0" destOrd="0" presId="urn:microsoft.com/office/officeart/2005/8/layout/process1"/>
    <dgm:cxn modelId="{066FC6A6-E2C3-4D45-99AA-9F99D4129F52}" type="presParOf" srcId="{316A3290-3C61-44DD-98F1-90D74AE132F8}" destId="{CFA01431-5EFC-4108-8CE5-DCC6B1DCB0A7}" srcOrd="4" destOrd="0" presId="urn:microsoft.com/office/officeart/2005/8/layout/process1"/>
    <dgm:cxn modelId="{53247EA7-66CF-4E0D-97F8-D44C8814BE5F}" type="presParOf" srcId="{316A3290-3C61-44DD-98F1-90D74AE132F8}" destId="{FBCDA91A-D45D-4ED3-BCC8-058D0AD81909}" srcOrd="5" destOrd="0" presId="urn:microsoft.com/office/officeart/2005/8/layout/process1"/>
    <dgm:cxn modelId="{F21ABBA4-56F3-4167-9D8D-820A8EFFED63}" type="presParOf" srcId="{FBCDA91A-D45D-4ED3-BCC8-058D0AD81909}" destId="{C768C03E-A392-4CBD-9D34-B4BD6CFE3BCB}" srcOrd="0" destOrd="0" presId="urn:microsoft.com/office/officeart/2005/8/layout/process1"/>
    <dgm:cxn modelId="{B45F5EB8-543E-4611-B707-1AF60D636D13}" type="presParOf" srcId="{316A3290-3C61-44DD-98F1-90D74AE132F8}" destId="{6C120042-AA66-4C69-85E4-D90D7E82A833}" srcOrd="6" destOrd="0" presId="urn:microsoft.com/office/officeart/2005/8/layout/process1"/>
    <dgm:cxn modelId="{EBFBC8B0-92F7-463D-ABAD-3A944FBD021D}" type="presParOf" srcId="{316A3290-3C61-44DD-98F1-90D74AE132F8}" destId="{6C951255-C9AF-4524-9DC8-E891F88708D8}" srcOrd="7" destOrd="0" presId="urn:microsoft.com/office/officeart/2005/8/layout/process1"/>
    <dgm:cxn modelId="{0C66BB1A-6032-4E05-B0A7-D7E45999330F}" type="presParOf" srcId="{6C951255-C9AF-4524-9DC8-E891F88708D8}" destId="{CFB152FD-3B24-4137-B5E0-07CA8C811705}" srcOrd="0" destOrd="0" presId="urn:microsoft.com/office/officeart/2005/8/layout/process1"/>
    <dgm:cxn modelId="{E4EEB727-31BC-45AA-89C7-BACFC7F5045E}" type="presParOf" srcId="{316A3290-3C61-44DD-98F1-90D74AE132F8}" destId="{6FED21BD-2D05-4CD6-9751-558E72284C1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BB2D5-B307-4BB8-9188-F53DFBF230BF}">
      <dsp:nvSpPr>
        <dsp:cNvPr id="0" name=""/>
        <dsp:cNvSpPr/>
      </dsp:nvSpPr>
      <dsp:spPr>
        <a:xfrm>
          <a:off x="3795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/>
            <a:t>Analysis</a:t>
          </a:r>
          <a:endParaRPr lang="da-DK" sz="1000" kern="1200" dirty="0"/>
        </a:p>
      </dsp:txBody>
      <dsp:txXfrm>
        <a:off x="24470" y="540023"/>
        <a:ext cx="1135136" cy="664541"/>
      </dsp:txXfrm>
    </dsp:sp>
    <dsp:sp modelId="{7B36D643-7EBD-4DE8-BEFA-98B97C325CED}">
      <dsp:nvSpPr>
        <dsp:cNvPr id="0" name=""/>
        <dsp:cNvSpPr/>
      </dsp:nvSpPr>
      <dsp:spPr>
        <a:xfrm>
          <a:off x="1297930" y="726409"/>
          <a:ext cx="249415" cy="291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1297930" y="784763"/>
        <a:ext cx="174591" cy="175060"/>
      </dsp:txXfrm>
    </dsp:sp>
    <dsp:sp modelId="{D51AD909-8897-47AC-A329-CD9E03063E54}">
      <dsp:nvSpPr>
        <dsp:cNvPr id="0" name=""/>
        <dsp:cNvSpPr/>
      </dsp:nvSpPr>
      <dsp:spPr>
        <a:xfrm>
          <a:off x="1650875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/>
            <a:t>Design</a:t>
          </a:r>
          <a:endParaRPr lang="da-DK" sz="1000" kern="1200" dirty="0"/>
        </a:p>
      </dsp:txBody>
      <dsp:txXfrm>
        <a:off x="1671550" y="540023"/>
        <a:ext cx="1135136" cy="664541"/>
      </dsp:txXfrm>
    </dsp:sp>
    <dsp:sp modelId="{C4F721EE-EF37-4D9A-9B52-512E766730DF}">
      <dsp:nvSpPr>
        <dsp:cNvPr id="0" name=""/>
        <dsp:cNvSpPr/>
      </dsp:nvSpPr>
      <dsp:spPr>
        <a:xfrm>
          <a:off x="2945010" y="726409"/>
          <a:ext cx="249415" cy="291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2945010" y="784763"/>
        <a:ext cx="174591" cy="175060"/>
      </dsp:txXfrm>
    </dsp:sp>
    <dsp:sp modelId="{CFA01431-5EFC-4108-8CE5-DCC6B1DCB0A7}">
      <dsp:nvSpPr>
        <dsp:cNvPr id="0" name=""/>
        <dsp:cNvSpPr/>
      </dsp:nvSpPr>
      <dsp:spPr>
        <a:xfrm>
          <a:off x="3297956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Implementation</a:t>
          </a:r>
          <a:endParaRPr lang="en-US" sz="1000" kern="1200" noProof="0" dirty="0"/>
        </a:p>
      </dsp:txBody>
      <dsp:txXfrm>
        <a:off x="3318631" y="540023"/>
        <a:ext cx="1135136" cy="664541"/>
      </dsp:txXfrm>
    </dsp:sp>
    <dsp:sp modelId="{FBCDA91A-D45D-4ED3-BCC8-058D0AD81909}">
      <dsp:nvSpPr>
        <dsp:cNvPr id="0" name=""/>
        <dsp:cNvSpPr/>
      </dsp:nvSpPr>
      <dsp:spPr>
        <a:xfrm>
          <a:off x="4592091" y="726409"/>
          <a:ext cx="249415" cy="291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4592091" y="784763"/>
        <a:ext cx="174591" cy="175060"/>
      </dsp:txXfrm>
    </dsp:sp>
    <dsp:sp modelId="{6C120042-AA66-4C69-85E4-D90D7E82A833}">
      <dsp:nvSpPr>
        <dsp:cNvPr id="0" name=""/>
        <dsp:cNvSpPr/>
      </dsp:nvSpPr>
      <dsp:spPr>
        <a:xfrm>
          <a:off x="4945037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/>
            <a:t>Test &amp; </a:t>
          </a:r>
          <a:r>
            <a:rPr lang="en-US" sz="1000" kern="1200" noProof="0" dirty="0" smtClean="0"/>
            <a:t>Quality Control</a:t>
          </a:r>
          <a:endParaRPr lang="en-US" sz="1000" kern="1200" noProof="0" dirty="0"/>
        </a:p>
      </dsp:txBody>
      <dsp:txXfrm>
        <a:off x="4965712" y="540023"/>
        <a:ext cx="1135136" cy="664541"/>
      </dsp:txXfrm>
    </dsp:sp>
    <dsp:sp modelId="{6C951255-C9AF-4524-9DC8-E891F88708D8}">
      <dsp:nvSpPr>
        <dsp:cNvPr id="0" name=""/>
        <dsp:cNvSpPr/>
      </dsp:nvSpPr>
      <dsp:spPr>
        <a:xfrm>
          <a:off x="6239172" y="726409"/>
          <a:ext cx="249415" cy="291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6239172" y="784763"/>
        <a:ext cx="174591" cy="175060"/>
      </dsp:txXfrm>
    </dsp:sp>
    <dsp:sp modelId="{6FED21BD-2D05-4CD6-9751-558E72284C1B}">
      <dsp:nvSpPr>
        <dsp:cNvPr id="0" name=""/>
        <dsp:cNvSpPr/>
      </dsp:nvSpPr>
      <dsp:spPr>
        <a:xfrm>
          <a:off x="6592118" y="519348"/>
          <a:ext cx="1176486" cy="7058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Analyze Results</a:t>
          </a:r>
          <a:endParaRPr lang="en-US" sz="1000" kern="1200" noProof="0" dirty="0"/>
        </a:p>
      </dsp:txBody>
      <dsp:txXfrm>
        <a:off x="6612793" y="540023"/>
        <a:ext cx="1135136" cy="664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12C1DB8F-1747-46B4-8636-183C80986DE5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54518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06C7540-EAA5-42DC-A808-6AC3AF6E2A7C}" type="slidenum">
              <a:rPr lang="da-DK" altLang="da-DK"/>
              <a:pPr>
                <a:defRPr/>
              </a:pPr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03945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dsholder til slide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Pladsholder til no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a-DK" smtClean="0">
                <a:ea typeface="ＭＳ Ｐゴシック" panose="020B0600070205080204" pitchFamily="34" charset="-128"/>
              </a:rPr>
              <a:t>A few years back small UAV’s, like this one, has only been available for research and hobby enthusiasts. </a:t>
            </a:r>
          </a:p>
          <a:p>
            <a:r>
              <a:rPr lang="en-US" altLang="da-DK" smtClean="0">
                <a:ea typeface="ＭＳ Ｐゴシック" panose="020B0600070205080204" pitchFamily="34" charset="-128"/>
              </a:rPr>
              <a:t>But lately it has been implemented in a range of industrial applications.</a:t>
            </a:r>
            <a:br>
              <a:rPr lang="en-US" altLang="da-DK" smtClean="0">
                <a:ea typeface="ＭＳ Ｐゴシック" panose="020B0600070205080204" pitchFamily="34" charset="-128"/>
              </a:rPr>
            </a:br>
            <a:endParaRPr lang="da-DK" altLang="da-DK" smtClean="0">
              <a:ea typeface="ＭＳ Ｐゴシック" panose="020B0600070205080204" pitchFamily="34" charset="-128"/>
            </a:endParaRPr>
          </a:p>
        </p:txBody>
      </p:sp>
      <p:sp>
        <p:nvSpPr>
          <p:cNvPr id="9220" name="Pladsholder til slidenumm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AD4DF74-92EB-4730-8FDA-4E9FA7ED885A}" type="slidenum">
              <a:rPr lang="da-DK" altLang="da-DK" sz="1200"/>
              <a:pPr/>
              <a:t>2</a:t>
            </a:fld>
            <a:endParaRPr lang="da-DK" altLang="da-DK" sz="1200"/>
          </a:p>
        </p:txBody>
      </p:sp>
    </p:spTree>
    <p:extLst>
      <p:ext uri="{BB962C8B-B14F-4D97-AF65-F5344CB8AC3E}">
        <p14:creationId xmlns:p14="http://schemas.microsoft.com/office/powerpoint/2010/main" val="262542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Today</a:t>
            </a:r>
            <a:r>
              <a:rPr lang="da-DK" dirty="0" smtClean="0"/>
              <a:t> drones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already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implementet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firefigthing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inspection</a:t>
            </a:r>
            <a:r>
              <a:rPr lang="da-DK" baseline="0" dirty="0" smtClean="0"/>
              <a:t> af power </a:t>
            </a:r>
            <a:r>
              <a:rPr lang="da-DK" baseline="0" dirty="0" err="1" smtClean="0"/>
              <a:t>supply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cables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windmills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construction</a:t>
            </a:r>
            <a:r>
              <a:rPr lang="da-DK" baseline="0" dirty="0" smtClean="0"/>
              <a:t> site and </a:t>
            </a:r>
            <a:r>
              <a:rPr lang="da-DK" baseline="0" dirty="0" err="1" smtClean="0"/>
              <a:t>farming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C7540-EAA5-42DC-A808-6AC3AF6E2A7C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073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 </a:t>
            </a:r>
            <a:r>
              <a:rPr lang="da-DK" dirty="0" err="1" smtClean="0"/>
              <a:t>common</a:t>
            </a:r>
            <a:r>
              <a:rPr lang="da-DK" dirty="0" smtClean="0"/>
              <a:t> problem for drones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very</a:t>
            </a:r>
            <a:r>
              <a:rPr lang="da-DK" dirty="0" smtClean="0"/>
              <a:t> short </a:t>
            </a:r>
            <a:r>
              <a:rPr lang="da-DK" dirty="0" err="1" smtClean="0"/>
              <a:t>flight</a:t>
            </a:r>
            <a:r>
              <a:rPr lang="da-DK" dirty="0" smtClean="0"/>
              <a:t> time.</a:t>
            </a:r>
          </a:p>
          <a:p>
            <a:r>
              <a:rPr lang="da-DK" dirty="0" smtClean="0"/>
              <a:t>All 4 drones </a:t>
            </a:r>
            <a:r>
              <a:rPr lang="da-DK" dirty="0" err="1" smtClean="0"/>
              <a:t>are</a:t>
            </a:r>
            <a:r>
              <a:rPr lang="da-DK" baseline="0" dirty="0" smtClean="0"/>
              <a:t> sold in </a:t>
            </a:r>
            <a:r>
              <a:rPr lang="da-DK" baseline="0" dirty="0" err="1" smtClean="0"/>
              <a:t>industrial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applications</a:t>
            </a:r>
            <a:r>
              <a:rPr lang="da-DK" baseline="0" dirty="0" smtClean="0"/>
              <a:t>.</a:t>
            </a:r>
            <a:endParaRPr lang="da-DK" dirty="0" smtClean="0"/>
          </a:p>
          <a:p>
            <a:r>
              <a:rPr lang="da-DK" dirty="0" smtClean="0"/>
              <a:t>As we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flight</a:t>
            </a:r>
            <a:r>
              <a:rPr lang="da-DK" dirty="0" smtClean="0"/>
              <a:t> time is not </a:t>
            </a:r>
            <a:r>
              <a:rPr lang="da-DK" dirty="0" err="1" smtClean="0"/>
              <a:t>impressing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C7540-EAA5-42DC-A808-6AC3AF6E2A7C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360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Outline</a:t>
            </a:r>
            <a:r>
              <a:rPr lang="da-DK" dirty="0" smtClean="0"/>
              <a:t> of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to do with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thesis</a:t>
            </a:r>
            <a:r>
              <a:rPr lang="da-DK" baseline="0" dirty="0" smtClean="0"/>
              <a:t>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6C7540-EAA5-42DC-A808-6AC3AF6E2A7C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237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a-DK"/>
          </a:p>
        </p:txBody>
      </p:sp>
      <p:pic>
        <p:nvPicPr>
          <p:cNvPr id="5" name="Picture 6" descr="DTU frise 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econdLogo01" descr="Electrical Engineering_SecondLogo_103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029325"/>
            <a:ext cx="5213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frise01" descr="Electrical Engineering_fris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3125788"/>
            <a:ext cx="50387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Klik for at redigere titeltypografi i masteren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Klik for at redigere undertiteltypografien i masteren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477000"/>
            <a:ext cx="2970213" cy="306388"/>
          </a:xfrm>
        </p:spPr>
        <p:txBody>
          <a:bodyPr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993CA2-FF3A-444B-9B66-AECCD1932608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A5EFC67-A155-4F54-99AE-112F8DFA1B5B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8B58-A2FD-4339-AFD0-1A39BB67B28C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726FD-F13C-4934-8C76-402DD0B526BB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 for at redigere titeltypografi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for at redigere typografi i masteren</a:t>
            </a:r>
          </a:p>
          <a:p>
            <a:pPr lvl="1"/>
            <a:r>
              <a:rPr lang="en-US" smtClean="0"/>
              <a:t>Andet niveau</a:t>
            </a:r>
          </a:p>
          <a:p>
            <a:pPr lvl="2"/>
            <a:r>
              <a:rPr lang="en-US" smtClean="0"/>
              <a:t>Tredje niveau</a:t>
            </a:r>
          </a:p>
          <a:p>
            <a:pPr lvl="3"/>
            <a:r>
              <a:rPr lang="en-US" smtClean="0"/>
              <a:t>Fjerde niveau</a:t>
            </a:r>
          </a:p>
          <a:p>
            <a:pPr lvl="4"/>
            <a:r>
              <a:rPr lang="en-US" smtClean="0"/>
              <a:t>Femte niveau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509E2-9D39-4F60-B972-77E617BBAE43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FB262-7608-45EE-B08E-C13A40A61716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 for at redigere titeltypografi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for at redigere typografi i masteren</a:t>
            </a:r>
          </a:p>
          <a:p>
            <a:pPr lvl="1"/>
            <a:r>
              <a:rPr lang="en-US" smtClean="0"/>
              <a:t>Andet niveau</a:t>
            </a:r>
          </a:p>
          <a:p>
            <a:pPr lvl="2"/>
            <a:r>
              <a:rPr lang="en-US" smtClean="0"/>
              <a:t>Tredje niveau</a:t>
            </a:r>
          </a:p>
          <a:p>
            <a:pPr lvl="3"/>
            <a:r>
              <a:rPr lang="en-US" smtClean="0"/>
              <a:t>Fjerde niveau</a:t>
            </a:r>
          </a:p>
          <a:p>
            <a:pPr lvl="4"/>
            <a:r>
              <a:rPr lang="en-US" smtClean="0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for at redigere typografi i masteren</a:t>
            </a:r>
          </a:p>
          <a:p>
            <a:pPr lvl="1"/>
            <a:r>
              <a:rPr lang="en-US" smtClean="0"/>
              <a:t>Andet niveau</a:t>
            </a:r>
          </a:p>
          <a:p>
            <a:pPr lvl="2"/>
            <a:r>
              <a:rPr lang="en-US" smtClean="0"/>
              <a:t>Tredje niveau</a:t>
            </a:r>
          </a:p>
          <a:p>
            <a:pPr lvl="3"/>
            <a:r>
              <a:rPr lang="en-US" smtClean="0"/>
              <a:t>Fjerde niveau</a:t>
            </a:r>
          </a:p>
          <a:p>
            <a:pPr lvl="4"/>
            <a:r>
              <a:rPr lang="en-US" smtClean="0"/>
              <a:t>Femte niveau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6EA3F-DA1C-4D05-8146-FCF2F6F89680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30BE-A8D2-40C5-AFC2-92203F069FF9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 for at redigere titeltypografi i masteren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F64AF-8606-4220-BCAC-C933F544DBD2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ACB2C-CEF9-48AC-A4A8-0EA1FBF2C36C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FC1E0-4B95-4A7D-9F4B-57262D48E474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8BC8C-D88A-47D5-8D05-436EC89056AD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/>
          </p:cNvSpPr>
          <p:nvPr userDrawn="1"/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lIns="0" tIns="0" rIns="0" bIns="0"/>
          <a:lstStyle>
            <a:defPPr>
              <a:defRPr lang="da-DK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pPr eaLnBrk="1" hangingPunct="1">
              <a:defRPr/>
            </a:pPr>
            <a:fld id="{2AF09DA4-B740-4DBC-9D5D-281A304EB322}" type="datetimeFigureOut">
              <a:rPr lang="en-US" smtClean="0">
                <a:solidFill>
                  <a:schemeClr val="bg1"/>
                </a:solidFill>
              </a:rPr>
              <a:pPr eaLnBrk="1" hangingPunct="1">
                <a:defRPr/>
              </a:pPr>
              <a:t>9/29/2014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a-DK"/>
          </a:p>
        </p:txBody>
      </p:sp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DAAA16-63E9-4F10-9192-08A890FF26FB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477000"/>
            <a:ext cx="2970213" cy="306388"/>
          </a:xfrm>
        </p:spPr>
        <p:txBody>
          <a:bodyPr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B899CD-23AB-4005-8778-4A48C062ED00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61955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A06BB-9F85-4CCC-9421-85FFC827B231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1AA06-37E9-43AE-AF63-70CBF8F1201B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2151B-BD9E-4B30-BD57-DB3D961C9164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2F14D-3141-4D25-9F00-AD225B7199C4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51B42-DC5E-48DF-85F2-98C3C68905A3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612B8-99D0-42CC-92B3-3447F3EFE165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35600" y="6477000"/>
            <a:ext cx="2106613" cy="3063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hangingPunct="1">
              <a:spcBef>
                <a:spcPct val="50000"/>
              </a:spcBef>
              <a:defRPr sz="900">
                <a:solidFill>
                  <a:schemeClr val="tx1"/>
                </a:solidFill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388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 smtClean="0"/>
            </a:lvl1pPr>
          </a:lstStyle>
          <a:p>
            <a:pPr>
              <a:defRPr/>
            </a:pPr>
            <a:fld id="{3775446E-0942-4D4E-8E5E-1283AB4CDC65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Klik for at redigere titeltypografi i masteren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Klik for at redigere typografi i masteren</a:t>
            </a:r>
          </a:p>
          <a:p>
            <a:pPr lvl="1"/>
            <a:r>
              <a:rPr lang="en-US" altLang="da-DK" smtClean="0"/>
              <a:t>Andet niveau</a:t>
            </a:r>
          </a:p>
          <a:p>
            <a:pPr lvl="2"/>
            <a:r>
              <a:rPr lang="en-US" altLang="da-DK" smtClean="0"/>
              <a:t>Tredje niveau</a:t>
            </a:r>
          </a:p>
          <a:p>
            <a:pPr lvl="3"/>
            <a:r>
              <a:rPr lang="en-US" altLang="da-DK" smtClean="0"/>
              <a:t>Fjerde niveau</a:t>
            </a:r>
          </a:p>
          <a:p>
            <a:pPr lvl="4"/>
            <a:r>
              <a:rPr lang="en-US" altLang="da-DK" smtClean="0"/>
              <a:t>Femte niveau</a:t>
            </a:r>
          </a:p>
        </p:txBody>
      </p:sp>
      <p:sp>
        <p:nvSpPr>
          <p:cNvPr id="1030" name="bmkOffWorkareaText"/>
          <p:cNvSpPr>
            <a:spLocks noChangeArrowheads="1"/>
          </p:cNvSpPr>
          <p:nvPr/>
        </p:nvSpPr>
        <p:spPr bwMode="auto">
          <a:xfrm>
            <a:off x="989013" y="6477000"/>
            <a:ext cx="423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da-DK" sz="900" b="1"/>
              <a:t>DTU Electrical Engineering, Technical University of Denmark</a:t>
            </a: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hangingPunct="1">
              <a:spcBef>
                <a:spcPct val="50000"/>
              </a:spcBef>
              <a:defRPr sz="900">
                <a:solidFill>
                  <a:schemeClr val="tx1"/>
                </a:solidFill>
                <a:ea typeface="ＭＳ Ｐゴシック" pitchFamily="-80" charset="-128"/>
              </a:defRPr>
            </a:lvl1pPr>
          </a:lstStyle>
          <a:p>
            <a:pPr>
              <a:defRPr/>
            </a:pPr>
            <a:fld id="{E2D03293-DD22-46CE-AD0E-CE2ED8598CA0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  <p:sp>
        <p:nvSpPr>
          <p:cNvPr id="1033" name="TextBox 12"/>
          <p:cNvSpPr txBox="1">
            <a:spLocks noChangeArrowheads="1"/>
          </p:cNvSpPr>
          <p:nvPr/>
        </p:nvSpPr>
        <p:spPr bwMode="auto">
          <a:xfrm>
            <a:off x="9320213" y="6245225"/>
            <a:ext cx="17319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bg1"/>
                </a:solidFill>
              </a:rPr>
              <a:t>Add Presentation Title in Footer via ”Insert”; ”Header &amp; Footer”</a:t>
            </a:r>
          </a:p>
        </p:txBody>
      </p:sp>
      <p:cxnSp>
        <p:nvCxnSpPr>
          <p:cNvPr id="1034" name="Straight Connector 13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388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 smtClean="0"/>
            </a:lvl1pPr>
          </a:lstStyle>
          <a:p>
            <a:pPr>
              <a:defRPr/>
            </a:pPr>
            <a:fld id="{43B33901-06A5-4CCF-8417-16AF46C0420E}" type="slidenum">
              <a:rPr lang="en-US" altLang="da-DK"/>
              <a:pPr>
                <a:defRPr/>
              </a:pPr>
              <a:t>‹nr.›</a:t>
            </a:fld>
            <a:endParaRPr lang="en-US" altLang="da-DK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</a:p>
        </p:txBody>
      </p:sp>
      <p:sp>
        <p:nvSpPr>
          <p:cNvPr id="2053" name="bmkOffWorkareaText02"/>
          <p:cNvSpPr>
            <a:spLocks noChangeArrowheads="1"/>
          </p:cNvSpPr>
          <p:nvPr/>
        </p:nvSpPr>
        <p:spPr bwMode="auto">
          <a:xfrm>
            <a:off x="989013" y="6477000"/>
            <a:ext cx="423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da-DK" sz="900" b="1"/>
              <a:t>DTU Electrical Engineering, Technical University of Denmark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35600" y="6477000"/>
            <a:ext cx="2106613" cy="3063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hangingPunct="1">
              <a:spcBef>
                <a:spcPct val="50000"/>
              </a:spcBef>
              <a:defRPr sz="900">
                <a:solidFill>
                  <a:schemeClr val="tx1"/>
                </a:solidFill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hangingPunct="1">
              <a:spcBef>
                <a:spcPct val="50000"/>
              </a:spcBef>
              <a:defRPr sz="900">
                <a:solidFill>
                  <a:schemeClr val="tx1"/>
                </a:solidFill>
                <a:ea typeface="ＭＳ Ｐゴシック" pitchFamily="-80" charset="-128"/>
              </a:defRPr>
            </a:lvl1pPr>
          </a:lstStyle>
          <a:p>
            <a:pPr>
              <a:defRPr/>
            </a:pPr>
            <a:fld id="{FF9A64F3-6E98-4284-B749-F9305BA29223}" type="datetime3">
              <a:rPr lang="en-US"/>
              <a:pPr>
                <a:defRPr/>
              </a:pPr>
              <a:t>29 September 2014</a:t>
            </a:fld>
            <a:endParaRPr lang="en-US"/>
          </a:p>
        </p:txBody>
      </p:sp>
      <p:sp>
        <p:nvSpPr>
          <p:cNvPr id="2057" name="TextBox 12"/>
          <p:cNvSpPr txBox="1">
            <a:spLocks noChangeArrowheads="1"/>
          </p:cNvSpPr>
          <p:nvPr/>
        </p:nvSpPr>
        <p:spPr bwMode="auto">
          <a:xfrm>
            <a:off x="9320213" y="6245225"/>
            <a:ext cx="17319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bg1"/>
                </a:solidFill>
              </a:rPr>
              <a:t>Add Presentation Title in Footer via ”Insert”; ”Header &amp; Footer”</a:t>
            </a:r>
          </a:p>
        </p:txBody>
      </p:sp>
      <p:cxnSp>
        <p:nvCxnSpPr>
          <p:cNvPr id="2058" name="Straight Connector 14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20VDC@4.6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a-DK" smtClean="0"/>
              <a:t>Tethered Control of UAV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da-DK" dirty="0" smtClean="0"/>
              <a:t>Building a Platform for Tethered Control of UAV’s</a:t>
            </a:r>
          </a:p>
          <a:p>
            <a:pPr eaLnBrk="1" hangingPunct="1"/>
            <a:r>
              <a:rPr lang="en-US" altLang="da-DK" dirty="0" smtClean="0"/>
              <a:t/>
            </a:r>
            <a:br>
              <a:rPr lang="en-US" altLang="da-DK" dirty="0" smtClean="0"/>
            </a:br>
            <a:r>
              <a:rPr lang="en-US" altLang="da-DK" dirty="0" smtClean="0"/>
              <a:t>BSc. Project</a:t>
            </a:r>
            <a:br>
              <a:rPr lang="en-US" altLang="da-DK" dirty="0" smtClean="0"/>
            </a:br>
            <a:r>
              <a:rPr lang="en-US" altLang="da-DK" dirty="0" smtClean="0"/>
              <a:t>Peter J. Savnik</a:t>
            </a:r>
            <a:br>
              <a:rPr lang="en-US" altLang="da-DK" dirty="0" smtClean="0"/>
            </a:br>
            <a:r>
              <a:rPr lang="en-US" altLang="da-DK" dirty="0" smtClean="0"/>
              <a:t/>
            </a:r>
            <a:br>
              <a:rPr lang="en-US" altLang="da-DK" dirty="0" smtClean="0"/>
            </a:br>
            <a:r>
              <a:rPr lang="en-US" altLang="da-DK" dirty="0" smtClean="0"/>
              <a:t>Advisor:</a:t>
            </a:r>
            <a:br>
              <a:rPr lang="en-US" altLang="da-DK" dirty="0" smtClean="0"/>
            </a:br>
            <a:r>
              <a:rPr lang="en-US" altLang="da-DK" dirty="0" err="1" smtClean="0"/>
              <a:t>Søren</a:t>
            </a:r>
            <a:r>
              <a:rPr lang="en-US" altLang="da-DK" dirty="0" smtClean="0"/>
              <a:t> Hansen</a:t>
            </a:r>
            <a:br>
              <a:rPr lang="en-US" altLang="da-DK" dirty="0" smtClean="0"/>
            </a:br>
            <a:r>
              <a:rPr lang="en-US" altLang="da-DK" dirty="0" smtClean="0"/>
              <a:t>Jens C. Andersen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mtClean="0"/>
              <a:t>Hobby/Research » Industrial Application</a:t>
            </a:r>
          </a:p>
        </p:txBody>
      </p:sp>
      <p:pic>
        <p:nvPicPr>
          <p:cNvPr id="8195" name="Pladsholder til indhold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700213"/>
            <a:ext cx="7772400" cy="4365625"/>
          </a:xfrm>
        </p:spPr>
      </p:pic>
      <p:sp>
        <p:nvSpPr>
          <p:cNvPr id="819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A19E255-697D-4964-82F1-E4A546BBF639}" type="slidenum">
              <a:rPr lang="en-US" altLang="da-DK" sz="900"/>
              <a:pPr>
                <a:spcBef>
                  <a:spcPct val="50000"/>
                </a:spcBef>
                <a:buFontTx/>
                <a:buNone/>
              </a:pPr>
              <a:t>2</a:t>
            </a:fld>
            <a:endParaRPr lang="en-US" altLang="da-DK" sz="900"/>
          </a:p>
        </p:txBody>
      </p:sp>
      <p:sp>
        <p:nvSpPr>
          <p:cNvPr id="8197" name="Date Placeholder 3"/>
          <p:cNvSpPr>
            <a:spLocks noGrp="1"/>
          </p:cNvSpPr>
          <p:nvPr>
            <p:ph type="dt" sz="quarter" idx="12"/>
          </p:nvPr>
        </p:nvSpPr>
        <p:spPr bwMode="auto">
          <a:xfrm>
            <a:off x="7164289" y="6477000"/>
            <a:ext cx="1217712" cy="30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2EB0AC2-E716-432D-98BB-2B1F963D8A42}" type="datetime3">
              <a:rPr lang="en-US" altLang="da-DK" sz="900" smtClean="0"/>
              <a:pPr>
                <a:spcBef>
                  <a:spcPct val="50000"/>
                </a:spcBef>
                <a:buFontTx/>
                <a:buNone/>
              </a:pPr>
              <a:t>29 September 2014</a:t>
            </a:fld>
            <a:endParaRPr lang="en-US" altLang="da-DK" sz="900" dirty="0" smtClean="0"/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9320213" y="6245225"/>
            <a:ext cx="17319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100">
                <a:solidFill>
                  <a:schemeClr val="bg1"/>
                </a:solidFill>
              </a:rPr>
              <a:t>Add Presentation Title in Footer via ”Insert”; ”Header &amp; Footer”</a:t>
            </a:r>
          </a:p>
        </p:txBody>
      </p:sp>
      <p:cxnSp>
        <p:nvCxnSpPr>
          <p:cNvPr id="8199" name="Straight Connector 10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mtClean="0"/>
              <a:t>Industrial Applications</a:t>
            </a:r>
          </a:p>
        </p:txBody>
      </p:sp>
      <p:sp>
        <p:nvSpPr>
          <p:cNvPr id="10243" name="Pladsholder til indhold 2"/>
          <p:cNvSpPr>
            <a:spLocks noGrp="1"/>
          </p:cNvSpPr>
          <p:nvPr>
            <p:ph idx="1"/>
          </p:nvPr>
        </p:nvSpPr>
        <p:spPr>
          <a:xfrm>
            <a:off x="615320" y="1640715"/>
            <a:ext cx="7772400" cy="4565650"/>
          </a:xfrm>
        </p:spPr>
        <p:txBody>
          <a:bodyPr/>
          <a:lstStyle/>
          <a:p>
            <a:pPr eaLnBrk="1" hangingPunct="1"/>
            <a:r>
              <a:rPr lang="da-DK" altLang="da-DK" dirty="0" err="1" smtClean="0"/>
              <a:t>Exsampels</a:t>
            </a:r>
            <a:r>
              <a:rPr lang="da-DK" altLang="da-DK" dirty="0" smtClean="0"/>
              <a:t> on </a:t>
            </a:r>
            <a:r>
              <a:rPr lang="da-DK" altLang="da-DK" dirty="0" err="1" smtClean="0"/>
              <a:t>UAV’s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implemented</a:t>
            </a:r>
            <a:r>
              <a:rPr lang="da-DK" altLang="da-DK" dirty="0" smtClean="0"/>
              <a:t> in an Industrial Application.</a:t>
            </a:r>
            <a:endParaRPr lang="da-DK" altLang="da-DK" dirty="0" smtClean="0"/>
          </a:p>
        </p:txBody>
      </p:sp>
      <p:sp>
        <p:nvSpPr>
          <p:cNvPr id="10244" name="Pladsholder til slidenumm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B12F25E-CA82-42EB-A0B6-272DD66C5460}" type="slidenum">
              <a:rPr lang="en-US" altLang="da-DK" sz="900"/>
              <a:pPr/>
              <a:t>3</a:t>
            </a:fld>
            <a:endParaRPr lang="en-US" altLang="da-DK" sz="900"/>
          </a:p>
        </p:txBody>
      </p:sp>
      <p:sp>
        <p:nvSpPr>
          <p:cNvPr id="10245" name="Pladsholder til dato 4"/>
          <p:cNvSpPr>
            <a:spLocks noGrp="1"/>
          </p:cNvSpPr>
          <p:nvPr>
            <p:ph type="dt" sz="quarter" idx="12"/>
          </p:nvPr>
        </p:nvSpPr>
        <p:spPr bwMode="auto">
          <a:xfrm>
            <a:off x="7092281" y="6477000"/>
            <a:ext cx="1289720" cy="30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2E1C843-C636-49B5-BD11-910CD4FFEE3D}" type="datetime3">
              <a:rPr lang="en-US" altLang="da-DK" sz="900" smtClean="0"/>
              <a:pPr/>
              <a:t>29 September 2014</a:t>
            </a:fld>
            <a:endParaRPr lang="en-US" altLang="da-DK" sz="900" dirty="0" smtClean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4" y="2060848"/>
            <a:ext cx="2517952" cy="1677148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12" y="2060848"/>
            <a:ext cx="2514048" cy="1676032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79" y="2060848"/>
            <a:ext cx="2289661" cy="1676032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4" y="3923540"/>
            <a:ext cx="2511136" cy="168866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52" y="3923540"/>
            <a:ext cx="2494008" cy="1663556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19" y="3923541"/>
            <a:ext cx="2312521" cy="1663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 smtClean="0"/>
              <a:t>Common Problem</a:t>
            </a:r>
            <a:endParaRPr lang="da-DK" altLang="da-DK" dirty="0" smtClean="0"/>
          </a:p>
        </p:txBody>
      </p:sp>
      <p:sp>
        <p:nvSpPr>
          <p:cNvPr id="11267" name="Pladsholder til indhold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676672"/>
          </a:xfrm>
        </p:spPr>
        <p:txBody>
          <a:bodyPr/>
          <a:lstStyle/>
          <a:p>
            <a:pPr eaLnBrk="1" hangingPunct="1"/>
            <a:r>
              <a:rPr lang="da-DK" altLang="da-DK" dirty="0" smtClean="0"/>
              <a:t>Power </a:t>
            </a:r>
            <a:r>
              <a:rPr lang="da-DK" altLang="da-DK" dirty="0"/>
              <a:t>S</a:t>
            </a:r>
            <a:r>
              <a:rPr lang="da-DK" altLang="da-DK" dirty="0" smtClean="0"/>
              <a:t>upply</a:t>
            </a:r>
            <a:endParaRPr lang="da-DK" altLang="da-DK" dirty="0" smtClean="0"/>
          </a:p>
          <a:p>
            <a:pPr eaLnBrk="1" hangingPunct="1"/>
            <a:endParaRPr lang="da-DK" altLang="da-DK" dirty="0" smtClean="0"/>
          </a:p>
        </p:txBody>
      </p:sp>
      <p:sp>
        <p:nvSpPr>
          <p:cNvPr id="11268" name="Pladsholder til slidenumm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9D9A901-3687-4B77-93BF-7F6291976948}" type="slidenum">
              <a:rPr lang="en-US" altLang="da-DK" sz="900"/>
              <a:pPr/>
              <a:t>4</a:t>
            </a:fld>
            <a:endParaRPr lang="en-US" altLang="da-DK" sz="900"/>
          </a:p>
        </p:txBody>
      </p:sp>
      <p:sp>
        <p:nvSpPr>
          <p:cNvPr id="11269" name="Pladsholder til dato 4"/>
          <p:cNvSpPr>
            <a:spLocks noGrp="1"/>
          </p:cNvSpPr>
          <p:nvPr>
            <p:ph type="dt" sz="quarter" idx="12"/>
          </p:nvPr>
        </p:nvSpPr>
        <p:spPr bwMode="auto">
          <a:xfrm>
            <a:off x="7020273" y="6477000"/>
            <a:ext cx="1361728" cy="30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42B51DB-8AAA-4E5C-98C8-8A47C7872677}" type="datetime3">
              <a:rPr lang="en-US" altLang="da-DK" sz="900" smtClean="0"/>
              <a:pPr/>
              <a:t>29 September 2014</a:t>
            </a:fld>
            <a:endParaRPr lang="en-US" altLang="da-DK" sz="900" dirty="0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64902"/>
              </p:ext>
            </p:extLst>
          </p:nvPr>
        </p:nvGraphicFramePr>
        <p:xfrm>
          <a:off x="1403648" y="335699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Brand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Flight</a:t>
                      </a:r>
                      <a:r>
                        <a:rPr lang="da-DK" baseline="0" dirty="0" smtClean="0"/>
                        <a:t> time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DJI Phantome II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20 min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S1000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15 min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3DR RTF 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12-13 min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ARF </a:t>
                      </a:r>
                      <a:r>
                        <a:rPr lang="da-DK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OktoXL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8-25 min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2843808" y="52292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Comparing</a:t>
            </a:r>
            <a:r>
              <a:rPr lang="da-DK" dirty="0" smtClean="0"/>
              <a:t> </a:t>
            </a:r>
            <a:r>
              <a:rPr lang="da-DK" dirty="0" err="1" smtClean="0"/>
              <a:t>flight</a:t>
            </a:r>
            <a:r>
              <a:rPr lang="da-DK" dirty="0" smtClean="0"/>
              <a:t> time for 4 Industrial </a:t>
            </a:r>
            <a:r>
              <a:rPr lang="da-DK" dirty="0" err="1" smtClean="0"/>
              <a:t>UAV’s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98" y="3228610"/>
            <a:ext cx="6012160" cy="31527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 smtClean="0"/>
              <a:t>PTC - Platform for Tethered Control of UAV’s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Supply UAV with </a:t>
            </a:r>
            <a:r>
              <a:rPr lang="da-DK" dirty="0" smtClean="0">
                <a:hlinkClick r:id="rId4"/>
              </a:rPr>
              <a:t>120VDC@4.6A</a:t>
            </a:r>
            <a:r>
              <a:rPr lang="da-DK" dirty="0" smtClean="0"/>
              <a:t> ~500W </a:t>
            </a:r>
            <a:r>
              <a:rPr lang="en-US" dirty="0" smtClean="0"/>
              <a:t>through</a:t>
            </a:r>
            <a:r>
              <a:rPr lang="da-DK" dirty="0" smtClean="0"/>
              <a:t> a </a:t>
            </a:r>
            <a:r>
              <a:rPr lang="da-DK" dirty="0" err="1" smtClean="0"/>
              <a:t>cable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Loss</a:t>
            </a:r>
            <a:r>
              <a:rPr lang="da-DK" dirty="0" smtClean="0"/>
              <a:t> in </a:t>
            </a:r>
            <a:r>
              <a:rPr lang="da-DK" dirty="0" err="1" smtClean="0"/>
              <a:t>cable</a:t>
            </a:r>
            <a:endParaRPr lang="da-DK" dirty="0" smtClean="0"/>
          </a:p>
          <a:p>
            <a:r>
              <a:rPr lang="en-US" dirty="0" smtClean="0"/>
              <a:t>Modeling the physics</a:t>
            </a:r>
          </a:p>
          <a:p>
            <a:pPr lvl="1"/>
            <a:r>
              <a:rPr lang="en-US" dirty="0" err="1" smtClean="0"/>
              <a:t>Cartenary</a:t>
            </a:r>
            <a:r>
              <a:rPr lang="en-US" dirty="0" smtClean="0"/>
              <a:t> Chain</a:t>
            </a:r>
          </a:p>
          <a:p>
            <a:pPr lvl="1"/>
            <a:r>
              <a:rPr lang="en-US" dirty="0" smtClean="0"/>
              <a:t> Thermodynamics</a:t>
            </a:r>
          </a:p>
          <a:p>
            <a:r>
              <a:rPr lang="en-US" dirty="0" smtClean="0"/>
              <a:t>Design a practical solution</a:t>
            </a:r>
          </a:p>
          <a:p>
            <a:pPr lvl="1"/>
            <a:r>
              <a:rPr lang="en-US" dirty="0" smtClean="0"/>
              <a:t>How to roll cable in/out</a:t>
            </a:r>
          </a:p>
          <a:p>
            <a:pPr lvl="1"/>
            <a:r>
              <a:rPr lang="en-US" dirty="0" smtClean="0"/>
              <a:t>Storing of cable</a:t>
            </a:r>
          </a:p>
          <a:p>
            <a:r>
              <a:rPr lang="en-US" dirty="0" smtClean="0"/>
              <a:t>Implement and test</a:t>
            </a:r>
          </a:p>
          <a:p>
            <a:pPr lvl="1"/>
            <a:r>
              <a:rPr lang="en-US" dirty="0" smtClean="0"/>
              <a:t>Test designs and compare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1509E2-9D39-4F60-B972-77E617BBAE43}" type="slidenum">
              <a:rPr lang="en-US" altLang="da-DK" smtClean="0"/>
              <a:pPr>
                <a:defRPr/>
              </a:pPr>
              <a:t>5</a:t>
            </a:fld>
            <a:endParaRPr lang="en-US" alt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2"/>
          </p:nvPr>
        </p:nvSpPr>
        <p:spPr>
          <a:xfrm>
            <a:off x="7092281" y="6477000"/>
            <a:ext cx="1289720" cy="306388"/>
          </a:xfrm>
        </p:spPr>
        <p:txBody>
          <a:bodyPr/>
          <a:lstStyle/>
          <a:p>
            <a:pPr>
              <a:defRPr/>
            </a:pPr>
            <a:fld id="{9A5FB262-7608-45EE-B08E-C13A40A61716}" type="datetime3">
              <a:rPr lang="en-US" smtClean="0"/>
              <a:pPr>
                <a:defRPr/>
              </a:pPr>
              <a:t>29 September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 err="1" smtClean="0"/>
              <a:t>Roadmap</a:t>
            </a:r>
            <a:endParaRPr lang="da-DK" altLang="da-DK" dirty="0" smtClean="0"/>
          </a:p>
        </p:txBody>
      </p:sp>
      <p:graphicFrame>
        <p:nvGraphicFramePr>
          <p:cNvPr id="3" name="Pladsholder til indhol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16216"/>
              </p:ext>
            </p:extLst>
          </p:nvPr>
        </p:nvGraphicFramePr>
        <p:xfrm>
          <a:off x="581050" y="1468388"/>
          <a:ext cx="7772400" cy="174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2" name="Pladsholder til slidenumm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452C6B-7B51-47BE-85DB-148BB8D7CF87}" type="slidenum">
              <a:rPr lang="en-US" altLang="da-DK" sz="900"/>
              <a:pPr/>
              <a:t>6</a:t>
            </a:fld>
            <a:endParaRPr lang="en-US" altLang="da-DK" sz="900"/>
          </a:p>
        </p:txBody>
      </p:sp>
      <p:sp>
        <p:nvSpPr>
          <p:cNvPr id="12293" name="Pladsholder til dato 4"/>
          <p:cNvSpPr>
            <a:spLocks noGrp="1"/>
          </p:cNvSpPr>
          <p:nvPr>
            <p:ph type="dt" sz="quarter" idx="12"/>
          </p:nvPr>
        </p:nvSpPr>
        <p:spPr bwMode="auto">
          <a:xfrm>
            <a:off x="7164289" y="6477000"/>
            <a:ext cx="1217712" cy="30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43A356D-6351-44AD-A556-4D5D6FB91D72}" type="datetime3">
              <a:rPr lang="en-US" altLang="da-DK" sz="900" smtClean="0"/>
              <a:pPr/>
              <a:t>29 September 2014</a:t>
            </a:fld>
            <a:endParaRPr lang="en-US" altLang="da-DK" sz="900" dirty="0" smtClean="0"/>
          </a:p>
        </p:txBody>
      </p:sp>
      <p:sp>
        <p:nvSpPr>
          <p:cNvPr id="4" name="Tekstfelt 3"/>
          <p:cNvSpPr txBox="1"/>
          <p:nvPr/>
        </p:nvSpPr>
        <p:spPr>
          <a:xfrm>
            <a:off x="609600" y="3212976"/>
            <a:ext cx="785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3/10 Work Breakdown </a:t>
            </a:r>
            <a:r>
              <a:rPr lang="da-DK" dirty="0" err="1" smtClean="0"/>
              <a:t>Structure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10/10 Propose Design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24/11 </a:t>
            </a:r>
            <a:r>
              <a:rPr lang="da-DK" dirty="0" err="1" smtClean="0"/>
              <a:t>Testing</a:t>
            </a:r>
            <a:r>
              <a:rPr lang="da-DK" dirty="0" smtClean="0"/>
              <a:t> and </a:t>
            </a:r>
            <a:r>
              <a:rPr lang="da-DK" dirty="0" err="1" smtClean="0"/>
              <a:t>Implementation</a:t>
            </a:r>
            <a:r>
              <a:rPr lang="da-DK" dirty="0" smtClean="0"/>
              <a:t>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23/1 </a:t>
            </a:r>
            <a:r>
              <a:rPr lang="da-DK" dirty="0" err="1" smtClean="0"/>
              <a:t>Hand</a:t>
            </a:r>
            <a:r>
              <a:rPr lang="da-DK" dirty="0" smtClean="0"/>
              <a:t> in </a:t>
            </a:r>
            <a:r>
              <a:rPr lang="da-DK" dirty="0" err="1" smtClean="0"/>
              <a:t>Thesis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Corpora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4511</TotalTime>
  <Words>260</Words>
  <Application>Microsoft Office PowerPoint</Application>
  <PresentationFormat>Skærmshow (4:3)</PresentationFormat>
  <Paragraphs>63</Paragraphs>
  <Slides>6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Verdana</vt:lpstr>
      <vt:lpstr>ＭＳ Ｐゴシック</vt:lpstr>
      <vt:lpstr>Arial</vt:lpstr>
      <vt:lpstr>Blank</vt:lpstr>
      <vt:lpstr>Corporate</vt:lpstr>
      <vt:lpstr>Tethered Control of UAV</vt:lpstr>
      <vt:lpstr>Hobby/Research » Industrial Application</vt:lpstr>
      <vt:lpstr>Industrial Applications</vt:lpstr>
      <vt:lpstr>Common Problem</vt:lpstr>
      <vt:lpstr>PTC - Platform for Tethered Control of UAV’s</vt:lpstr>
      <vt:lpstr>Roadmap</vt:lpstr>
    </vt:vector>
  </TitlesOfParts>
  <Company>Danmarks Tekniske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for Tethered Control of UAV</dc:title>
  <dc:creator>Peter Savnik</dc:creator>
  <cp:keywords>BSc, Electrical engineering, DTU</cp:keywords>
  <cp:lastModifiedBy>Peter Savnik</cp:lastModifiedBy>
  <cp:revision>26</cp:revision>
  <dcterms:created xsi:type="dcterms:W3CDTF">2011-10-06T13:07:04Z</dcterms:created>
  <dcterms:modified xsi:type="dcterms:W3CDTF">2014-09-29T12:48:23Z</dcterms:modified>
  <cp:category>BSc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CurrentSublogo">
    <vt:lpwstr/>
  </property>
  <property fmtid="{D5CDD505-2E9C-101B-9397-08002B2CF9AE}" pid="4" name="CurrentOffice">
    <vt:lpwstr>DTU Electrical Engineering</vt:lpwstr>
  </property>
  <property fmtid="{D5CDD505-2E9C-101B-9397-08002B2CF9AE}" pid="5" name="CurrentUser">
    <vt:lpwstr>Standard Profile</vt:lpwstr>
  </property>
  <property fmtid="{D5CDD505-2E9C-101B-9397-08002B2CF9AE}" pid="6" name="CurrentLogoPath">
    <vt:lpwstr/>
  </property>
  <property fmtid="{D5CDD505-2E9C-101B-9397-08002B2CF9AE}" pid="7" name="CurrentDepartmentName">
    <vt:lpwstr/>
  </property>
  <property fmtid="{D5CDD505-2E9C-101B-9397-08002B2CF9AE}" pid="8" name="CurrentDate">
    <vt:lpwstr/>
  </property>
  <property fmtid="{D5CDD505-2E9C-101B-9397-08002B2CF9AE}" pid="9" name="CurrentPresentationTitle">
    <vt:lpwstr/>
  </property>
  <property fmtid="{D5CDD505-2E9C-101B-9397-08002B2CF9AE}" pid="10" name="CurrentAuthor">
    <vt:lpwstr/>
  </property>
  <property fmtid="{D5CDD505-2E9C-101B-9397-08002B2CF9AE}" pid="11" name="CurrentDepartment">
    <vt:lpwstr>DTU Electrical Engineering</vt:lpwstr>
  </property>
  <property fmtid="{D5CDD505-2E9C-101B-9397-08002B2CF9AE}" pid="12" name="CurrentBusinessLine">
    <vt:lpwstr/>
  </property>
  <property fmtid="{D5CDD505-2E9C-101B-9397-08002B2CF9AE}" pid="13" name="CurrentCountry">
    <vt:lpwstr/>
  </property>
  <property fmtid="{D5CDD505-2E9C-101B-9397-08002B2CF9AE}" pid="14" name="CurrentLanguage">
    <vt:lpwstr>English</vt:lpwstr>
  </property>
</Properties>
</file>