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99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6D2666B-4CFD-4DFB-B909-9B9810B7BDE4}" type="doc">
      <dgm:prSet loTypeId="urn:microsoft.com/office/officeart/2005/8/layout/vProcess5" loCatId="process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262EB27-DE0B-4D4E-BC2B-477683EAD688}">
      <dgm:prSet/>
      <dgm:spPr/>
      <dgm:t>
        <a:bodyPr/>
        <a:lstStyle/>
        <a:p>
          <a:r>
            <a:rPr lang="en-US" b="0" i="0" baseline="0" dirty="0" err="1"/>
            <a:t>Отстранување</a:t>
          </a:r>
          <a:r>
            <a:rPr lang="en-US" b="0" i="0" baseline="0" dirty="0"/>
            <a:t> </a:t>
          </a:r>
          <a:r>
            <a:rPr lang="en-US" b="0" i="0" baseline="0" dirty="0" err="1"/>
            <a:t>на</a:t>
          </a:r>
          <a:r>
            <a:rPr lang="en-US" b="0" i="0" baseline="0" dirty="0"/>
            <a:t> </a:t>
          </a:r>
          <a:r>
            <a:rPr lang="en-US" b="0" i="0" baseline="0" dirty="0" err="1"/>
            <a:t>неправилни</a:t>
          </a:r>
          <a:r>
            <a:rPr lang="en-US" b="0" i="0" baseline="0" dirty="0"/>
            <a:t>, </a:t>
          </a:r>
          <a:r>
            <a:rPr lang="en-US" b="0" i="0" baseline="0" dirty="0" err="1"/>
            <a:t>дупликати</a:t>
          </a:r>
          <a:r>
            <a:rPr lang="en-US" b="0" i="0" baseline="0" dirty="0"/>
            <a:t> </a:t>
          </a:r>
          <a:r>
            <a:rPr lang="en-US" b="0" i="0" baseline="0" dirty="0" err="1"/>
            <a:t>или</a:t>
          </a:r>
          <a:r>
            <a:rPr lang="en-US" b="0" i="0" baseline="0" dirty="0"/>
            <a:t> </a:t>
          </a:r>
          <a:r>
            <a:rPr lang="mk-MK" b="0" i="0" baseline="0" dirty="0"/>
            <a:t>празни</a:t>
          </a:r>
          <a:r>
            <a:rPr lang="en-US" b="0" i="0" baseline="0" dirty="0"/>
            <a:t> </a:t>
          </a:r>
          <a:r>
            <a:rPr lang="en-US" b="0" i="0" baseline="0" dirty="0" err="1"/>
            <a:t>записи</a:t>
          </a:r>
          <a:r>
            <a:rPr lang="en-US" b="0" i="0" baseline="0" dirty="0"/>
            <a:t> </a:t>
          </a:r>
          <a:r>
            <a:rPr lang="en-US" b="0" i="0" baseline="0" dirty="0" err="1"/>
            <a:t>од</a:t>
          </a:r>
          <a:r>
            <a:rPr lang="en-US" b="0" i="0" baseline="0" dirty="0"/>
            <a:t> </a:t>
          </a:r>
          <a:r>
            <a:rPr lang="en-US" b="0" i="0" baseline="0" dirty="0" err="1"/>
            <a:t>собраните</a:t>
          </a:r>
          <a:r>
            <a:rPr lang="en-US" b="0" i="0" baseline="0" dirty="0"/>
            <a:t> </a:t>
          </a:r>
          <a:r>
            <a:rPr lang="en-US" b="0" i="0" baseline="0" dirty="0" err="1"/>
            <a:t>податоци</a:t>
          </a:r>
          <a:r>
            <a:rPr lang="en-US" b="0" i="0" baseline="0" dirty="0"/>
            <a:t>.</a:t>
          </a:r>
          <a:endParaRPr lang="en-US" dirty="0"/>
        </a:p>
      </dgm:t>
    </dgm:pt>
    <dgm:pt modelId="{8A9B8541-9A29-4AE3-9FB9-4C1C5A98785E}" type="parTrans" cxnId="{7955D0FF-B17A-44E6-91FD-95B2B43999B8}">
      <dgm:prSet/>
      <dgm:spPr/>
      <dgm:t>
        <a:bodyPr/>
        <a:lstStyle/>
        <a:p>
          <a:endParaRPr lang="en-US"/>
        </a:p>
      </dgm:t>
    </dgm:pt>
    <dgm:pt modelId="{B1E0C5BE-5369-432E-875A-F776A0108366}" type="sibTrans" cxnId="{7955D0FF-B17A-44E6-91FD-95B2B43999B8}">
      <dgm:prSet/>
      <dgm:spPr/>
      <dgm:t>
        <a:bodyPr/>
        <a:lstStyle/>
        <a:p>
          <a:endParaRPr lang="en-US"/>
        </a:p>
      </dgm:t>
    </dgm:pt>
    <dgm:pt modelId="{46F307B9-DC86-4B21-99E0-F19655BB2040}">
      <dgm:prSet/>
      <dgm:spPr/>
      <dgm:t>
        <a:bodyPr/>
        <a:lstStyle/>
        <a:p>
          <a:r>
            <a:rPr lang="en-US" b="0" i="0" baseline="0" dirty="0" err="1"/>
            <a:t>Конверзија</a:t>
          </a:r>
          <a:r>
            <a:rPr lang="en-US" b="0" i="0" baseline="0" dirty="0"/>
            <a:t> </a:t>
          </a:r>
          <a:r>
            <a:rPr lang="en-US" b="0" i="0" baseline="0" dirty="0" err="1"/>
            <a:t>на</a:t>
          </a:r>
          <a:r>
            <a:rPr lang="en-US" b="0" i="0" baseline="0" dirty="0"/>
            <a:t> </a:t>
          </a:r>
          <a:r>
            <a:rPr lang="en-US" b="0" i="0" baseline="0" dirty="0" err="1"/>
            <a:t>формати</a:t>
          </a:r>
          <a:r>
            <a:rPr lang="en-US" b="0" i="0" baseline="0" dirty="0"/>
            <a:t> (</a:t>
          </a:r>
          <a:r>
            <a:rPr lang="en-US" b="0" i="0" baseline="0" dirty="0" err="1"/>
            <a:t>на</a:t>
          </a:r>
          <a:r>
            <a:rPr lang="en-US" b="0" i="0" baseline="0" dirty="0"/>
            <a:t> </a:t>
          </a:r>
          <a:r>
            <a:rPr lang="en-US" b="0" i="0" baseline="0" dirty="0" err="1"/>
            <a:t>пр</a:t>
          </a:r>
          <a:r>
            <a:rPr lang="en-US" b="0" i="0" baseline="0" dirty="0"/>
            <a:t>., </a:t>
          </a:r>
          <a:r>
            <a:rPr lang="en-US" b="0" i="0" baseline="0" dirty="0" err="1"/>
            <a:t>бројки</a:t>
          </a:r>
          <a:r>
            <a:rPr lang="en-US" b="0" i="0" baseline="0" dirty="0"/>
            <a:t> и </a:t>
          </a:r>
          <a:r>
            <a:rPr lang="en-US" b="0" i="0" baseline="0" dirty="0" err="1"/>
            <a:t>датум</a:t>
          </a:r>
          <a:r>
            <a:rPr lang="en-US" b="0" i="0" baseline="0" dirty="0"/>
            <a:t>), </a:t>
          </a:r>
          <a:r>
            <a:rPr lang="en-US" b="0" i="0" baseline="0" dirty="0" err="1"/>
            <a:t>унифицирање</a:t>
          </a:r>
          <a:r>
            <a:rPr lang="en-US" b="0" i="0" baseline="0" dirty="0"/>
            <a:t> </a:t>
          </a:r>
          <a:r>
            <a:rPr lang="en-US" b="0" i="0" baseline="0" dirty="0" err="1"/>
            <a:t>на</a:t>
          </a:r>
          <a:r>
            <a:rPr lang="en-US" b="0" i="0" baseline="0" dirty="0"/>
            <a:t> </a:t>
          </a:r>
          <a:r>
            <a:rPr lang="en-US" b="0" i="0" baseline="0" dirty="0" err="1"/>
            <a:t>вербални</a:t>
          </a:r>
          <a:r>
            <a:rPr lang="en-US" b="0" i="0" baseline="0" dirty="0"/>
            <a:t> </a:t>
          </a:r>
          <a:r>
            <a:rPr lang="en-US" b="0" i="0" baseline="0" dirty="0" err="1"/>
            <a:t>описи</a:t>
          </a:r>
          <a:r>
            <a:rPr lang="en-US" b="0" i="0" baseline="0" dirty="0"/>
            <a:t>, </a:t>
          </a:r>
          <a:r>
            <a:rPr lang="en-US" b="0" i="0" baseline="0" dirty="0" err="1"/>
            <a:t>исправка</a:t>
          </a:r>
          <a:r>
            <a:rPr lang="en-US" b="0" i="0" baseline="0" dirty="0"/>
            <a:t> </a:t>
          </a:r>
          <a:r>
            <a:rPr lang="en-US" b="0" i="0" baseline="0" dirty="0" err="1"/>
            <a:t>на</a:t>
          </a:r>
          <a:r>
            <a:rPr lang="en-US" b="0" i="0" baseline="0" dirty="0"/>
            <a:t> </a:t>
          </a:r>
          <a:r>
            <a:rPr lang="en-US" b="0" i="0" baseline="0" dirty="0" err="1"/>
            <a:t>грешки</a:t>
          </a:r>
          <a:r>
            <a:rPr lang="en-US" b="0" i="0" baseline="0" dirty="0"/>
            <a:t> </a:t>
          </a:r>
          <a:r>
            <a:rPr lang="en-US" b="0" i="0" baseline="0" dirty="0" err="1"/>
            <a:t>во</a:t>
          </a:r>
          <a:r>
            <a:rPr lang="en-US" b="0" i="0" baseline="0" dirty="0"/>
            <a:t> </a:t>
          </a:r>
          <a:r>
            <a:rPr lang="en-US" b="0" i="0" baseline="0" dirty="0" err="1"/>
            <a:t>текст</a:t>
          </a:r>
          <a:r>
            <a:rPr lang="en-US" b="0" i="0" baseline="0" dirty="0"/>
            <a:t>.</a:t>
          </a:r>
          <a:endParaRPr lang="en-US" dirty="0"/>
        </a:p>
      </dgm:t>
    </dgm:pt>
    <dgm:pt modelId="{2BCFC25D-CBA5-4194-BB01-E3CF264EE0CB}" type="parTrans" cxnId="{7C54473C-4D42-480B-B4F1-C5B8DBE808E1}">
      <dgm:prSet/>
      <dgm:spPr/>
      <dgm:t>
        <a:bodyPr/>
        <a:lstStyle/>
        <a:p>
          <a:endParaRPr lang="en-US"/>
        </a:p>
      </dgm:t>
    </dgm:pt>
    <dgm:pt modelId="{2CB5C524-B249-43D0-B2F8-0A7C57F4EFC0}" type="sibTrans" cxnId="{7C54473C-4D42-480B-B4F1-C5B8DBE808E1}">
      <dgm:prSet/>
      <dgm:spPr/>
      <dgm:t>
        <a:bodyPr/>
        <a:lstStyle/>
        <a:p>
          <a:endParaRPr lang="en-US"/>
        </a:p>
      </dgm:t>
    </dgm:pt>
    <dgm:pt modelId="{1E8310C7-B322-4599-A556-62020E4AC472}">
      <dgm:prSet/>
      <dgm:spPr/>
      <dgm:t>
        <a:bodyPr/>
        <a:lstStyle/>
        <a:p>
          <a:r>
            <a:rPr lang="en-US" b="0" i="0" baseline="0"/>
            <a:t>Пополнување или елиминација на недостасувачки вредности. Ова гарантира дека податоците се точни и конзистентни за понатамошна анализа</a:t>
          </a:r>
          <a:endParaRPr lang="en-US"/>
        </a:p>
      </dgm:t>
    </dgm:pt>
    <dgm:pt modelId="{7AA4A279-D191-4878-ABDC-B3354B2B1F62}" type="parTrans" cxnId="{09F15464-4D54-4F96-A680-2EB98D4B28AA}">
      <dgm:prSet/>
      <dgm:spPr/>
      <dgm:t>
        <a:bodyPr/>
        <a:lstStyle/>
        <a:p>
          <a:endParaRPr lang="en-US"/>
        </a:p>
      </dgm:t>
    </dgm:pt>
    <dgm:pt modelId="{ECF9CFE7-62AD-4F4F-82E9-0DC4C2E3CBF5}" type="sibTrans" cxnId="{09F15464-4D54-4F96-A680-2EB98D4B28AA}">
      <dgm:prSet/>
      <dgm:spPr/>
      <dgm:t>
        <a:bodyPr/>
        <a:lstStyle/>
        <a:p>
          <a:endParaRPr lang="en-US"/>
        </a:p>
      </dgm:t>
    </dgm:pt>
    <dgm:pt modelId="{89FF0161-8BA1-44FE-9384-8BEDC691391B}" type="pres">
      <dgm:prSet presAssocID="{86D2666B-4CFD-4DFB-B909-9B9810B7BDE4}" presName="outerComposite" presStyleCnt="0">
        <dgm:presLayoutVars>
          <dgm:chMax val="5"/>
          <dgm:dir/>
          <dgm:resizeHandles val="exact"/>
        </dgm:presLayoutVars>
      </dgm:prSet>
      <dgm:spPr/>
    </dgm:pt>
    <dgm:pt modelId="{B5166CBF-F918-4976-97ED-CB457E713904}" type="pres">
      <dgm:prSet presAssocID="{86D2666B-4CFD-4DFB-B909-9B9810B7BDE4}" presName="dummyMaxCanvas" presStyleCnt="0">
        <dgm:presLayoutVars/>
      </dgm:prSet>
      <dgm:spPr/>
    </dgm:pt>
    <dgm:pt modelId="{CD363191-3B1F-4C72-B96A-166A22686AAD}" type="pres">
      <dgm:prSet presAssocID="{86D2666B-4CFD-4DFB-B909-9B9810B7BDE4}" presName="ThreeNodes_1" presStyleLbl="node1" presStyleIdx="0" presStyleCnt="3">
        <dgm:presLayoutVars>
          <dgm:bulletEnabled val="1"/>
        </dgm:presLayoutVars>
      </dgm:prSet>
      <dgm:spPr/>
    </dgm:pt>
    <dgm:pt modelId="{48B22BCC-3F58-40A4-9559-6755B75A087F}" type="pres">
      <dgm:prSet presAssocID="{86D2666B-4CFD-4DFB-B909-9B9810B7BDE4}" presName="ThreeNodes_2" presStyleLbl="node1" presStyleIdx="1" presStyleCnt="3">
        <dgm:presLayoutVars>
          <dgm:bulletEnabled val="1"/>
        </dgm:presLayoutVars>
      </dgm:prSet>
      <dgm:spPr/>
    </dgm:pt>
    <dgm:pt modelId="{506938BE-9411-4278-95A4-355C1EB03275}" type="pres">
      <dgm:prSet presAssocID="{86D2666B-4CFD-4DFB-B909-9B9810B7BDE4}" presName="ThreeNodes_3" presStyleLbl="node1" presStyleIdx="2" presStyleCnt="3">
        <dgm:presLayoutVars>
          <dgm:bulletEnabled val="1"/>
        </dgm:presLayoutVars>
      </dgm:prSet>
      <dgm:spPr/>
    </dgm:pt>
    <dgm:pt modelId="{A46F677A-4003-467A-8115-BB84A10545C9}" type="pres">
      <dgm:prSet presAssocID="{86D2666B-4CFD-4DFB-B909-9B9810B7BDE4}" presName="ThreeConn_1-2" presStyleLbl="fgAccFollowNode1" presStyleIdx="0" presStyleCnt="2">
        <dgm:presLayoutVars>
          <dgm:bulletEnabled val="1"/>
        </dgm:presLayoutVars>
      </dgm:prSet>
      <dgm:spPr/>
    </dgm:pt>
    <dgm:pt modelId="{7C3D0922-478C-46C5-A0AE-26D8C4DA33A4}" type="pres">
      <dgm:prSet presAssocID="{86D2666B-4CFD-4DFB-B909-9B9810B7BDE4}" presName="ThreeConn_2-3" presStyleLbl="fgAccFollowNode1" presStyleIdx="1" presStyleCnt="2">
        <dgm:presLayoutVars>
          <dgm:bulletEnabled val="1"/>
        </dgm:presLayoutVars>
      </dgm:prSet>
      <dgm:spPr/>
    </dgm:pt>
    <dgm:pt modelId="{8CB230F6-008E-4BBB-87AC-6D28A3895500}" type="pres">
      <dgm:prSet presAssocID="{86D2666B-4CFD-4DFB-B909-9B9810B7BDE4}" presName="ThreeNodes_1_text" presStyleLbl="node1" presStyleIdx="2" presStyleCnt="3">
        <dgm:presLayoutVars>
          <dgm:bulletEnabled val="1"/>
        </dgm:presLayoutVars>
      </dgm:prSet>
      <dgm:spPr/>
    </dgm:pt>
    <dgm:pt modelId="{F7019590-EEED-4E4A-9BD4-8164BC862529}" type="pres">
      <dgm:prSet presAssocID="{86D2666B-4CFD-4DFB-B909-9B9810B7BDE4}" presName="ThreeNodes_2_text" presStyleLbl="node1" presStyleIdx="2" presStyleCnt="3">
        <dgm:presLayoutVars>
          <dgm:bulletEnabled val="1"/>
        </dgm:presLayoutVars>
      </dgm:prSet>
      <dgm:spPr/>
    </dgm:pt>
    <dgm:pt modelId="{DCF16CE3-11D9-4AC9-9930-0A62CAFC784B}" type="pres">
      <dgm:prSet presAssocID="{86D2666B-4CFD-4DFB-B909-9B9810B7BDE4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8EF1F70B-8741-4B4A-8FE6-6C411F37F23C}" type="presOf" srcId="{1E8310C7-B322-4599-A556-62020E4AC472}" destId="{506938BE-9411-4278-95A4-355C1EB03275}" srcOrd="0" destOrd="0" presId="urn:microsoft.com/office/officeart/2005/8/layout/vProcess5"/>
    <dgm:cxn modelId="{3395A70D-D646-476F-8DBD-678C843FC0B5}" type="presOf" srcId="{0262EB27-DE0B-4D4E-BC2B-477683EAD688}" destId="{CD363191-3B1F-4C72-B96A-166A22686AAD}" srcOrd="0" destOrd="0" presId="urn:microsoft.com/office/officeart/2005/8/layout/vProcess5"/>
    <dgm:cxn modelId="{D6EE6621-55CD-4EBD-AF39-57040E6CA8BC}" type="presOf" srcId="{1E8310C7-B322-4599-A556-62020E4AC472}" destId="{DCF16CE3-11D9-4AC9-9930-0A62CAFC784B}" srcOrd="1" destOrd="0" presId="urn:microsoft.com/office/officeart/2005/8/layout/vProcess5"/>
    <dgm:cxn modelId="{B8BDB929-A434-4D5D-A04F-FC765477B4B4}" type="presOf" srcId="{2CB5C524-B249-43D0-B2F8-0A7C57F4EFC0}" destId="{7C3D0922-478C-46C5-A0AE-26D8C4DA33A4}" srcOrd="0" destOrd="0" presId="urn:microsoft.com/office/officeart/2005/8/layout/vProcess5"/>
    <dgm:cxn modelId="{7C54473C-4D42-480B-B4F1-C5B8DBE808E1}" srcId="{86D2666B-4CFD-4DFB-B909-9B9810B7BDE4}" destId="{46F307B9-DC86-4B21-99E0-F19655BB2040}" srcOrd="1" destOrd="0" parTransId="{2BCFC25D-CBA5-4194-BB01-E3CF264EE0CB}" sibTransId="{2CB5C524-B249-43D0-B2F8-0A7C57F4EFC0}"/>
    <dgm:cxn modelId="{09F15464-4D54-4F96-A680-2EB98D4B28AA}" srcId="{86D2666B-4CFD-4DFB-B909-9B9810B7BDE4}" destId="{1E8310C7-B322-4599-A556-62020E4AC472}" srcOrd="2" destOrd="0" parTransId="{7AA4A279-D191-4878-ABDC-B3354B2B1F62}" sibTransId="{ECF9CFE7-62AD-4F4F-82E9-0DC4C2E3CBF5}"/>
    <dgm:cxn modelId="{0C9C6F68-9FC8-4F9A-AB9D-B657503553ED}" type="presOf" srcId="{B1E0C5BE-5369-432E-875A-F776A0108366}" destId="{A46F677A-4003-467A-8115-BB84A10545C9}" srcOrd="0" destOrd="0" presId="urn:microsoft.com/office/officeart/2005/8/layout/vProcess5"/>
    <dgm:cxn modelId="{AE6B4682-6949-47C0-B1F3-79E3CF90C403}" type="presOf" srcId="{46F307B9-DC86-4B21-99E0-F19655BB2040}" destId="{F7019590-EEED-4E4A-9BD4-8164BC862529}" srcOrd="1" destOrd="0" presId="urn:microsoft.com/office/officeart/2005/8/layout/vProcess5"/>
    <dgm:cxn modelId="{8930D2A4-0718-423F-B247-26AEF9BC0427}" type="presOf" srcId="{0262EB27-DE0B-4D4E-BC2B-477683EAD688}" destId="{8CB230F6-008E-4BBB-87AC-6D28A3895500}" srcOrd="1" destOrd="0" presId="urn:microsoft.com/office/officeart/2005/8/layout/vProcess5"/>
    <dgm:cxn modelId="{7CB7E9A6-BFBA-435B-9A0B-19F1FF4FEC01}" type="presOf" srcId="{46F307B9-DC86-4B21-99E0-F19655BB2040}" destId="{48B22BCC-3F58-40A4-9559-6755B75A087F}" srcOrd="0" destOrd="0" presId="urn:microsoft.com/office/officeart/2005/8/layout/vProcess5"/>
    <dgm:cxn modelId="{16F054AC-4688-4C12-8648-DF20B446F0A3}" type="presOf" srcId="{86D2666B-4CFD-4DFB-B909-9B9810B7BDE4}" destId="{89FF0161-8BA1-44FE-9384-8BEDC691391B}" srcOrd="0" destOrd="0" presId="urn:microsoft.com/office/officeart/2005/8/layout/vProcess5"/>
    <dgm:cxn modelId="{7955D0FF-B17A-44E6-91FD-95B2B43999B8}" srcId="{86D2666B-4CFD-4DFB-B909-9B9810B7BDE4}" destId="{0262EB27-DE0B-4D4E-BC2B-477683EAD688}" srcOrd="0" destOrd="0" parTransId="{8A9B8541-9A29-4AE3-9FB9-4C1C5A98785E}" sibTransId="{B1E0C5BE-5369-432E-875A-F776A0108366}"/>
    <dgm:cxn modelId="{3AD0E9D4-7831-4D37-A24B-CAAA8B08E7C7}" type="presParOf" srcId="{89FF0161-8BA1-44FE-9384-8BEDC691391B}" destId="{B5166CBF-F918-4976-97ED-CB457E713904}" srcOrd="0" destOrd="0" presId="urn:microsoft.com/office/officeart/2005/8/layout/vProcess5"/>
    <dgm:cxn modelId="{475E443A-B327-4895-AB17-12DB0F11B1C9}" type="presParOf" srcId="{89FF0161-8BA1-44FE-9384-8BEDC691391B}" destId="{CD363191-3B1F-4C72-B96A-166A22686AAD}" srcOrd="1" destOrd="0" presId="urn:microsoft.com/office/officeart/2005/8/layout/vProcess5"/>
    <dgm:cxn modelId="{24F6B568-8572-4D5B-A5CB-A253A4DC03E3}" type="presParOf" srcId="{89FF0161-8BA1-44FE-9384-8BEDC691391B}" destId="{48B22BCC-3F58-40A4-9559-6755B75A087F}" srcOrd="2" destOrd="0" presId="urn:microsoft.com/office/officeart/2005/8/layout/vProcess5"/>
    <dgm:cxn modelId="{93969689-0EFB-424C-8720-FFD774094621}" type="presParOf" srcId="{89FF0161-8BA1-44FE-9384-8BEDC691391B}" destId="{506938BE-9411-4278-95A4-355C1EB03275}" srcOrd="3" destOrd="0" presId="urn:microsoft.com/office/officeart/2005/8/layout/vProcess5"/>
    <dgm:cxn modelId="{92BDF5AB-74E8-41E4-A20F-817DD47A1028}" type="presParOf" srcId="{89FF0161-8BA1-44FE-9384-8BEDC691391B}" destId="{A46F677A-4003-467A-8115-BB84A10545C9}" srcOrd="4" destOrd="0" presId="urn:microsoft.com/office/officeart/2005/8/layout/vProcess5"/>
    <dgm:cxn modelId="{929D1ACD-AD90-46BE-B40A-46477DB1DFB9}" type="presParOf" srcId="{89FF0161-8BA1-44FE-9384-8BEDC691391B}" destId="{7C3D0922-478C-46C5-A0AE-26D8C4DA33A4}" srcOrd="5" destOrd="0" presId="urn:microsoft.com/office/officeart/2005/8/layout/vProcess5"/>
    <dgm:cxn modelId="{83BCEF22-D7AF-4E00-8B5F-8852D648E077}" type="presParOf" srcId="{89FF0161-8BA1-44FE-9384-8BEDC691391B}" destId="{8CB230F6-008E-4BBB-87AC-6D28A3895500}" srcOrd="6" destOrd="0" presId="urn:microsoft.com/office/officeart/2005/8/layout/vProcess5"/>
    <dgm:cxn modelId="{5D44B888-6064-4F0F-AA3F-1384FAA8D974}" type="presParOf" srcId="{89FF0161-8BA1-44FE-9384-8BEDC691391B}" destId="{F7019590-EEED-4E4A-9BD4-8164BC862529}" srcOrd="7" destOrd="0" presId="urn:microsoft.com/office/officeart/2005/8/layout/vProcess5"/>
    <dgm:cxn modelId="{ED0EA3C9-F717-4657-A91E-1043EB6C9D3F}" type="presParOf" srcId="{89FF0161-8BA1-44FE-9384-8BEDC691391B}" destId="{DCF16CE3-11D9-4AC9-9930-0A62CAFC784B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1AB8C8B-6611-4AC7-B7B5-2514BA979899}" type="doc">
      <dgm:prSet loTypeId="urn:microsoft.com/office/officeart/2005/8/layout/process4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DA051F7-E664-4FE4-9DB0-CC13537D5010}">
      <dgm:prSet/>
      <dgm:spPr/>
      <dgm:t>
        <a:bodyPr/>
        <a:lstStyle/>
        <a:p>
          <a:pPr algn="just"/>
          <a:r>
            <a:rPr lang="mk-MK" b="1" i="0" baseline="0" dirty="0"/>
            <a:t>Стандардизација</a:t>
          </a:r>
          <a:r>
            <a:rPr lang="en-US" b="1" i="0" baseline="0" dirty="0"/>
            <a:t>:</a:t>
          </a:r>
          <a:r>
            <a:rPr lang="en-US" b="0" i="0" baseline="0" dirty="0"/>
            <a:t> </a:t>
          </a:r>
          <a:r>
            <a:rPr lang="en-US" b="0" i="0" baseline="0" dirty="0" err="1"/>
            <a:t>Усогласување</a:t>
          </a:r>
          <a:r>
            <a:rPr lang="en-US" b="0" i="0" baseline="0" dirty="0"/>
            <a:t> </a:t>
          </a:r>
          <a:r>
            <a:rPr lang="en-US" b="0" i="0" baseline="0" dirty="0" err="1"/>
            <a:t>на</a:t>
          </a:r>
          <a:r>
            <a:rPr lang="en-US" b="0" i="0" baseline="0" dirty="0"/>
            <a:t> </a:t>
          </a:r>
          <a:r>
            <a:rPr lang="en-US" b="0" i="0" baseline="0" dirty="0" err="1"/>
            <a:t>формати</a:t>
          </a:r>
          <a:r>
            <a:rPr lang="en-US" b="0" i="0" baseline="0" dirty="0"/>
            <a:t> и </a:t>
          </a:r>
          <a:r>
            <a:rPr lang="en-US" b="0" i="0" baseline="0" dirty="0" err="1"/>
            <a:t>мерни</a:t>
          </a:r>
          <a:r>
            <a:rPr lang="en-US" b="0" i="0" baseline="0" dirty="0"/>
            <a:t> </a:t>
          </a:r>
          <a:r>
            <a:rPr lang="en-US" b="0" i="0" baseline="0" dirty="0" err="1"/>
            <a:t>единици</a:t>
          </a:r>
          <a:r>
            <a:rPr lang="en-US" b="0" i="0" baseline="0" dirty="0"/>
            <a:t> (</a:t>
          </a:r>
          <a:r>
            <a:rPr lang="en-US" b="0" i="0" baseline="0" dirty="0" err="1"/>
            <a:t>на</a:t>
          </a:r>
          <a:r>
            <a:rPr lang="en-US" b="0" i="0" baseline="0" dirty="0"/>
            <a:t> </a:t>
          </a:r>
          <a:r>
            <a:rPr lang="en-US" b="0" i="0" baseline="0" dirty="0" err="1"/>
            <a:t>пр</a:t>
          </a:r>
          <a:r>
            <a:rPr lang="en-US" b="0" i="0" baseline="0" dirty="0"/>
            <a:t>. </a:t>
          </a:r>
          <a:r>
            <a:rPr lang="en-US" b="0" i="0" baseline="0" dirty="0" err="1"/>
            <a:t>сите</a:t>
          </a:r>
          <a:r>
            <a:rPr lang="en-US" b="0" i="0" baseline="0" dirty="0"/>
            <a:t> </a:t>
          </a:r>
          <a:r>
            <a:rPr lang="en-US" b="0" i="0" baseline="0" dirty="0" err="1"/>
            <a:t>цени</a:t>
          </a:r>
          <a:r>
            <a:rPr lang="en-US" b="0" i="0" baseline="0" dirty="0"/>
            <a:t> </a:t>
          </a:r>
          <a:r>
            <a:rPr lang="en-US" b="0" i="0" baseline="0" dirty="0" err="1"/>
            <a:t>во</a:t>
          </a:r>
          <a:r>
            <a:rPr lang="en-US" b="0" i="0" baseline="0" dirty="0"/>
            <a:t> </a:t>
          </a:r>
          <a:r>
            <a:rPr lang="en-US" b="0" i="0" baseline="0" dirty="0" err="1"/>
            <a:t>една</a:t>
          </a:r>
          <a:r>
            <a:rPr lang="en-US" b="0" i="0" baseline="0" dirty="0"/>
            <a:t> </a:t>
          </a:r>
          <a:r>
            <a:rPr lang="en-US" b="0" i="0" baseline="0" dirty="0" err="1"/>
            <a:t>валута</a:t>
          </a:r>
          <a:r>
            <a:rPr lang="en-US" b="0" i="0" baseline="0" dirty="0"/>
            <a:t>, </a:t>
          </a:r>
          <a:r>
            <a:rPr lang="mk-MK" b="0" i="0" baseline="0" dirty="0"/>
            <a:t>поделба на производите по категории</a:t>
          </a:r>
          <a:r>
            <a:rPr lang="en-US" b="0" i="0" baseline="0" dirty="0"/>
            <a:t>). </a:t>
          </a:r>
          <a:r>
            <a:rPr lang="en-US" b="0" i="0" baseline="0" dirty="0" err="1"/>
            <a:t>Осигурување</a:t>
          </a:r>
          <a:r>
            <a:rPr lang="en-US" b="0" i="0" baseline="0" dirty="0"/>
            <a:t> </a:t>
          </a:r>
          <a:r>
            <a:rPr lang="en-US" b="0" i="0" baseline="0" dirty="0" err="1"/>
            <a:t>дека</a:t>
          </a:r>
          <a:r>
            <a:rPr lang="en-US" b="0" i="0" baseline="0" dirty="0"/>
            <a:t> </a:t>
          </a:r>
          <a:r>
            <a:rPr lang="en-US" b="0" i="0" baseline="0" dirty="0" err="1"/>
            <a:t>имињата</a:t>
          </a:r>
          <a:r>
            <a:rPr lang="en-US" b="0" i="0" baseline="0" dirty="0"/>
            <a:t> </a:t>
          </a:r>
          <a:r>
            <a:rPr lang="en-US" b="0" i="0" baseline="0" dirty="0" err="1"/>
            <a:t>на</a:t>
          </a:r>
          <a:r>
            <a:rPr lang="en-US" b="0" i="0" baseline="0" dirty="0"/>
            <a:t> </a:t>
          </a:r>
          <a:r>
            <a:rPr lang="en-US" b="0" i="0" baseline="0" dirty="0" err="1"/>
            <a:t>производите</a:t>
          </a:r>
          <a:r>
            <a:rPr lang="en-US" b="0" i="0" baseline="0" dirty="0"/>
            <a:t> и </a:t>
          </a:r>
          <a:r>
            <a:rPr lang="en-US" b="0" i="0" baseline="0" dirty="0" err="1"/>
            <a:t>категориите</a:t>
          </a:r>
          <a:r>
            <a:rPr lang="en-US" b="0" i="0" baseline="0" dirty="0"/>
            <a:t> </a:t>
          </a:r>
          <a:r>
            <a:rPr lang="en-US" b="0" i="0" baseline="0" dirty="0" err="1"/>
            <a:t>се</a:t>
          </a:r>
          <a:r>
            <a:rPr lang="en-US" b="0" i="0" baseline="0" dirty="0"/>
            <a:t> </a:t>
          </a:r>
          <a:r>
            <a:rPr lang="en-US" b="0" i="0" baseline="0" dirty="0" err="1"/>
            <a:t>во</a:t>
          </a:r>
          <a:r>
            <a:rPr lang="en-US" b="0" i="0" baseline="0" dirty="0"/>
            <a:t> </a:t>
          </a:r>
          <a:r>
            <a:rPr lang="en-US" b="0" i="0" baseline="0" dirty="0" err="1"/>
            <a:t>унифициран</a:t>
          </a:r>
          <a:r>
            <a:rPr lang="en-US" b="0" i="0" baseline="0" dirty="0"/>
            <a:t> </a:t>
          </a:r>
          <a:r>
            <a:rPr lang="en-US" b="0" i="0" baseline="0" dirty="0" err="1"/>
            <a:t>облик</a:t>
          </a:r>
          <a:r>
            <a:rPr lang="en-US" b="0" i="0" baseline="0" dirty="0"/>
            <a:t>.</a:t>
          </a:r>
          <a:endParaRPr lang="en-US" dirty="0"/>
        </a:p>
      </dgm:t>
    </dgm:pt>
    <dgm:pt modelId="{69F8404C-4511-4363-90A4-E70A1EBCF483}" type="parTrans" cxnId="{AF8F8F9E-55AE-456A-BF46-F90EDAF5CCFE}">
      <dgm:prSet/>
      <dgm:spPr/>
      <dgm:t>
        <a:bodyPr/>
        <a:lstStyle/>
        <a:p>
          <a:endParaRPr lang="en-US"/>
        </a:p>
      </dgm:t>
    </dgm:pt>
    <dgm:pt modelId="{61777607-2D7A-45B8-B54E-A24BFBFD05B2}" type="sibTrans" cxnId="{AF8F8F9E-55AE-456A-BF46-F90EDAF5CCFE}">
      <dgm:prSet/>
      <dgm:spPr/>
      <dgm:t>
        <a:bodyPr/>
        <a:lstStyle/>
        <a:p>
          <a:endParaRPr lang="en-US"/>
        </a:p>
      </dgm:t>
    </dgm:pt>
    <dgm:pt modelId="{8D1FB6D2-9D86-4224-9ABA-583E63D198EE}">
      <dgm:prSet/>
      <dgm:spPr/>
      <dgm:t>
        <a:bodyPr/>
        <a:lstStyle/>
        <a:p>
          <a:pPr algn="just"/>
          <a:r>
            <a:rPr lang="en-US" b="1" i="0" baseline="0" dirty="0" err="1"/>
            <a:t>Обединување</a:t>
          </a:r>
          <a:r>
            <a:rPr lang="en-US" b="1" i="0" baseline="0" dirty="0"/>
            <a:t>:</a:t>
          </a:r>
          <a:r>
            <a:rPr lang="en-US" b="0" i="0" baseline="0" dirty="0"/>
            <a:t> </a:t>
          </a:r>
          <a:r>
            <a:rPr lang="en-US" b="0" i="0" baseline="0" dirty="0" err="1"/>
            <a:t>Комбинирање</a:t>
          </a:r>
          <a:r>
            <a:rPr lang="en-US" b="0" i="0" baseline="0" dirty="0"/>
            <a:t> </a:t>
          </a:r>
          <a:r>
            <a:rPr lang="en-US" b="0" i="0" baseline="0" dirty="0" err="1"/>
            <a:t>на</a:t>
          </a:r>
          <a:r>
            <a:rPr lang="en-US" b="0" i="0" baseline="0" dirty="0"/>
            <a:t> </a:t>
          </a:r>
          <a:r>
            <a:rPr lang="en-US" b="0" i="0" baseline="0" dirty="0" err="1"/>
            <a:t>податоци</a:t>
          </a:r>
          <a:r>
            <a:rPr lang="en-US" b="0" i="0" baseline="0" dirty="0"/>
            <a:t> </a:t>
          </a:r>
          <a:r>
            <a:rPr lang="en-US" b="0" i="0" baseline="0" dirty="0" err="1"/>
            <a:t>од</a:t>
          </a:r>
          <a:r>
            <a:rPr lang="en-US" b="0" i="0" baseline="0" dirty="0"/>
            <a:t> </a:t>
          </a:r>
          <a:r>
            <a:rPr lang="en-US" b="0" i="0" baseline="0" dirty="0" err="1"/>
            <a:t>различни</a:t>
          </a:r>
          <a:r>
            <a:rPr lang="en-US" b="0" i="0" baseline="0" dirty="0"/>
            <a:t> </a:t>
          </a:r>
          <a:r>
            <a:rPr lang="en-US" b="0" i="0" baseline="0" dirty="0" err="1"/>
            <a:t>извори</a:t>
          </a:r>
          <a:r>
            <a:rPr lang="en-US" b="0" i="0" baseline="0" dirty="0"/>
            <a:t> (</a:t>
          </a:r>
          <a:r>
            <a:rPr lang="en-US" b="0" i="0" baseline="0" dirty="0" err="1"/>
            <a:t>различни</a:t>
          </a:r>
          <a:r>
            <a:rPr lang="en-US" b="0" i="0" baseline="0" dirty="0"/>
            <a:t> </a:t>
          </a:r>
          <a:r>
            <a:rPr lang="en-US" b="0" i="0" baseline="0" dirty="0" err="1"/>
            <a:t>продавници</a:t>
          </a:r>
          <a:r>
            <a:rPr lang="en-US" b="0" i="0" baseline="0" dirty="0"/>
            <a:t>) </a:t>
          </a:r>
          <a:r>
            <a:rPr lang="en-US" b="0" i="0" baseline="0" dirty="0" err="1"/>
            <a:t>во</a:t>
          </a:r>
          <a:r>
            <a:rPr lang="en-US" b="0" i="0" baseline="0" dirty="0"/>
            <a:t> </a:t>
          </a:r>
          <a:r>
            <a:rPr lang="en-US" b="0" i="0" baseline="0" dirty="0" err="1"/>
            <a:t>ед</a:t>
          </a:r>
          <a:r>
            <a:rPr lang="mk-MK" b="0" i="0" baseline="0" dirty="0"/>
            <a:t>но </a:t>
          </a:r>
          <a:r>
            <a:rPr lang="en-US" b="0" i="0" baseline="0" dirty="0" err="1"/>
            <a:t>заедничк</a:t>
          </a:r>
          <a:r>
            <a:rPr lang="mk-MK" b="0" i="0" baseline="0" dirty="0"/>
            <a:t>о</a:t>
          </a:r>
          <a:r>
            <a:rPr lang="en-US" b="0" i="0" baseline="0" dirty="0"/>
            <a:t> </a:t>
          </a:r>
          <a:r>
            <a:rPr lang="mk-MK" b="0" i="0" baseline="0" dirty="0"/>
            <a:t>податочно множество</a:t>
          </a:r>
          <a:r>
            <a:rPr lang="en-US" b="0" i="0" baseline="0" dirty="0"/>
            <a:t>. </a:t>
          </a:r>
          <a:r>
            <a:rPr lang="en-US" b="0" i="0" baseline="0" dirty="0" err="1"/>
            <a:t>На</a:t>
          </a:r>
          <a:r>
            <a:rPr lang="en-US" b="0" i="0" baseline="0" dirty="0"/>
            <a:t> </a:t>
          </a:r>
          <a:r>
            <a:rPr lang="en-US" b="0" i="0" baseline="0" dirty="0" err="1"/>
            <a:t>пример</a:t>
          </a:r>
          <a:r>
            <a:rPr lang="en-US" b="0" i="0" baseline="0" dirty="0"/>
            <a:t>, </a:t>
          </a:r>
          <a:r>
            <a:rPr lang="en-US" b="0" i="0" baseline="0" dirty="0" err="1"/>
            <a:t>спојување</a:t>
          </a:r>
          <a:r>
            <a:rPr lang="en-US" b="0" i="0" baseline="0" dirty="0"/>
            <a:t> </a:t>
          </a:r>
          <a:r>
            <a:rPr lang="en-US" b="0" i="0" baseline="0" dirty="0" err="1"/>
            <a:t>на</a:t>
          </a:r>
          <a:r>
            <a:rPr lang="en-US" b="0" i="0" baseline="0" dirty="0"/>
            <a:t> </a:t>
          </a:r>
          <a:r>
            <a:rPr lang="en-US" b="0" i="0" baseline="0" dirty="0" err="1"/>
            <a:t>табелите</a:t>
          </a:r>
          <a:r>
            <a:rPr lang="en-US" b="0" i="0" baseline="0" dirty="0"/>
            <a:t> </a:t>
          </a:r>
          <a:r>
            <a:rPr lang="en-US" b="0" i="0" baseline="0" dirty="0" err="1"/>
            <a:t>по</a:t>
          </a:r>
          <a:r>
            <a:rPr lang="en-US" b="0" i="0" baseline="0" dirty="0"/>
            <a:t> </a:t>
          </a:r>
          <a:r>
            <a:rPr lang="en-US" b="0" i="0" baseline="0" dirty="0" err="1"/>
            <a:t>заеднички</a:t>
          </a:r>
          <a:r>
            <a:rPr lang="en-US" b="0" i="0" baseline="0" dirty="0"/>
            <a:t> </a:t>
          </a:r>
          <a:r>
            <a:rPr lang="en-US" b="0" i="0" baseline="0" dirty="0" err="1"/>
            <a:t>клучеви</a:t>
          </a:r>
          <a:r>
            <a:rPr lang="en-US" b="0" i="0" baseline="0" dirty="0"/>
            <a:t> </a:t>
          </a:r>
          <a:r>
            <a:rPr lang="en-US" b="0" i="0" baseline="0" dirty="0" err="1"/>
            <a:t>како</a:t>
          </a:r>
          <a:r>
            <a:rPr lang="en-US" b="0" i="0" baseline="0" dirty="0"/>
            <a:t> „</a:t>
          </a:r>
          <a:r>
            <a:rPr lang="en-US" b="0" i="0" baseline="0" dirty="0" err="1"/>
            <a:t>назив</a:t>
          </a:r>
          <a:r>
            <a:rPr lang="en-US" b="0" i="0" baseline="0" dirty="0"/>
            <a:t> </a:t>
          </a:r>
          <a:r>
            <a:rPr lang="en-US" b="0" i="0" baseline="0" dirty="0" err="1"/>
            <a:t>на</a:t>
          </a:r>
          <a:r>
            <a:rPr lang="en-US" b="0" i="0" baseline="0" dirty="0"/>
            <a:t> </a:t>
          </a:r>
          <a:r>
            <a:rPr lang="en-US" b="0" i="0" baseline="0" dirty="0" err="1"/>
            <a:t>производ</a:t>
          </a:r>
          <a:r>
            <a:rPr lang="en-US" b="0" i="0" baseline="0" dirty="0"/>
            <a:t>“ </a:t>
          </a:r>
          <a:r>
            <a:rPr lang="en-US" b="0" i="0" baseline="0" dirty="0" err="1"/>
            <a:t>или</a:t>
          </a:r>
          <a:r>
            <a:rPr lang="en-US" b="0" i="0" baseline="0" dirty="0"/>
            <a:t> „</a:t>
          </a:r>
          <a:r>
            <a:rPr lang="en-US" b="0" i="0" baseline="0" dirty="0" err="1"/>
            <a:t>идентитетски</a:t>
          </a:r>
          <a:r>
            <a:rPr lang="en-US" b="0" i="0" baseline="0" dirty="0"/>
            <a:t> </a:t>
          </a:r>
          <a:r>
            <a:rPr lang="en-US" b="0" i="0" baseline="0" dirty="0" err="1"/>
            <a:t>број</a:t>
          </a:r>
          <a:r>
            <a:rPr lang="en-US" b="0" i="0" baseline="0" dirty="0"/>
            <a:t> </a:t>
          </a:r>
          <a:r>
            <a:rPr lang="en-US" b="0" i="0" baseline="0" dirty="0" err="1"/>
            <a:t>на</a:t>
          </a:r>
          <a:r>
            <a:rPr lang="en-US" b="0" i="0" baseline="0" dirty="0"/>
            <a:t> </a:t>
          </a:r>
          <a:r>
            <a:rPr lang="en-US" b="0" i="0" baseline="0" dirty="0" err="1"/>
            <a:t>артикл</a:t>
          </a:r>
          <a:r>
            <a:rPr lang="en-US" b="0" i="0" baseline="0" dirty="0"/>
            <a:t>“.</a:t>
          </a:r>
          <a:endParaRPr lang="en-US" dirty="0"/>
        </a:p>
      </dgm:t>
    </dgm:pt>
    <dgm:pt modelId="{AAFEF0C9-5843-4BB3-988E-DCB10084A268}" type="parTrans" cxnId="{974F6FAC-E94A-4870-B123-62E738DBD6CB}">
      <dgm:prSet/>
      <dgm:spPr/>
      <dgm:t>
        <a:bodyPr/>
        <a:lstStyle/>
        <a:p>
          <a:endParaRPr lang="en-US"/>
        </a:p>
      </dgm:t>
    </dgm:pt>
    <dgm:pt modelId="{D9B13F13-39E6-46C1-B629-A3D346A5A176}" type="sibTrans" cxnId="{974F6FAC-E94A-4870-B123-62E738DBD6CB}">
      <dgm:prSet/>
      <dgm:spPr/>
      <dgm:t>
        <a:bodyPr/>
        <a:lstStyle/>
        <a:p>
          <a:endParaRPr lang="en-US"/>
        </a:p>
      </dgm:t>
    </dgm:pt>
    <dgm:pt modelId="{39C91B61-159C-4445-960B-1D0C51689A45}">
      <dgm:prSet/>
      <dgm:spPr/>
      <dgm:t>
        <a:bodyPr/>
        <a:lstStyle/>
        <a:p>
          <a:pPr algn="just"/>
          <a:r>
            <a:rPr lang="en-US" b="0" i="0" baseline="0" dirty="0" err="1"/>
            <a:t>Овој</a:t>
          </a:r>
          <a:r>
            <a:rPr lang="en-US" b="0" i="0" baseline="0" dirty="0"/>
            <a:t> </a:t>
          </a:r>
          <a:r>
            <a:rPr lang="en-US" b="0" i="0" baseline="0" dirty="0" err="1"/>
            <a:t>процес</a:t>
          </a:r>
          <a:r>
            <a:rPr lang="en-US" b="0" i="0" baseline="0" dirty="0"/>
            <a:t> </a:t>
          </a:r>
          <a:r>
            <a:rPr lang="en-US" b="0" i="0" baseline="0" dirty="0" err="1"/>
            <a:t>ја</a:t>
          </a:r>
          <a:r>
            <a:rPr lang="en-US" b="0" i="0" baseline="0" dirty="0"/>
            <a:t> </a:t>
          </a:r>
          <a:r>
            <a:rPr lang="en-US" b="0" i="0" baseline="0" dirty="0" err="1"/>
            <a:t>зголемува</a:t>
          </a:r>
          <a:r>
            <a:rPr lang="en-US" b="0" i="0" baseline="0" dirty="0"/>
            <a:t> </a:t>
          </a:r>
          <a:r>
            <a:rPr lang="en-US" b="0" i="0" baseline="0" dirty="0" err="1"/>
            <a:t>конзистентноста</a:t>
          </a:r>
          <a:r>
            <a:rPr lang="en-US" b="0" i="0" baseline="0" dirty="0"/>
            <a:t> и </a:t>
          </a:r>
          <a:r>
            <a:rPr lang="en-US" b="0" i="0" baseline="0" dirty="0" err="1"/>
            <a:t>комплетноста</a:t>
          </a:r>
          <a:r>
            <a:rPr lang="en-US" b="0" i="0" baseline="0" dirty="0"/>
            <a:t> </a:t>
          </a:r>
          <a:r>
            <a:rPr lang="en-US" b="0" i="0" baseline="0" dirty="0" err="1"/>
            <a:t>на</a:t>
          </a:r>
          <a:r>
            <a:rPr lang="en-US" b="0" i="0" baseline="0" dirty="0"/>
            <a:t> </a:t>
          </a:r>
          <a:r>
            <a:rPr lang="mk-MK" b="0" i="0" baseline="0" dirty="0"/>
            <a:t>податочното множество</a:t>
          </a:r>
          <a:r>
            <a:rPr lang="en-US" b="0" i="0" baseline="0" dirty="0"/>
            <a:t> (</a:t>
          </a:r>
          <a:r>
            <a:rPr lang="en-US" b="0" i="0" baseline="0" dirty="0" err="1"/>
            <a:t>спојуваме</a:t>
          </a:r>
          <a:r>
            <a:rPr lang="en-US" b="0" i="0" baseline="0" dirty="0"/>
            <a:t> </a:t>
          </a:r>
          <a:r>
            <a:rPr lang="en-US" b="0" i="0" baseline="0" dirty="0" err="1"/>
            <a:t>записи</a:t>
          </a:r>
          <a:r>
            <a:rPr lang="en-US" b="0" i="0" baseline="0" dirty="0"/>
            <a:t> </a:t>
          </a:r>
          <a:r>
            <a:rPr lang="en-US" b="0" i="0" baseline="0" dirty="0" err="1"/>
            <a:t>за</a:t>
          </a:r>
          <a:r>
            <a:rPr lang="en-US" b="0" i="0" baseline="0" dirty="0"/>
            <a:t> </a:t>
          </a:r>
          <a:r>
            <a:rPr lang="en-US" b="0" i="0" baseline="0" dirty="0" err="1"/>
            <a:t>исти</a:t>
          </a:r>
          <a:r>
            <a:rPr lang="en-US" b="0" i="0" baseline="0" dirty="0"/>
            <a:t> </a:t>
          </a:r>
          <a:r>
            <a:rPr lang="en-US" b="0" i="0" baseline="0" dirty="0" err="1"/>
            <a:t>производи</a:t>
          </a:r>
          <a:r>
            <a:rPr lang="en-US" b="0" i="0" baseline="0" dirty="0"/>
            <a:t> </a:t>
          </a:r>
          <a:r>
            <a:rPr lang="en-US" b="0" i="0" baseline="0" dirty="0" err="1"/>
            <a:t>од</a:t>
          </a:r>
          <a:r>
            <a:rPr lang="en-US" b="0" i="0" baseline="0" dirty="0"/>
            <a:t> </a:t>
          </a:r>
          <a:r>
            <a:rPr lang="en-US" b="0" i="0" baseline="0" dirty="0" err="1"/>
            <a:t>повеќе</a:t>
          </a:r>
          <a:r>
            <a:rPr lang="en-US" b="0" i="0" baseline="0" dirty="0"/>
            <a:t> </a:t>
          </a:r>
          <a:r>
            <a:rPr lang="en-US" b="0" i="0" baseline="0" dirty="0" err="1"/>
            <a:t>продавници</a:t>
          </a:r>
          <a:r>
            <a:rPr lang="en-US" b="0" i="0" baseline="0" dirty="0"/>
            <a:t>).</a:t>
          </a:r>
          <a:endParaRPr lang="en-US" dirty="0"/>
        </a:p>
      </dgm:t>
    </dgm:pt>
    <dgm:pt modelId="{52A6A870-281D-43F4-A459-3595388B3222}" type="parTrans" cxnId="{B81E0280-6DDB-4E2A-9116-4F918D9EFF08}">
      <dgm:prSet/>
      <dgm:spPr/>
      <dgm:t>
        <a:bodyPr/>
        <a:lstStyle/>
        <a:p>
          <a:endParaRPr lang="en-US"/>
        </a:p>
      </dgm:t>
    </dgm:pt>
    <dgm:pt modelId="{F1A958B8-1CEB-4F00-8F98-83EF9B6936AB}" type="sibTrans" cxnId="{B81E0280-6DDB-4E2A-9116-4F918D9EFF08}">
      <dgm:prSet/>
      <dgm:spPr/>
      <dgm:t>
        <a:bodyPr/>
        <a:lstStyle/>
        <a:p>
          <a:endParaRPr lang="en-US"/>
        </a:p>
      </dgm:t>
    </dgm:pt>
    <dgm:pt modelId="{598DFCCC-6807-404E-9E4D-A3EFC5062E42}" type="pres">
      <dgm:prSet presAssocID="{21AB8C8B-6611-4AC7-B7B5-2514BA979899}" presName="Name0" presStyleCnt="0">
        <dgm:presLayoutVars>
          <dgm:dir/>
          <dgm:animLvl val="lvl"/>
          <dgm:resizeHandles val="exact"/>
        </dgm:presLayoutVars>
      </dgm:prSet>
      <dgm:spPr/>
    </dgm:pt>
    <dgm:pt modelId="{EED8B05F-5EC2-4A3C-9CE3-B37FD98C9FF7}" type="pres">
      <dgm:prSet presAssocID="{39C91B61-159C-4445-960B-1D0C51689A45}" presName="boxAndChildren" presStyleCnt="0"/>
      <dgm:spPr/>
    </dgm:pt>
    <dgm:pt modelId="{1045BC61-A019-41D4-AC75-EBA532E09F5F}" type="pres">
      <dgm:prSet presAssocID="{39C91B61-159C-4445-960B-1D0C51689A45}" presName="parentTextBox" presStyleLbl="node1" presStyleIdx="0" presStyleCnt="3"/>
      <dgm:spPr/>
    </dgm:pt>
    <dgm:pt modelId="{84E6E445-05EB-4FCF-936A-5CB6EC3A136E}" type="pres">
      <dgm:prSet presAssocID="{D9B13F13-39E6-46C1-B629-A3D346A5A176}" presName="sp" presStyleCnt="0"/>
      <dgm:spPr/>
    </dgm:pt>
    <dgm:pt modelId="{7C012158-C646-41F6-A142-4A9CA74C015D}" type="pres">
      <dgm:prSet presAssocID="{8D1FB6D2-9D86-4224-9ABA-583E63D198EE}" presName="arrowAndChildren" presStyleCnt="0"/>
      <dgm:spPr/>
    </dgm:pt>
    <dgm:pt modelId="{0D4D2C8D-27C1-4BDD-A331-A894B14444B3}" type="pres">
      <dgm:prSet presAssocID="{8D1FB6D2-9D86-4224-9ABA-583E63D198EE}" presName="parentTextArrow" presStyleLbl="node1" presStyleIdx="1" presStyleCnt="3"/>
      <dgm:spPr/>
    </dgm:pt>
    <dgm:pt modelId="{443658F7-551F-4C4E-AF89-62A7613E148B}" type="pres">
      <dgm:prSet presAssocID="{61777607-2D7A-45B8-B54E-A24BFBFD05B2}" presName="sp" presStyleCnt="0"/>
      <dgm:spPr/>
    </dgm:pt>
    <dgm:pt modelId="{38AF053E-FF6E-4308-A6FC-CBC1F08AC01F}" type="pres">
      <dgm:prSet presAssocID="{DDA051F7-E664-4FE4-9DB0-CC13537D5010}" presName="arrowAndChildren" presStyleCnt="0"/>
      <dgm:spPr/>
    </dgm:pt>
    <dgm:pt modelId="{FEEDABD5-FC21-4F34-BB33-430919CA909F}" type="pres">
      <dgm:prSet presAssocID="{DDA051F7-E664-4FE4-9DB0-CC13537D5010}" presName="parentTextArrow" presStyleLbl="node1" presStyleIdx="2" presStyleCnt="3"/>
      <dgm:spPr/>
    </dgm:pt>
  </dgm:ptLst>
  <dgm:cxnLst>
    <dgm:cxn modelId="{4556D06A-F26E-4F19-8ADA-2E364F8D39EE}" type="presOf" srcId="{DDA051F7-E664-4FE4-9DB0-CC13537D5010}" destId="{FEEDABD5-FC21-4F34-BB33-430919CA909F}" srcOrd="0" destOrd="0" presId="urn:microsoft.com/office/officeart/2005/8/layout/process4"/>
    <dgm:cxn modelId="{B81E0280-6DDB-4E2A-9116-4F918D9EFF08}" srcId="{21AB8C8B-6611-4AC7-B7B5-2514BA979899}" destId="{39C91B61-159C-4445-960B-1D0C51689A45}" srcOrd="2" destOrd="0" parTransId="{52A6A870-281D-43F4-A459-3595388B3222}" sibTransId="{F1A958B8-1CEB-4F00-8F98-83EF9B6936AB}"/>
    <dgm:cxn modelId="{AF8F8F9E-55AE-456A-BF46-F90EDAF5CCFE}" srcId="{21AB8C8B-6611-4AC7-B7B5-2514BA979899}" destId="{DDA051F7-E664-4FE4-9DB0-CC13537D5010}" srcOrd="0" destOrd="0" parTransId="{69F8404C-4511-4363-90A4-E70A1EBCF483}" sibTransId="{61777607-2D7A-45B8-B54E-A24BFBFD05B2}"/>
    <dgm:cxn modelId="{974F6FAC-E94A-4870-B123-62E738DBD6CB}" srcId="{21AB8C8B-6611-4AC7-B7B5-2514BA979899}" destId="{8D1FB6D2-9D86-4224-9ABA-583E63D198EE}" srcOrd="1" destOrd="0" parTransId="{AAFEF0C9-5843-4BB3-988E-DCB10084A268}" sibTransId="{D9B13F13-39E6-46C1-B629-A3D346A5A176}"/>
    <dgm:cxn modelId="{B401CBAF-FB02-4AE6-A94D-56CAC8647857}" type="presOf" srcId="{21AB8C8B-6611-4AC7-B7B5-2514BA979899}" destId="{598DFCCC-6807-404E-9E4D-A3EFC5062E42}" srcOrd="0" destOrd="0" presId="urn:microsoft.com/office/officeart/2005/8/layout/process4"/>
    <dgm:cxn modelId="{5A4680E7-1F04-4E99-A990-F97B2C024E33}" type="presOf" srcId="{39C91B61-159C-4445-960B-1D0C51689A45}" destId="{1045BC61-A019-41D4-AC75-EBA532E09F5F}" srcOrd="0" destOrd="0" presId="urn:microsoft.com/office/officeart/2005/8/layout/process4"/>
    <dgm:cxn modelId="{E14640EB-F1D3-4168-8287-2FC66C7EA6EA}" type="presOf" srcId="{8D1FB6D2-9D86-4224-9ABA-583E63D198EE}" destId="{0D4D2C8D-27C1-4BDD-A331-A894B14444B3}" srcOrd="0" destOrd="0" presId="urn:microsoft.com/office/officeart/2005/8/layout/process4"/>
    <dgm:cxn modelId="{77911659-D63B-405C-AFC7-80F6FC864BB6}" type="presParOf" srcId="{598DFCCC-6807-404E-9E4D-A3EFC5062E42}" destId="{EED8B05F-5EC2-4A3C-9CE3-B37FD98C9FF7}" srcOrd="0" destOrd="0" presId="urn:microsoft.com/office/officeart/2005/8/layout/process4"/>
    <dgm:cxn modelId="{D6FFA2E4-2417-4B62-BA14-642A3174B15C}" type="presParOf" srcId="{EED8B05F-5EC2-4A3C-9CE3-B37FD98C9FF7}" destId="{1045BC61-A019-41D4-AC75-EBA532E09F5F}" srcOrd="0" destOrd="0" presId="urn:microsoft.com/office/officeart/2005/8/layout/process4"/>
    <dgm:cxn modelId="{0AD88B69-A03F-4485-B0E7-3FB5DD3E1124}" type="presParOf" srcId="{598DFCCC-6807-404E-9E4D-A3EFC5062E42}" destId="{84E6E445-05EB-4FCF-936A-5CB6EC3A136E}" srcOrd="1" destOrd="0" presId="urn:microsoft.com/office/officeart/2005/8/layout/process4"/>
    <dgm:cxn modelId="{7CD5285C-BCC7-43B4-891C-C05C121BF882}" type="presParOf" srcId="{598DFCCC-6807-404E-9E4D-A3EFC5062E42}" destId="{7C012158-C646-41F6-A142-4A9CA74C015D}" srcOrd="2" destOrd="0" presId="urn:microsoft.com/office/officeart/2005/8/layout/process4"/>
    <dgm:cxn modelId="{2CDCFC93-20E0-40FB-98AF-B67A80CF4B9E}" type="presParOf" srcId="{7C012158-C646-41F6-A142-4A9CA74C015D}" destId="{0D4D2C8D-27C1-4BDD-A331-A894B14444B3}" srcOrd="0" destOrd="0" presId="urn:microsoft.com/office/officeart/2005/8/layout/process4"/>
    <dgm:cxn modelId="{C65EF36D-34A5-4519-A285-717979985DB3}" type="presParOf" srcId="{598DFCCC-6807-404E-9E4D-A3EFC5062E42}" destId="{443658F7-551F-4C4E-AF89-62A7613E148B}" srcOrd="3" destOrd="0" presId="urn:microsoft.com/office/officeart/2005/8/layout/process4"/>
    <dgm:cxn modelId="{F5F85879-925D-47EF-8B0D-24DAA9875C86}" type="presParOf" srcId="{598DFCCC-6807-404E-9E4D-A3EFC5062E42}" destId="{38AF053E-FF6E-4308-A6FC-CBC1F08AC01F}" srcOrd="4" destOrd="0" presId="urn:microsoft.com/office/officeart/2005/8/layout/process4"/>
    <dgm:cxn modelId="{5C3133FE-E31D-49B6-9C8B-4E55BC05C891}" type="presParOf" srcId="{38AF053E-FF6E-4308-A6FC-CBC1F08AC01F}" destId="{FEEDABD5-FC21-4F34-BB33-430919CA909F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57E73D1-3C78-473E-9FA5-4D33774C1EC3}" type="doc">
      <dgm:prSet loTypeId="urn:microsoft.com/office/officeart/2005/8/layout/matrix3" loCatId="matrix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7A6CC24-31E6-489C-8600-4B50A6183D00}">
      <dgm:prSet/>
      <dgm:spPr/>
      <dgm:t>
        <a:bodyPr/>
        <a:lstStyle/>
        <a:p>
          <a:pPr algn="ctr"/>
          <a:r>
            <a:rPr lang="en-US" b="1" i="0" baseline="0" dirty="0" err="1"/>
            <a:t>Избор</a:t>
          </a:r>
          <a:r>
            <a:rPr lang="en-US" b="1" i="0" baseline="0" dirty="0"/>
            <a:t> </a:t>
          </a:r>
          <a:r>
            <a:rPr lang="en-US" b="1" i="0" baseline="0" dirty="0" err="1"/>
            <a:t>на</a:t>
          </a:r>
          <a:r>
            <a:rPr lang="en-US" b="1" i="0" baseline="0" dirty="0"/>
            <a:t> </a:t>
          </a:r>
          <a:r>
            <a:rPr lang="en-US" b="1" i="0" baseline="0" dirty="0" err="1"/>
            <a:t>клучни</a:t>
          </a:r>
          <a:r>
            <a:rPr lang="en-US" b="1" i="0" baseline="0" dirty="0"/>
            <a:t> </a:t>
          </a:r>
          <a:r>
            <a:rPr lang="en-US" b="1" i="0" baseline="0" dirty="0" err="1"/>
            <a:t>полиња</a:t>
          </a:r>
          <a:r>
            <a:rPr lang="en-US" b="1" i="0" baseline="0" dirty="0"/>
            <a:t>:</a:t>
          </a:r>
          <a:r>
            <a:rPr lang="en-US" b="0" i="0" baseline="0" dirty="0"/>
            <a:t> </a:t>
          </a:r>
          <a:r>
            <a:rPr lang="en-US" b="0" i="0" baseline="0" dirty="0" err="1"/>
            <a:t>Определете</a:t>
          </a:r>
          <a:r>
            <a:rPr lang="en-US" b="0" i="0" baseline="0" dirty="0"/>
            <a:t> </a:t>
          </a:r>
          <a:r>
            <a:rPr lang="en-US" b="0" i="0" baseline="0" dirty="0" err="1"/>
            <a:t>кои</a:t>
          </a:r>
          <a:r>
            <a:rPr lang="en-US" b="0" i="0" baseline="0" dirty="0"/>
            <a:t> </a:t>
          </a:r>
          <a:r>
            <a:rPr lang="en-US" b="0" i="0" baseline="0" dirty="0" err="1"/>
            <a:t>колони</a:t>
          </a:r>
          <a:r>
            <a:rPr lang="en-US" b="0" i="0" baseline="0" dirty="0"/>
            <a:t> </a:t>
          </a:r>
          <a:r>
            <a:rPr lang="en-US" b="0" i="0" baseline="0" dirty="0" err="1"/>
            <a:t>ги</a:t>
          </a:r>
          <a:r>
            <a:rPr lang="en-US" b="0" i="0" baseline="0" dirty="0"/>
            <a:t> </a:t>
          </a:r>
          <a:r>
            <a:rPr lang="en-US" b="0" i="0" baseline="0" dirty="0" err="1"/>
            <a:t>идентификуваат</a:t>
          </a:r>
          <a:r>
            <a:rPr lang="en-US" b="0" i="0" baseline="0" dirty="0"/>
            <a:t> </a:t>
          </a:r>
          <a:r>
            <a:rPr lang="en-US" b="0" i="0" baseline="0" dirty="0" err="1"/>
            <a:t>уникатно</a:t>
          </a:r>
          <a:r>
            <a:rPr lang="en-US" b="0" i="0" baseline="0" dirty="0"/>
            <a:t> </a:t>
          </a:r>
          <a:r>
            <a:rPr lang="en-US" b="0" i="0" baseline="0" dirty="0" err="1"/>
            <a:t>производите</a:t>
          </a:r>
          <a:r>
            <a:rPr lang="en-US" b="0" i="0" baseline="0" dirty="0"/>
            <a:t> (</a:t>
          </a:r>
          <a:r>
            <a:rPr lang="en-US" b="0" i="0" baseline="0" dirty="0" err="1"/>
            <a:t>на</a:t>
          </a:r>
          <a:r>
            <a:rPr lang="en-US" b="0" i="0" baseline="0" dirty="0"/>
            <a:t> </a:t>
          </a:r>
          <a:r>
            <a:rPr lang="en-US" b="0" i="0" baseline="0" dirty="0" err="1"/>
            <a:t>пример</a:t>
          </a:r>
          <a:r>
            <a:rPr lang="en-US" b="0" i="0" baseline="0" dirty="0"/>
            <a:t> </a:t>
          </a:r>
          <a:r>
            <a:rPr lang="en-US" b="0" i="0" baseline="0" dirty="0" err="1"/>
            <a:t>product_id</a:t>
          </a:r>
          <a:r>
            <a:rPr lang="en-US" b="0" i="0" baseline="0" dirty="0"/>
            <a:t> </a:t>
          </a:r>
          <a:r>
            <a:rPr lang="en-US" b="0" i="0" baseline="0" dirty="0" err="1"/>
            <a:t>или</a:t>
          </a:r>
          <a:r>
            <a:rPr lang="en-US" b="0" i="0" baseline="0" dirty="0"/>
            <a:t> </a:t>
          </a:r>
          <a:r>
            <a:rPr lang="en-US" b="0" i="0" baseline="0" dirty="0" err="1"/>
            <a:t>комбинација</a:t>
          </a:r>
          <a:r>
            <a:rPr lang="en-US" b="0" i="0" baseline="0" dirty="0"/>
            <a:t> </a:t>
          </a:r>
          <a:r>
            <a:rPr lang="en-US" b="0" i="0" baseline="0" dirty="0" err="1"/>
            <a:t>име</a:t>
          </a:r>
          <a:r>
            <a:rPr lang="en-US" b="0" i="0" baseline="0" dirty="0"/>
            <a:t> + </a:t>
          </a:r>
          <a:r>
            <a:rPr lang="en-US" b="0" i="0" baseline="0" dirty="0" err="1"/>
            <a:t>продавница</a:t>
          </a:r>
          <a:r>
            <a:rPr lang="en-US" b="0" i="0" baseline="0" dirty="0"/>
            <a:t>). </a:t>
          </a:r>
          <a:r>
            <a:rPr lang="en-US" b="0" i="0" baseline="0" dirty="0" err="1"/>
            <a:t>Клучните</a:t>
          </a:r>
          <a:r>
            <a:rPr lang="en-US" b="0" i="0" baseline="0" dirty="0"/>
            <a:t> </a:t>
          </a:r>
          <a:r>
            <a:rPr lang="en-US" b="0" i="0" baseline="0" dirty="0" err="1"/>
            <a:t>полиња</a:t>
          </a:r>
          <a:r>
            <a:rPr lang="en-US" b="0" i="0" baseline="0" dirty="0"/>
            <a:t> </a:t>
          </a:r>
          <a:r>
            <a:rPr lang="en-US" b="0" i="0" baseline="0" dirty="0" err="1"/>
            <a:t>мора</a:t>
          </a:r>
          <a:r>
            <a:rPr lang="en-US" b="0" i="0" baseline="0" dirty="0"/>
            <a:t> </a:t>
          </a:r>
          <a:r>
            <a:rPr lang="en-US" b="0" i="0" baseline="0" dirty="0" err="1"/>
            <a:t>да</a:t>
          </a:r>
          <a:r>
            <a:rPr lang="en-US" b="0" i="0" baseline="0" dirty="0"/>
            <a:t> </a:t>
          </a:r>
          <a:r>
            <a:rPr lang="en-US" b="0" i="0" baseline="0" dirty="0" err="1"/>
            <a:t>се</a:t>
          </a:r>
          <a:r>
            <a:rPr lang="en-US" b="0" i="0" baseline="0" dirty="0"/>
            <a:t> </a:t>
          </a:r>
          <a:r>
            <a:rPr lang="en-US" b="0" i="0" baseline="0" dirty="0" err="1"/>
            <a:t>совпаѓаат</a:t>
          </a:r>
          <a:r>
            <a:rPr lang="en-US" b="0" i="0" baseline="0" dirty="0"/>
            <a:t> </a:t>
          </a:r>
          <a:r>
            <a:rPr lang="en-US" b="0" i="0" baseline="0" dirty="0" err="1"/>
            <a:t>во</a:t>
          </a:r>
          <a:r>
            <a:rPr lang="en-US" b="0" i="0" baseline="0" dirty="0"/>
            <a:t> </a:t>
          </a:r>
          <a:r>
            <a:rPr lang="en-US" b="0" i="0" baseline="0" dirty="0" err="1"/>
            <a:t>двата</a:t>
          </a:r>
          <a:r>
            <a:rPr lang="en-US" b="0" i="0" baseline="0" dirty="0"/>
            <a:t> </a:t>
          </a:r>
          <a:r>
            <a:rPr lang="en-US" b="0" i="0" baseline="0" dirty="0" err="1"/>
            <a:t>извора</a:t>
          </a:r>
          <a:r>
            <a:rPr lang="en-US" b="0" i="0" baseline="0" dirty="0"/>
            <a:t> </a:t>
          </a:r>
          <a:r>
            <a:rPr lang="en-US" b="0" i="0" baseline="0" dirty="0" err="1"/>
            <a:t>за</a:t>
          </a:r>
          <a:r>
            <a:rPr lang="en-US" b="0" i="0" baseline="0" dirty="0"/>
            <a:t> </a:t>
          </a:r>
          <a:r>
            <a:rPr lang="en-US" b="0" i="0" baseline="0" dirty="0" err="1"/>
            <a:t>точно</a:t>
          </a:r>
          <a:r>
            <a:rPr lang="en-US" b="0" i="0" baseline="0" dirty="0"/>
            <a:t> </a:t>
          </a:r>
          <a:r>
            <a:rPr lang="en-US" b="0" i="0" baseline="0" dirty="0" err="1"/>
            <a:t>спојување</a:t>
          </a:r>
          <a:r>
            <a:rPr lang="en-US" b="0" i="0" baseline="0" dirty="0"/>
            <a:t>.</a:t>
          </a:r>
          <a:endParaRPr lang="en-US" dirty="0"/>
        </a:p>
      </dgm:t>
    </dgm:pt>
    <dgm:pt modelId="{50C41B25-C2B4-4AD6-A07A-394A17BE3B16}" type="parTrans" cxnId="{7E96EBB7-D831-4FA7-808C-39A132739D7D}">
      <dgm:prSet/>
      <dgm:spPr/>
      <dgm:t>
        <a:bodyPr/>
        <a:lstStyle/>
        <a:p>
          <a:endParaRPr lang="en-US"/>
        </a:p>
      </dgm:t>
    </dgm:pt>
    <dgm:pt modelId="{E755338B-72F4-44EC-AC29-7C2AA039FD8B}" type="sibTrans" cxnId="{7E96EBB7-D831-4FA7-808C-39A132739D7D}">
      <dgm:prSet/>
      <dgm:spPr/>
      <dgm:t>
        <a:bodyPr/>
        <a:lstStyle/>
        <a:p>
          <a:endParaRPr lang="en-US"/>
        </a:p>
      </dgm:t>
    </dgm:pt>
    <dgm:pt modelId="{51244494-93FB-46C1-8569-9FFC89F64CA6}">
      <dgm:prSet/>
      <dgm:spPr/>
      <dgm:t>
        <a:bodyPr/>
        <a:lstStyle/>
        <a:p>
          <a:pPr algn="ctr"/>
          <a:r>
            <a:rPr lang="en-US" b="1" i="0" baseline="0" dirty="0" err="1"/>
            <a:t>Спојување</a:t>
          </a:r>
          <a:r>
            <a:rPr lang="en-US" b="1" i="0" baseline="0" dirty="0"/>
            <a:t> </a:t>
          </a:r>
          <a:r>
            <a:rPr lang="en-US" b="1" i="0" baseline="0" dirty="0" err="1"/>
            <a:t>на</a:t>
          </a:r>
          <a:r>
            <a:rPr lang="en-US" b="1" i="0" baseline="0" dirty="0"/>
            <a:t> </a:t>
          </a:r>
          <a:r>
            <a:rPr lang="en-US" b="1" i="0" baseline="0" dirty="0" err="1"/>
            <a:t>табели</a:t>
          </a:r>
          <a:r>
            <a:rPr lang="en-US" b="1" i="0" baseline="0" dirty="0"/>
            <a:t>:</a:t>
          </a:r>
          <a:r>
            <a:rPr lang="en-US" b="0" i="0" baseline="0" dirty="0"/>
            <a:t> </a:t>
          </a:r>
          <a:r>
            <a:rPr lang="en-US" b="0" i="0" baseline="0" dirty="0" err="1"/>
            <a:t>Користете</a:t>
          </a:r>
          <a:r>
            <a:rPr lang="en-US" b="0" i="0" baseline="0" dirty="0"/>
            <a:t> append </a:t>
          </a:r>
          <a:r>
            <a:rPr lang="en-US" b="0" i="0" baseline="0" dirty="0" err="1"/>
            <a:t>од</a:t>
          </a:r>
          <a:r>
            <a:rPr lang="en-US" b="0" i="0" baseline="0" dirty="0"/>
            <a:t> </a:t>
          </a:r>
          <a:r>
            <a:rPr lang="en-US" b="0" i="0" baseline="0" dirty="0" err="1"/>
            <a:t>библиотеката</a:t>
          </a:r>
          <a:r>
            <a:rPr lang="en-US" b="0" i="0" baseline="0" dirty="0"/>
            <a:t> Pandas </a:t>
          </a:r>
          <a:r>
            <a:rPr lang="en-US" b="0" i="0" baseline="0" dirty="0" err="1"/>
            <a:t>за</a:t>
          </a:r>
          <a:r>
            <a:rPr lang="en-US" b="0" i="0" baseline="0" dirty="0"/>
            <a:t> </a:t>
          </a:r>
          <a:r>
            <a:rPr lang="en-US" b="0" i="0" baseline="0" dirty="0" err="1"/>
            <a:t>комбинирање</a:t>
          </a:r>
          <a:r>
            <a:rPr lang="en-US" b="0" i="0" baseline="0" dirty="0"/>
            <a:t> </a:t>
          </a:r>
          <a:r>
            <a:rPr lang="en-US" b="0" i="0" baseline="0" dirty="0" err="1"/>
            <a:t>на</a:t>
          </a:r>
          <a:r>
            <a:rPr lang="en-US" b="0" i="0" baseline="0" dirty="0"/>
            <a:t> </a:t>
          </a:r>
          <a:r>
            <a:rPr lang="en-US" b="0" i="0" baseline="0" dirty="0" err="1"/>
            <a:t>табелите</a:t>
          </a:r>
          <a:r>
            <a:rPr lang="en-US" b="0" i="0" baseline="0" dirty="0"/>
            <a:t> </a:t>
          </a:r>
          <a:r>
            <a:rPr lang="en-US" b="0" i="0" baseline="0" dirty="0" err="1"/>
            <a:t>по</a:t>
          </a:r>
          <a:r>
            <a:rPr lang="en-US" b="0" i="0" baseline="0" dirty="0"/>
            <a:t> </a:t>
          </a:r>
          <a:r>
            <a:rPr lang="en-US" b="0" i="0" baseline="0" dirty="0" err="1"/>
            <a:t>избраните</a:t>
          </a:r>
          <a:r>
            <a:rPr lang="en-US" b="0" i="0" baseline="0" dirty="0"/>
            <a:t> </a:t>
          </a:r>
          <a:r>
            <a:rPr lang="en-US" b="0" i="0" baseline="0" dirty="0" err="1"/>
            <a:t>клучни</a:t>
          </a:r>
          <a:r>
            <a:rPr lang="en-US" b="0" i="0" baseline="0" dirty="0"/>
            <a:t> </a:t>
          </a:r>
          <a:r>
            <a:rPr lang="en-US" b="0" i="0" baseline="0" dirty="0" err="1"/>
            <a:t>полиња</a:t>
          </a:r>
          <a:r>
            <a:rPr lang="en-US" b="0" i="0" baseline="0" dirty="0"/>
            <a:t>. </a:t>
          </a:r>
          <a:r>
            <a:rPr lang="en-US" b="0" i="0" baseline="0" dirty="0" err="1"/>
            <a:t>Овој</a:t>
          </a:r>
          <a:r>
            <a:rPr lang="en-US" b="0" i="0" baseline="0" dirty="0"/>
            <a:t> </a:t>
          </a:r>
          <a:r>
            <a:rPr lang="en-US" b="0" i="0" baseline="0" dirty="0" err="1"/>
            <a:t>чекор</a:t>
          </a:r>
          <a:r>
            <a:rPr lang="en-US" b="0" i="0" baseline="0" dirty="0"/>
            <a:t> </a:t>
          </a:r>
          <a:r>
            <a:rPr lang="en-US" b="0" i="0" baseline="0" dirty="0" err="1"/>
            <a:t>создава</a:t>
          </a:r>
          <a:r>
            <a:rPr lang="en-US" b="0" i="0" baseline="0" dirty="0"/>
            <a:t> </a:t>
          </a:r>
          <a:r>
            <a:rPr lang="en-US" b="0" i="0" baseline="0" dirty="0" err="1"/>
            <a:t>нова</a:t>
          </a:r>
          <a:r>
            <a:rPr lang="en-US" b="0" i="0" baseline="0" dirty="0"/>
            <a:t> </a:t>
          </a:r>
          <a:r>
            <a:rPr lang="en-US" b="0" i="0" baseline="0" dirty="0" err="1"/>
            <a:t>обединета</a:t>
          </a:r>
          <a:r>
            <a:rPr lang="en-US" b="0" i="0" baseline="0" dirty="0"/>
            <a:t> </a:t>
          </a:r>
          <a:r>
            <a:rPr lang="en-US" b="0" i="0" baseline="0" dirty="0" err="1"/>
            <a:t>табела</a:t>
          </a:r>
          <a:r>
            <a:rPr lang="en-US" b="0" i="0" baseline="0" dirty="0"/>
            <a:t> </a:t>
          </a:r>
          <a:r>
            <a:rPr lang="en-US" b="0" i="0" baseline="0" dirty="0" err="1"/>
            <a:t>каде</a:t>
          </a:r>
          <a:r>
            <a:rPr lang="en-US" b="0" i="0" baseline="0" dirty="0"/>
            <a:t> </a:t>
          </a:r>
          <a:r>
            <a:rPr lang="en-US" b="0" i="0" baseline="0" dirty="0" err="1"/>
            <a:t>за</a:t>
          </a:r>
          <a:r>
            <a:rPr lang="en-US" b="0" i="0" baseline="0" dirty="0"/>
            <a:t> </a:t>
          </a:r>
          <a:r>
            <a:rPr lang="en-US" b="0" i="0" baseline="0" dirty="0" err="1"/>
            <a:t>секој</a:t>
          </a:r>
          <a:r>
            <a:rPr lang="en-US" b="0" i="0" baseline="0" dirty="0"/>
            <a:t> </a:t>
          </a:r>
          <a:r>
            <a:rPr lang="en-US" b="0" i="0" baseline="0" dirty="0" err="1"/>
            <a:t>клуч</a:t>
          </a:r>
          <a:r>
            <a:rPr lang="en-US" b="0" i="0" baseline="0" dirty="0"/>
            <a:t> </a:t>
          </a:r>
          <a:r>
            <a:rPr lang="en-US" b="0" i="0" baseline="0" dirty="0" err="1"/>
            <a:t>сите</a:t>
          </a:r>
          <a:r>
            <a:rPr lang="en-US" b="0" i="0" baseline="0" dirty="0"/>
            <a:t> </a:t>
          </a:r>
          <a:r>
            <a:rPr lang="en-US" b="0" i="0" baseline="0" dirty="0" err="1"/>
            <a:t>соодветни</a:t>
          </a:r>
          <a:r>
            <a:rPr lang="en-US" b="0" i="0" baseline="0" dirty="0"/>
            <a:t> </a:t>
          </a:r>
          <a:r>
            <a:rPr lang="en-US" b="0" i="0" baseline="0" dirty="0" err="1"/>
            <a:t>податоци</a:t>
          </a:r>
          <a:r>
            <a:rPr lang="en-US" b="0" i="0" baseline="0" dirty="0"/>
            <a:t> </a:t>
          </a:r>
          <a:r>
            <a:rPr lang="en-US" b="0" i="0" baseline="0" dirty="0" err="1"/>
            <a:t>од</a:t>
          </a:r>
          <a:r>
            <a:rPr lang="en-US" b="0" i="0" baseline="0" dirty="0"/>
            <a:t> </a:t>
          </a:r>
          <a:r>
            <a:rPr lang="en-US" b="0" i="0" baseline="0" dirty="0" err="1"/>
            <a:t>различните</a:t>
          </a:r>
          <a:r>
            <a:rPr lang="en-US" b="0" i="0" baseline="0" dirty="0"/>
            <a:t> </a:t>
          </a:r>
          <a:r>
            <a:rPr lang="en-US" b="0" i="0" baseline="0" dirty="0" err="1"/>
            <a:t>извори</a:t>
          </a:r>
          <a:r>
            <a:rPr lang="en-US" b="0" i="0" baseline="0" dirty="0"/>
            <a:t> </a:t>
          </a:r>
          <a:r>
            <a:rPr lang="en-US" b="0" i="0" baseline="0" dirty="0" err="1"/>
            <a:t>се</a:t>
          </a:r>
          <a:r>
            <a:rPr lang="en-US" b="0" i="0" baseline="0" dirty="0"/>
            <a:t> </a:t>
          </a:r>
          <a:r>
            <a:rPr lang="en-US" b="0" i="0" baseline="0" dirty="0" err="1"/>
            <a:t>спојуваат</a:t>
          </a:r>
          <a:r>
            <a:rPr lang="en-US" b="0" i="0" baseline="0" dirty="0"/>
            <a:t>.</a:t>
          </a:r>
          <a:endParaRPr lang="en-US" dirty="0"/>
        </a:p>
      </dgm:t>
    </dgm:pt>
    <dgm:pt modelId="{1B847CD8-D37B-4FCE-8799-A75E4C0D9680}" type="parTrans" cxnId="{A8C67EDE-D091-43F3-9FC5-EC0084FE84A5}">
      <dgm:prSet/>
      <dgm:spPr/>
      <dgm:t>
        <a:bodyPr/>
        <a:lstStyle/>
        <a:p>
          <a:endParaRPr lang="en-US"/>
        </a:p>
      </dgm:t>
    </dgm:pt>
    <dgm:pt modelId="{4E2260E9-0D57-4FD7-B3F2-7A42FC55EB09}" type="sibTrans" cxnId="{A8C67EDE-D091-43F3-9FC5-EC0084FE84A5}">
      <dgm:prSet/>
      <dgm:spPr/>
      <dgm:t>
        <a:bodyPr/>
        <a:lstStyle/>
        <a:p>
          <a:endParaRPr lang="en-US"/>
        </a:p>
      </dgm:t>
    </dgm:pt>
    <dgm:pt modelId="{03AAEE9A-26F5-4E45-9C69-E6611E15AA73}">
      <dgm:prSet/>
      <dgm:spPr/>
      <dgm:t>
        <a:bodyPr/>
        <a:lstStyle/>
        <a:p>
          <a:pPr algn="ctr"/>
          <a:r>
            <a:rPr lang="en-US" b="1" i="0" baseline="0" dirty="0" err="1"/>
            <a:t>Решавање</a:t>
          </a:r>
          <a:r>
            <a:rPr lang="en-US" b="1" i="0" baseline="0" dirty="0"/>
            <a:t> </a:t>
          </a:r>
          <a:r>
            <a:rPr lang="en-US" b="1" i="0" baseline="0" dirty="0" err="1"/>
            <a:t>на</a:t>
          </a:r>
          <a:r>
            <a:rPr lang="en-US" b="1" i="0" baseline="0" dirty="0"/>
            <a:t> </a:t>
          </a:r>
          <a:r>
            <a:rPr lang="en-US" b="1" i="0" baseline="0" dirty="0" err="1"/>
            <a:t>конфликти</a:t>
          </a:r>
          <a:r>
            <a:rPr lang="en-US" b="1" i="0" baseline="0" dirty="0"/>
            <a:t>:</a:t>
          </a:r>
          <a:r>
            <a:rPr lang="en-US" b="0" i="0" baseline="0" dirty="0"/>
            <a:t> </a:t>
          </a:r>
          <a:r>
            <a:rPr lang="en-US" b="0" i="0" baseline="0" dirty="0" err="1"/>
            <a:t>Адресирајте</a:t>
          </a:r>
          <a:r>
            <a:rPr lang="en-US" b="0" i="0" baseline="0" dirty="0"/>
            <a:t> </a:t>
          </a:r>
          <a:r>
            <a:rPr lang="en-US" b="0" i="0" baseline="0" dirty="0" err="1"/>
            <a:t>разлики</a:t>
          </a:r>
          <a:r>
            <a:rPr lang="en-US" b="0" i="0" baseline="0" dirty="0"/>
            <a:t> </a:t>
          </a:r>
          <a:r>
            <a:rPr lang="en-US" b="0" i="0" baseline="0" dirty="0" err="1"/>
            <a:t>во</a:t>
          </a:r>
          <a:r>
            <a:rPr lang="en-US" b="0" i="0" baseline="0" dirty="0"/>
            <a:t> </a:t>
          </a:r>
          <a:r>
            <a:rPr lang="en-US" b="0" i="0" baseline="0" dirty="0" err="1"/>
            <a:t>ознаките</a:t>
          </a:r>
          <a:r>
            <a:rPr lang="en-US" b="0" i="0" baseline="0" dirty="0"/>
            <a:t> </a:t>
          </a:r>
          <a:r>
            <a:rPr lang="en-US" b="0" i="0" baseline="0" dirty="0" err="1"/>
            <a:t>или</a:t>
          </a:r>
          <a:r>
            <a:rPr lang="en-US" b="0" i="0" baseline="0" dirty="0"/>
            <a:t> </a:t>
          </a:r>
          <a:r>
            <a:rPr lang="en-US" b="0" i="0" baseline="0" dirty="0" err="1"/>
            <a:t>категориите</a:t>
          </a:r>
          <a:r>
            <a:rPr lang="en-US" b="0" i="0" baseline="0" dirty="0"/>
            <a:t> </a:t>
          </a:r>
          <a:r>
            <a:rPr lang="en-US" b="0" i="0" baseline="0" dirty="0" err="1"/>
            <a:t>на</a:t>
          </a:r>
          <a:r>
            <a:rPr lang="en-US" b="0" i="0" baseline="0" dirty="0"/>
            <a:t> </a:t>
          </a:r>
          <a:r>
            <a:rPr lang="en-US" b="0" i="0" baseline="0" dirty="0" err="1"/>
            <a:t>истиот</a:t>
          </a:r>
          <a:r>
            <a:rPr lang="en-US" b="0" i="0" baseline="0" dirty="0"/>
            <a:t> </a:t>
          </a:r>
          <a:r>
            <a:rPr lang="en-US" b="0" i="0" baseline="0" dirty="0" err="1"/>
            <a:t>производ</a:t>
          </a:r>
          <a:r>
            <a:rPr lang="en-US" b="0" i="0" baseline="0" dirty="0"/>
            <a:t>. </a:t>
          </a:r>
          <a:r>
            <a:rPr lang="en-US" b="0" i="0" baseline="0" dirty="0" err="1"/>
            <a:t>На</a:t>
          </a:r>
          <a:r>
            <a:rPr lang="en-US" b="0" i="0" baseline="0" dirty="0"/>
            <a:t> </a:t>
          </a:r>
          <a:r>
            <a:rPr lang="en-US" b="0" i="0" baseline="0" dirty="0" err="1"/>
            <a:t>пример</a:t>
          </a:r>
          <a:r>
            <a:rPr lang="en-US" b="0" i="0" baseline="0" dirty="0"/>
            <a:t>, </a:t>
          </a:r>
          <a:r>
            <a:rPr lang="en-US" b="0" i="0" baseline="0" dirty="0" err="1"/>
            <a:t>ако</a:t>
          </a:r>
          <a:r>
            <a:rPr lang="en-US" b="0" i="0" baseline="0" dirty="0"/>
            <a:t> </a:t>
          </a:r>
          <a:r>
            <a:rPr lang="en-US" b="0" i="0" baseline="0" dirty="0" err="1"/>
            <a:t>еден</a:t>
          </a:r>
          <a:r>
            <a:rPr lang="en-US" b="0" i="0" baseline="0" dirty="0"/>
            <a:t> </a:t>
          </a:r>
          <a:r>
            <a:rPr lang="en-US" b="0" i="0" baseline="0" dirty="0" err="1"/>
            <a:t>извор</a:t>
          </a:r>
          <a:r>
            <a:rPr lang="en-US" b="0" i="0" baseline="0" dirty="0"/>
            <a:t> </a:t>
          </a:r>
          <a:r>
            <a:rPr lang="en-US" b="0" i="0" baseline="0" dirty="0" err="1"/>
            <a:t>ја</a:t>
          </a:r>
          <a:r>
            <a:rPr lang="en-US" b="0" i="0" baseline="0" dirty="0"/>
            <a:t> </a:t>
          </a:r>
          <a:r>
            <a:rPr lang="en-US" b="0" i="0" baseline="0" dirty="0" err="1"/>
            <a:t>именувал</a:t>
          </a:r>
          <a:r>
            <a:rPr lang="en-US" b="0" i="0" baseline="0" dirty="0"/>
            <a:t> </a:t>
          </a:r>
          <a:r>
            <a:rPr lang="en-US" b="0" i="0" baseline="0" dirty="0" err="1"/>
            <a:t>категоријата</a:t>
          </a:r>
          <a:r>
            <a:rPr lang="en-US" b="0" i="0" baseline="0" dirty="0"/>
            <a:t> </a:t>
          </a:r>
          <a:r>
            <a:rPr lang="en-US" b="0" i="0" baseline="0" dirty="0" err="1"/>
            <a:t>како</a:t>
          </a:r>
          <a:r>
            <a:rPr lang="en-US" b="0" i="0" baseline="0" dirty="0"/>
            <a:t> </a:t>
          </a:r>
          <a:r>
            <a:rPr lang="en-US" b="1" i="0" baseline="0" dirty="0"/>
            <a:t>„</a:t>
          </a:r>
          <a:r>
            <a:rPr lang="en-US" b="1" i="0" baseline="0" dirty="0" err="1"/>
            <a:t>млеко</a:t>
          </a:r>
          <a:r>
            <a:rPr lang="en-US" b="1" i="0" baseline="0" dirty="0"/>
            <a:t>“</a:t>
          </a:r>
          <a:r>
            <a:rPr lang="en-US" b="0" i="0" baseline="0" dirty="0"/>
            <a:t>, а </a:t>
          </a:r>
          <a:r>
            <a:rPr lang="en-US" b="0" i="0" baseline="0" dirty="0" err="1"/>
            <a:t>друг</a:t>
          </a:r>
          <a:r>
            <a:rPr lang="en-US" b="0" i="0" baseline="0" dirty="0"/>
            <a:t> </a:t>
          </a:r>
          <a:r>
            <a:rPr lang="en-US" b="1" i="0" baseline="0" dirty="0"/>
            <a:t>„</a:t>
          </a:r>
          <a:r>
            <a:rPr lang="en-US" b="1" i="0" baseline="0" dirty="0" err="1"/>
            <a:t>млечни</a:t>
          </a:r>
          <a:r>
            <a:rPr lang="en-US" b="1" i="0" baseline="0" dirty="0"/>
            <a:t> </a:t>
          </a:r>
          <a:r>
            <a:rPr lang="en-US" b="1" i="0" baseline="0" dirty="0" err="1"/>
            <a:t>производи</a:t>
          </a:r>
          <a:r>
            <a:rPr lang="en-US" b="1" i="0" baseline="0" dirty="0"/>
            <a:t>“</a:t>
          </a:r>
          <a:r>
            <a:rPr lang="en-US" b="0" i="0" baseline="0" dirty="0"/>
            <a:t>, </a:t>
          </a:r>
          <a:r>
            <a:rPr lang="en-US" b="0" i="0" baseline="0" dirty="0" err="1"/>
            <a:t>потребно</a:t>
          </a:r>
          <a:r>
            <a:rPr lang="en-US" b="0" i="0" baseline="0" dirty="0"/>
            <a:t> е </a:t>
          </a:r>
          <a:r>
            <a:rPr lang="en-US" b="0" i="0" baseline="0" dirty="0" err="1"/>
            <a:t>да</a:t>
          </a:r>
          <a:r>
            <a:rPr lang="en-US" b="0" i="0" baseline="0" dirty="0"/>
            <a:t> </a:t>
          </a:r>
          <a:r>
            <a:rPr lang="en-US" b="0" i="0" baseline="0" dirty="0" err="1"/>
            <a:t>ги</a:t>
          </a:r>
          <a:r>
            <a:rPr lang="en-US" b="0" i="0" baseline="0" dirty="0"/>
            <a:t> </a:t>
          </a:r>
          <a:r>
            <a:rPr lang="en-US" b="0" i="0" baseline="0" dirty="0" err="1"/>
            <a:t>усогласите</a:t>
          </a:r>
          <a:r>
            <a:rPr lang="en-US" b="0" i="0" baseline="0" dirty="0"/>
            <a:t> </a:t>
          </a:r>
          <a:r>
            <a:rPr lang="en-US" b="0" i="0" baseline="0" dirty="0" err="1"/>
            <a:t>преку</a:t>
          </a:r>
          <a:r>
            <a:rPr lang="en-US" b="0" i="0" baseline="0" dirty="0"/>
            <a:t> map </a:t>
          </a:r>
          <a:r>
            <a:rPr lang="en-US" b="0" i="0" baseline="0" dirty="0" err="1"/>
            <a:t>или</a:t>
          </a:r>
          <a:r>
            <a:rPr lang="en-US" b="0" i="0" baseline="0" dirty="0"/>
            <a:t> </a:t>
          </a:r>
          <a:r>
            <a:rPr lang="en-US" b="0" i="0" baseline="0" dirty="0" err="1"/>
            <a:t>да</a:t>
          </a:r>
          <a:r>
            <a:rPr lang="en-US" b="0" i="0" baseline="0" dirty="0"/>
            <a:t> </a:t>
          </a:r>
          <a:r>
            <a:rPr lang="en-US" b="0" i="0" baseline="0" dirty="0" err="1"/>
            <a:t>изберете</a:t>
          </a:r>
          <a:r>
            <a:rPr lang="en-US" b="0" i="0" baseline="0" dirty="0"/>
            <a:t> </a:t>
          </a:r>
          <a:r>
            <a:rPr lang="en-US" b="0" i="0" baseline="0" dirty="0" err="1"/>
            <a:t>еден</a:t>
          </a:r>
          <a:r>
            <a:rPr lang="en-US" b="0" i="0" baseline="0" dirty="0"/>
            <a:t> </a:t>
          </a:r>
          <a:r>
            <a:rPr lang="en-US" b="0" i="0" baseline="0" dirty="0" err="1"/>
            <a:t>унифициран</a:t>
          </a:r>
          <a:r>
            <a:rPr lang="en-US" b="0" i="0" baseline="0" dirty="0"/>
            <a:t> </a:t>
          </a:r>
          <a:r>
            <a:rPr lang="en-US" b="0" i="0" baseline="0" dirty="0" err="1"/>
            <a:t>назив</a:t>
          </a:r>
          <a:r>
            <a:rPr lang="en-US" b="0" i="0" baseline="0" dirty="0"/>
            <a:t>. </a:t>
          </a:r>
          <a:r>
            <a:rPr lang="en-US" b="0" i="0" baseline="0" dirty="0" err="1"/>
            <a:t>Ова</a:t>
          </a:r>
          <a:r>
            <a:rPr lang="en-US" b="0" i="0" baseline="0" dirty="0"/>
            <a:t> </a:t>
          </a:r>
          <a:r>
            <a:rPr lang="en-US" b="0" i="0" baseline="0" dirty="0" err="1"/>
            <a:t>гарантира</a:t>
          </a:r>
          <a:r>
            <a:rPr lang="en-US" b="0" i="0" baseline="0" dirty="0"/>
            <a:t> </a:t>
          </a:r>
          <a:r>
            <a:rPr lang="en-US" b="0" i="0" baseline="0" dirty="0" err="1"/>
            <a:t>конзистентно</a:t>
          </a:r>
          <a:r>
            <a:rPr lang="en-US" b="0" i="0" baseline="0" dirty="0"/>
            <a:t> </a:t>
          </a:r>
          <a:r>
            <a:rPr lang="en-US" b="0" i="0" baseline="0" dirty="0" err="1"/>
            <a:t>именување</a:t>
          </a:r>
          <a:r>
            <a:rPr lang="en-US" b="0" i="0" baseline="0" dirty="0"/>
            <a:t> и </a:t>
          </a:r>
          <a:r>
            <a:rPr lang="en-US" b="0" i="0" baseline="0" dirty="0" err="1"/>
            <a:t>избегнување</a:t>
          </a:r>
          <a:r>
            <a:rPr lang="en-US" b="0" i="0" baseline="0" dirty="0"/>
            <a:t> </a:t>
          </a:r>
          <a:r>
            <a:rPr lang="en-US" b="0" i="0" baseline="0" dirty="0" err="1"/>
            <a:t>на</a:t>
          </a:r>
          <a:r>
            <a:rPr lang="en-US" b="0" i="0" baseline="0" dirty="0"/>
            <a:t> </a:t>
          </a:r>
          <a:r>
            <a:rPr lang="en-US" b="0" i="0" baseline="0" dirty="0" err="1"/>
            <a:t>дуплирање</a:t>
          </a:r>
          <a:r>
            <a:rPr lang="en-US" b="0" i="0" baseline="0" dirty="0"/>
            <a:t> </a:t>
          </a:r>
          <a:r>
            <a:rPr lang="en-US" b="0" i="0" baseline="0" dirty="0" err="1"/>
            <a:t>на</a:t>
          </a:r>
          <a:r>
            <a:rPr lang="en-US" b="0" i="0" baseline="0" dirty="0"/>
            <a:t> </a:t>
          </a:r>
          <a:r>
            <a:rPr lang="en-US" b="0" i="0" baseline="0" dirty="0" err="1"/>
            <a:t>податоци</a:t>
          </a:r>
          <a:r>
            <a:rPr lang="en-US" b="0" i="0" baseline="0" dirty="0"/>
            <a:t>.</a:t>
          </a:r>
          <a:endParaRPr lang="en-US" dirty="0"/>
        </a:p>
      </dgm:t>
    </dgm:pt>
    <dgm:pt modelId="{87C5C38B-E875-4659-B3E9-6FCD348D52D3}" type="parTrans" cxnId="{32F4119A-2276-4B4F-AA7D-2308CA7344B8}">
      <dgm:prSet/>
      <dgm:spPr/>
      <dgm:t>
        <a:bodyPr/>
        <a:lstStyle/>
        <a:p>
          <a:endParaRPr lang="en-US"/>
        </a:p>
      </dgm:t>
    </dgm:pt>
    <dgm:pt modelId="{6E067D10-344F-4E38-9BE3-E572DABF430A}" type="sibTrans" cxnId="{32F4119A-2276-4B4F-AA7D-2308CA7344B8}">
      <dgm:prSet/>
      <dgm:spPr/>
      <dgm:t>
        <a:bodyPr/>
        <a:lstStyle/>
        <a:p>
          <a:endParaRPr lang="en-US"/>
        </a:p>
      </dgm:t>
    </dgm:pt>
    <dgm:pt modelId="{E05F7698-8AF5-43A3-B6B5-7396239DE8A9}">
      <dgm:prSet/>
      <dgm:spPr/>
      <dgm:t>
        <a:bodyPr/>
        <a:lstStyle/>
        <a:p>
          <a:pPr algn="ctr"/>
          <a:r>
            <a:rPr lang="en-US" b="1" i="0" baseline="0" dirty="0" err="1"/>
            <a:t>Конечна</a:t>
          </a:r>
          <a:r>
            <a:rPr lang="en-US" b="1" i="0" baseline="0" dirty="0"/>
            <a:t> </a:t>
          </a:r>
          <a:r>
            <a:rPr lang="en-US" b="1" i="0" baseline="0" dirty="0" err="1"/>
            <a:t>обединета</a:t>
          </a:r>
          <a:r>
            <a:rPr lang="en-US" b="1" i="0" baseline="0" dirty="0"/>
            <a:t> </a:t>
          </a:r>
          <a:r>
            <a:rPr lang="en-US" b="1" i="0" baseline="0" dirty="0" err="1"/>
            <a:t>табела</a:t>
          </a:r>
          <a:r>
            <a:rPr lang="en-US" b="1" i="0" baseline="0" dirty="0"/>
            <a:t>:</a:t>
          </a:r>
          <a:r>
            <a:rPr lang="en-US" b="0" i="0" baseline="0" dirty="0"/>
            <a:t> </a:t>
          </a:r>
          <a:r>
            <a:rPr lang="en-US" b="0" i="0" baseline="0" dirty="0" err="1"/>
            <a:t>Резултатот</a:t>
          </a:r>
          <a:r>
            <a:rPr lang="en-US" b="0" i="0" baseline="0" dirty="0"/>
            <a:t> е </a:t>
          </a:r>
          <a:r>
            <a:rPr lang="en-US" b="0" i="0" baseline="0" dirty="0" err="1"/>
            <a:t>нов</a:t>
          </a:r>
          <a:r>
            <a:rPr lang="mk-MK" b="0" i="0" baseline="0" dirty="0"/>
            <a:t>о податочно множество </a:t>
          </a:r>
          <a:r>
            <a:rPr lang="en-US" b="0" i="0" baseline="0" dirty="0" err="1"/>
            <a:t>каде</a:t>
          </a:r>
          <a:r>
            <a:rPr lang="en-US" b="0" i="0" baseline="0" dirty="0"/>
            <a:t> </a:t>
          </a:r>
          <a:r>
            <a:rPr lang="en-US" b="0" i="0" baseline="0" dirty="0" err="1"/>
            <a:t>секој</a:t>
          </a:r>
          <a:r>
            <a:rPr lang="en-US" b="0" i="0" baseline="0" dirty="0"/>
            <a:t> </a:t>
          </a:r>
          <a:r>
            <a:rPr lang="en-US" b="0" i="0" baseline="0" dirty="0" err="1"/>
            <a:t>ред</a:t>
          </a:r>
          <a:r>
            <a:rPr lang="en-US" b="0" i="0" baseline="0" dirty="0"/>
            <a:t> </a:t>
          </a:r>
          <a:r>
            <a:rPr lang="en-US" b="0" i="0" baseline="0" dirty="0" err="1"/>
            <a:t>претставува</a:t>
          </a:r>
          <a:r>
            <a:rPr lang="en-US" b="0" i="0" baseline="0" dirty="0"/>
            <a:t> </a:t>
          </a:r>
          <a:r>
            <a:rPr lang="en-US" b="0" i="0" baseline="0" dirty="0" err="1"/>
            <a:t>уникатен</a:t>
          </a:r>
          <a:r>
            <a:rPr lang="en-US" b="0" i="0" baseline="0" dirty="0"/>
            <a:t> </a:t>
          </a:r>
          <a:r>
            <a:rPr lang="en-US" b="0" i="0" baseline="0" dirty="0" err="1"/>
            <a:t>производ</a:t>
          </a:r>
          <a:r>
            <a:rPr lang="en-US" b="0" i="0" baseline="0" dirty="0"/>
            <a:t>. </a:t>
          </a:r>
          <a:r>
            <a:rPr lang="en-US" b="0" i="0" baseline="0" dirty="0" err="1"/>
            <a:t>Сите</a:t>
          </a:r>
          <a:r>
            <a:rPr lang="en-US" b="0" i="0" baseline="0" dirty="0"/>
            <a:t> </a:t>
          </a:r>
          <a:r>
            <a:rPr lang="en-US" b="0" i="0" baseline="0" dirty="0" err="1"/>
            <a:t>атрибути</a:t>
          </a:r>
          <a:r>
            <a:rPr lang="en-US" b="0" i="0" baseline="0" dirty="0"/>
            <a:t> (</a:t>
          </a:r>
          <a:r>
            <a:rPr lang="en-US" b="0" i="0" baseline="0" dirty="0" err="1"/>
            <a:t>име</a:t>
          </a:r>
          <a:r>
            <a:rPr lang="en-US" b="0" i="0" baseline="0" dirty="0"/>
            <a:t>, </a:t>
          </a:r>
          <a:r>
            <a:rPr lang="en-US" b="0" i="0" baseline="0" dirty="0" err="1"/>
            <a:t>категорија</a:t>
          </a:r>
          <a:r>
            <a:rPr lang="en-US" b="0" i="0" baseline="0" dirty="0"/>
            <a:t>, </a:t>
          </a:r>
          <a:r>
            <a:rPr lang="en-US" b="0" i="0" baseline="0" dirty="0" err="1"/>
            <a:t>цена</a:t>
          </a:r>
          <a:r>
            <a:rPr lang="en-US" b="0" i="0" baseline="0" dirty="0"/>
            <a:t>, </a:t>
          </a:r>
          <a:r>
            <a:rPr lang="en-US" b="0" i="0" baseline="0" dirty="0" err="1"/>
            <a:t>залиха</a:t>
          </a:r>
          <a:r>
            <a:rPr lang="en-US" b="0" i="0" baseline="0" dirty="0"/>
            <a:t>, </a:t>
          </a:r>
          <a:r>
            <a:rPr lang="en-US" b="0" i="0" baseline="0" dirty="0" err="1"/>
            <a:t>итн</a:t>
          </a:r>
          <a:r>
            <a:rPr lang="en-US" b="0" i="0" baseline="0" dirty="0"/>
            <a:t>.) </a:t>
          </a:r>
          <a:r>
            <a:rPr lang="en-US" b="0" i="0" baseline="0" dirty="0" err="1"/>
            <a:t>од</a:t>
          </a:r>
          <a:r>
            <a:rPr lang="en-US" b="0" i="0" baseline="0" dirty="0"/>
            <a:t> </a:t>
          </a:r>
          <a:r>
            <a:rPr lang="en-US" b="0" i="0" baseline="0" dirty="0" err="1"/>
            <a:t>повеќе</a:t>
          </a:r>
          <a:r>
            <a:rPr lang="en-US" b="0" i="0" baseline="0" dirty="0"/>
            <a:t> </a:t>
          </a:r>
          <a:r>
            <a:rPr lang="en-US" b="0" i="0" baseline="0" dirty="0" err="1"/>
            <a:t>извори</a:t>
          </a:r>
          <a:r>
            <a:rPr lang="en-US" b="0" i="0" baseline="0" dirty="0"/>
            <a:t> </a:t>
          </a:r>
          <a:r>
            <a:rPr lang="en-US" b="0" i="0" baseline="0" dirty="0" err="1"/>
            <a:t>се</a:t>
          </a:r>
          <a:r>
            <a:rPr lang="en-US" b="0" i="0" baseline="0" dirty="0"/>
            <a:t> </a:t>
          </a:r>
          <a:r>
            <a:rPr lang="en-US" b="0" i="0" baseline="0" dirty="0" err="1"/>
            <a:t>комбинирани</a:t>
          </a:r>
          <a:r>
            <a:rPr lang="en-US" b="0" i="0" baseline="0" dirty="0"/>
            <a:t> </a:t>
          </a:r>
          <a:r>
            <a:rPr lang="en-US" b="0" i="0" baseline="0" dirty="0" err="1"/>
            <a:t>во</a:t>
          </a:r>
          <a:r>
            <a:rPr lang="en-US" b="0" i="0" baseline="0" dirty="0"/>
            <a:t> </a:t>
          </a:r>
          <a:r>
            <a:rPr lang="en-US" b="0" i="0" baseline="0" dirty="0" err="1"/>
            <a:t>еден</a:t>
          </a:r>
          <a:r>
            <a:rPr lang="en-US" b="0" i="0" baseline="0" dirty="0"/>
            <a:t> </a:t>
          </a:r>
          <a:r>
            <a:rPr lang="en-US" b="0" i="0" baseline="0" dirty="0" err="1"/>
            <a:t>запис</a:t>
          </a:r>
          <a:r>
            <a:rPr lang="en-US" b="0" i="0" baseline="0" dirty="0"/>
            <a:t> </a:t>
          </a:r>
          <a:r>
            <a:rPr lang="en-US" b="0" i="0" baseline="0" dirty="0" err="1"/>
            <a:t>за</a:t>
          </a:r>
          <a:r>
            <a:rPr lang="en-US" b="0" i="0" baseline="0" dirty="0"/>
            <a:t> </a:t>
          </a:r>
          <a:r>
            <a:rPr lang="en-US" b="0" i="0" baseline="0" dirty="0" err="1"/>
            <a:t>секој</a:t>
          </a:r>
          <a:r>
            <a:rPr lang="en-US" b="0" i="0" baseline="0" dirty="0"/>
            <a:t> </a:t>
          </a:r>
          <a:r>
            <a:rPr lang="en-US" b="0" i="0" baseline="0" dirty="0" err="1"/>
            <a:t>производ</a:t>
          </a:r>
          <a:r>
            <a:rPr lang="en-US" b="0" i="0" baseline="0" dirty="0"/>
            <a:t>, </a:t>
          </a:r>
          <a:r>
            <a:rPr lang="en-US" b="0" i="0" baseline="0" dirty="0" err="1"/>
            <a:t>овозможувајќи</a:t>
          </a:r>
          <a:r>
            <a:rPr lang="en-US" b="0" i="0" baseline="0" dirty="0"/>
            <a:t> </a:t>
          </a:r>
          <a:r>
            <a:rPr lang="en-US" b="0" i="0" baseline="0" dirty="0" err="1"/>
            <a:t>целосен</a:t>
          </a:r>
          <a:r>
            <a:rPr lang="en-US" b="0" i="0" baseline="0" dirty="0"/>
            <a:t> </a:t>
          </a:r>
          <a:r>
            <a:rPr lang="en-US" b="0" i="0" baseline="0" dirty="0" err="1"/>
            <a:t>преглед</a:t>
          </a:r>
          <a:r>
            <a:rPr lang="en-US" b="0" i="0" baseline="0" dirty="0"/>
            <a:t> </a:t>
          </a:r>
          <a:r>
            <a:rPr lang="en-US" b="0" i="0" baseline="0" dirty="0" err="1"/>
            <a:t>без</a:t>
          </a:r>
          <a:r>
            <a:rPr lang="en-US" b="0" i="0" baseline="0" dirty="0"/>
            <a:t> </a:t>
          </a:r>
          <a:r>
            <a:rPr lang="en-US" b="0" i="0" baseline="0" dirty="0" err="1"/>
            <a:t>дупликации</a:t>
          </a:r>
          <a:r>
            <a:rPr lang="en-US" b="0" i="0" baseline="0" dirty="0"/>
            <a:t>.</a:t>
          </a:r>
          <a:endParaRPr lang="en-US" dirty="0"/>
        </a:p>
      </dgm:t>
    </dgm:pt>
    <dgm:pt modelId="{270B007B-CFD5-4BCE-863E-CD6B8E43F574}" type="parTrans" cxnId="{320B4A5F-D35C-4576-B506-5A7D750969B3}">
      <dgm:prSet/>
      <dgm:spPr/>
      <dgm:t>
        <a:bodyPr/>
        <a:lstStyle/>
        <a:p>
          <a:endParaRPr lang="en-US"/>
        </a:p>
      </dgm:t>
    </dgm:pt>
    <dgm:pt modelId="{CFC883DC-3C66-401B-88A8-100B188AC206}" type="sibTrans" cxnId="{320B4A5F-D35C-4576-B506-5A7D750969B3}">
      <dgm:prSet/>
      <dgm:spPr/>
      <dgm:t>
        <a:bodyPr/>
        <a:lstStyle/>
        <a:p>
          <a:endParaRPr lang="en-US"/>
        </a:p>
      </dgm:t>
    </dgm:pt>
    <dgm:pt modelId="{D2853F27-6016-46C4-AA6E-EA14887A63EC}" type="pres">
      <dgm:prSet presAssocID="{557E73D1-3C78-473E-9FA5-4D33774C1EC3}" presName="matrix" presStyleCnt="0">
        <dgm:presLayoutVars>
          <dgm:chMax val="1"/>
          <dgm:dir/>
          <dgm:resizeHandles val="exact"/>
        </dgm:presLayoutVars>
      </dgm:prSet>
      <dgm:spPr/>
    </dgm:pt>
    <dgm:pt modelId="{E504F846-ED3C-4952-982B-A1F4D71A4F7E}" type="pres">
      <dgm:prSet presAssocID="{557E73D1-3C78-473E-9FA5-4D33774C1EC3}" presName="diamond" presStyleLbl="bgShp" presStyleIdx="0" presStyleCnt="1"/>
      <dgm:spPr/>
    </dgm:pt>
    <dgm:pt modelId="{74B056B1-F621-4A38-BF9A-7E14C86AA0A0}" type="pres">
      <dgm:prSet presAssocID="{557E73D1-3C78-473E-9FA5-4D33774C1EC3}" presName="quad1" presStyleLbl="node1" presStyleIdx="0" presStyleCnt="4" custScaleX="128199" custScaleY="106326" custLinFactNeighborX="-15520" custLinFactNeighborY="-11406">
        <dgm:presLayoutVars>
          <dgm:chMax val="0"/>
          <dgm:chPref val="0"/>
          <dgm:bulletEnabled val="1"/>
        </dgm:presLayoutVars>
      </dgm:prSet>
      <dgm:spPr/>
    </dgm:pt>
    <dgm:pt modelId="{B4E5C557-C95F-4C46-B95E-060BF7595036}" type="pres">
      <dgm:prSet presAssocID="{557E73D1-3C78-473E-9FA5-4D33774C1EC3}" presName="quad2" presStyleLbl="node1" presStyleIdx="1" presStyleCnt="4" custScaleX="129307" custScaleY="110913" custLinFactNeighborX="25753" custLinFactNeighborY="-11777">
        <dgm:presLayoutVars>
          <dgm:chMax val="0"/>
          <dgm:chPref val="0"/>
          <dgm:bulletEnabled val="1"/>
        </dgm:presLayoutVars>
      </dgm:prSet>
      <dgm:spPr/>
    </dgm:pt>
    <dgm:pt modelId="{CEF4FECB-9594-4E28-814C-4311F2C55444}" type="pres">
      <dgm:prSet presAssocID="{557E73D1-3C78-473E-9FA5-4D33774C1EC3}" presName="quad3" presStyleLbl="node1" presStyleIdx="2" presStyleCnt="4" custScaleX="129688" custScaleY="114778" custLinFactNeighborX="-15631" custLinFactNeighborY="3390">
        <dgm:presLayoutVars>
          <dgm:chMax val="0"/>
          <dgm:chPref val="0"/>
          <dgm:bulletEnabled val="1"/>
        </dgm:presLayoutVars>
      </dgm:prSet>
      <dgm:spPr/>
    </dgm:pt>
    <dgm:pt modelId="{5DF13F9D-25F1-4DA9-A76C-6F7415FC3DDD}" type="pres">
      <dgm:prSet presAssocID="{557E73D1-3C78-473E-9FA5-4D33774C1EC3}" presName="quad4" presStyleLbl="node1" presStyleIdx="3" presStyleCnt="4" custScaleX="129718" custScaleY="111793" custLinFactNeighborX="25959" custLinFactNeighborY="6475">
        <dgm:presLayoutVars>
          <dgm:chMax val="0"/>
          <dgm:chPref val="0"/>
          <dgm:bulletEnabled val="1"/>
        </dgm:presLayoutVars>
      </dgm:prSet>
      <dgm:spPr/>
    </dgm:pt>
  </dgm:ptLst>
  <dgm:cxnLst>
    <dgm:cxn modelId="{6815DD25-560E-47A5-8720-815F7AC36E3F}" type="presOf" srcId="{E05F7698-8AF5-43A3-B6B5-7396239DE8A9}" destId="{5DF13F9D-25F1-4DA9-A76C-6F7415FC3DDD}" srcOrd="0" destOrd="0" presId="urn:microsoft.com/office/officeart/2005/8/layout/matrix3"/>
    <dgm:cxn modelId="{320B4A5F-D35C-4576-B506-5A7D750969B3}" srcId="{557E73D1-3C78-473E-9FA5-4D33774C1EC3}" destId="{E05F7698-8AF5-43A3-B6B5-7396239DE8A9}" srcOrd="3" destOrd="0" parTransId="{270B007B-CFD5-4BCE-863E-CD6B8E43F574}" sibTransId="{CFC883DC-3C66-401B-88A8-100B188AC206}"/>
    <dgm:cxn modelId="{68B47244-E42F-4926-999F-0F32D983B12A}" type="presOf" srcId="{47A6CC24-31E6-489C-8600-4B50A6183D00}" destId="{74B056B1-F621-4A38-BF9A-7E14C86AA0A0}" srcOrd="0" destOrd="0" presId="urn:microsoft.com/office/officeart/2005/8/layout/matrix3"/>
    <dgm:cxn modelId="{92DCC26B-3C52-4C78-9790-694C0A18F405}" type="presOf" srcId="{557E73D1-3C78-473E-9FA5-4D33774C1EC3}" destId="{D2853F27-6016-46C4-AA6E-EA14887A63EC}" srcOrd="0" destOrd="0" presId="urn:microsoft.com/office/officeart/2005/8/layout/matrix3"/>
    <dgm:cxn modelId="{B4FC8D7B-995F-49B5-A5A8-40FA181AED17}" type="presOf" srcId="{51244494-93FB-46C1-8569-9FFC89F64CA6}" destId="{B4E5C557-C95F-4C46-B95E-060BF7595036}" srcOrd="0" destOrd="0" presId="urn:microsoft.com/office/officeart/2005/8/layout/matrix3"/>
    <dgm:cxn modelId="{CFE45997-BFE6-4FEF-9BE5-796F8010542A}" type="presOf" srcId="{03AAEE9A-26F5-4E45-9C69-E6611E15AA73}" destId="{CEF4FECB-9594-4E28-814C-4311F2C55444}" srcOrd="0" destOrd="0" presId="urn:microsoft.com/office/officeart/2005/8/layout/matrix3"/>
    <dgm:cxn modelId="{32F4119A-2276-4B4F-AA7D-2308CA7344B8}" srcId="{557E73D1-3C78-473E-9FA5-4D33774C1EC3}" destId="{03AAEE9A-26F5-4E45-9C69-E6611E15AA73}" srcOrd="2" destOrd="0" parTransId="{87C5C38B-E875-4659-B3E9-6FCD348D52D3}" sibTransId="{6E067D10-344F-4E38-9BE3-E572DABF430A}"/>
    <dgm:cxn modelId="{7E96EBB7-D831-4FA7-808C-39A132739D7D}" srcId="{557E73D1-3C78-473E-9FA5-4D33774C1EC3}" destId="{47A6CC24-31E6-489C-8600-4B50A6183D00}" srcOrd="0" destOrd="0" parTransId="{50C41B25-C2B4-4AD6-A07A-394A17BE3B16}" sibTransId="{E755338B-72F4-44EC-AC29-7C2AA039FD8B}"/>
    <dgm:cxn modelId="{A8C67EDE-D091-43F3-9FC5-EC0084FE84A5}" srcId="{557E73D1-3C78-473E-9FA5-4D33774C1EC3}" destId="{51244494-93FB-46C1-8569-9FFC89F64CA6}" srcOrd="1" destOrd="0" parTransId="{1B847CD8-D37B-4FCE-8799-A75E4C0D9680}" sibTransId="{4E2260E9-0D57-4FD7-B3F2-7A42FC55EB09}"/>
    <dgm:cxn modelId="{28F2D472-E863-41D7-82C7-9E4E796855DD}" type="presParOf" srcId="{D2853F27-6016-46C4-AA6E-EA14887A63EC}" destId="{E504F846-ED3C-4952-982B-A1F4D71A4F7E}" srcOrd="0" destOrd="0" presId="urn:microsoft.com/office/officeart/2005/8/layout/matrix3"/>
    <dgm:cxn modelId="{C71F1A37-AF33-4948-A0FC-8029CE5023EF}" type="presParOf" srcId="{D2853F27-6016-46C4-AA6E-EA14887A63EC}" destId="{74B056B1-F621-4A38-BF9A-7E14C86AA0A0}" srcOrd="1" destOrd="0" presId="urn:microsoft.com/office/officeart/2005/8/layout/matrix3"/>
    <dgm:cxn modelId="{B15A1FA4-B87E-43EB-9F8A-9A336FB74B2A}" type="presParOf" srcId="{D2853F27-6016-46C4-AA6E-EA14887A63EC}" destId="{B4E5C557-C95F-4C46-B95E-060BF7595036}" srcOrd="2" destOrd="0" presId="urn:microsoft.com/office/officeart/2005/8/layout/matrix3"/>
    <dgm:cxn modelId="{10D99597-F883-405F-8614-7680C3D7C8B9}" type="presParOf" srcId="{D2853F27-6016-46C4-AA6E-EA14887A63EC}" destId="{CEF4FECB-9594-4E28-814C-4311F2C55444}" srcOrd="3" destOrd="0" presId="urn:microsoft.com/office/officeart/2005/8/layout/matrix3"/>
    <dgm:cxn modelId="{544BAB9A-6DF0-43DF-8FF5-56087C35A454}" type="presParOf" srcId="{D2853F27-6016-46C4-AA6E-EA14887A63EC}" destId="{5DF13F9D-25F1-4DA9-A76C-6F7415FC3DDD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0846DD8-D1C3-4A59-9A68-18C204DD8ACB}" type="doc">
      <dgm:prSet loTypeId="urn:microsoft.com/office/officeart/2005/8/layout/hierarchy1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43945D2-0A8A-4438-9540-4E068861FEFC}">
      <dgm:prSet/>
      <dgm:spPr/>
      <dgm:t>
        <a:bodyPr/>
        <a:lstStyle/>
        <a:p>
          <a:pPr algn="ctr"/>
          <a:r>
            <a:rPr lang="en-US" b="0" i="0" baseline="0" dirty="0" err="1"/>
            <a:t>Проектот</a:t>
          </a:r>
          <a:r>
            <a:rPr lang="en-US" b="0" i="0" baseline="0" dirty="0"/>
            <a:t> </a:t>
          </a:r>
          <a:r>
            <a:rPr lang="en-US" b="0" i="0" baseline="0" dirty="0" err="1"/>
            <a:t>покажа</a:t>
          </a:r>
          <a:r>
            <a:rPr lang="en-US" b="0" i="0" baseline="0" dirty="0"/>
            <a:t> </a:t>
          </a:r>
          <a:r>
            <a:rPr lang="en-US" b="0" i="0" baseline="0" dirty="0" err="1"/>
            <a:t>дека</a:t>
          </a:r>
          <a:r>
            <a:rPr lang="en-US" b="0" i="0" baseline="0" dirty="0"/>
            <a:t> </a:t>
          </a:r>
          <a:r>
            <a:rPr lang="en-US" b="0" i="0" baseline="0" dirty="0" err="1"/>
            <a:t>употребата</a:t>
          </a:r>
          <a:r>
            <a:rPr lang="en-US" b="0" i="0" baseline="0" dirty="0"/>
            <a:t> </a:t>
          </a:r>
          <a:r>
            <a:rPr lang="en-US" b="0" i="0" baseline="0" dirty="0" err="1"/>
            <a:t>на</a:t>
          </a:r>
          <a:r>
            <a:rPr lang="en-US" b="0" i="0" baseline="0" dirty="0"/>
            <a:t> web scraping и </a:t>
          </a:r>
          <a:r>
            <a:rPr lang="en-US" b="0" i="0" baseline="0" dirty="0" err="1"/>
            <a:t>автоматско</a:t>
          </a:r>
          <a:r>
            <a:rPr lang="en-US" b="0" i="0" baseline="0" dirty="0"/>
            <a:t> </a:t>
          </a:r>
          <a:r>
            <a:rPr lang="en-US" b="0" i="0" baseline="0" dirty="0" err="1"/>
            <a:t>претпроцесирање</a:t>
          </a:r>
          <a:r>
            <a:rPr lang="en-US" b="0" i="0" baseline="0" dirty="0"/>
            <a:t> </a:t>
          </a:r>
          <a:r>
            <a:rPr lang="en-US" b="0" i="0" baseline="0" dirty="0" err="1"/>
            <a:t>овозможува</a:t>
          </a:r>
          <a:r>
            <a:rPr lang="en-US" b="0" i="0" baseline="0" dirty="0"/>
            <a:t> </a:t>
          </a:r>
          <a:r>
            <a:rPr lang="en-US" b="0" i="0" baseline="0" dirty="0" err="1"/>
            <a:t>ефикасно</a:t>
          </a:r>
          <a:r>
            <a:rPr lang="en-US" b="0" i="0" baseline="0" dirty="0"/>
            <a:t> </a:t>
          </a:r>
          <a:r>
            <a:rPr lang="en-US" b="0" i="0" baseline="0" dirty="0" err="1"/>
            <a:t>собирање</a:t>
          </a:r>
          <a:r>
            <a:rPr lang="en-US" b="0" i="0" baseline="0" dirty="0"/>
            <a:t> </a:t>
          </a:r>
          <a:r>
            <a:rPr lang="en-US" b="0" i="0" baseline="0" dirty="0" err="1"/>
            <a:t>на</a:t>
          </a:r>
          <a:r>
            <a:rPr lang="en-US" b="0" i="0" baseline="0" dirty="0"/>
            <a:t> </a:t>
          </a:r>
          <a:r>
            <a:rPr lang="en-US" b="0" i="0" baseline="0" dirty="0" err="1"/>
            <a:t>обемен</a:t>
          </a:r>
          <a:r>
            <a:rPr lang="en-US" b="0" i="0" baseline="0" dirty="0"/>
            <a:t> </a:t>
          </a:r>
          <a:r>
            <a:rPr lang="en-US" b="0" i="0" baseline="0" dirty="0" err="1"/>
            <a:t>сет</a:t>
          </a:r>
          <a:r>
            <a:rPr lang="en-US" b="0" i="0" baseline="0" dirty="0"/>
            <a:t> </a:t>
          </a:r>
          <a:r>
            <a:rPr lang="en-US" b="0" i="0" baseline="0" dirty="0" err="1"/>
            <a:t>од</a:t>
          </a:r>
          <a:r>
            <a:rPr lang="en-US" b="0" i="0" baseline="0" dirty="0"/>
            <a:t> </a:t>
          </a:r>
          <a:r>
            <a:rPr lang="en-US" b="0" i="0" baseline="0" dirty="0" err="1"/>
            <a:t>податоци</a:t>
          </a:r>
          <a:r>
            <a:rPr lang="en-US" b="0" i="0" baseline="0" dirty="0"/>
            <a:t> </a:t>
          </a:r>
          <a:r>
            <a:rPr lang="en-US" b="0" i="0" baseline="0" dirty="0" err="1"/>
            <a:t>за</a:t>
          </a:r>
          <a:r>
            <a:rPr lang="en-US" b="0" i="0" baseline="0" dirty="0"/>
            <a:t> </a:t>
          </a:r>
          <a:r>
            <a:rPr lang="en-US" b="0" i="0" baseline="0" dirty="0" err="1"/>
            <a:t>производи</a:t>
          </a:r>
          <a:r>
            <a:rPr lang="en-US" b="0" i="0" baseline="0" dirty="0"/>
            <a:t>.</a:t>
          </a:r>
          <a:endParaRPr lang="en-US" dirty="0"/>
        </a:p>
      </dgm:t>
    </dgm:pt>
    <dgm:pt modelId="{981CA95C-9ADC-42FF-A556-C6DA7B05911E}" type="parTrans" cxnId="{97A7E64B-91B5-442E-A386-ACA3704201BC}">
      <dgm:prSet/>
      <dgm:spPr/>
      <dgm:t>
        <a:bodyPr/>
        <a:lstStyle/>
        <a:p>
          <a:endParaRPr lang="en-US"/>
        </a:p>
      </dgm:t>
    </dgm:pt>
    <dgm:pt modelId="{B64A569B-071A-4F44-90DF-8AA2169F0AFF}" type="sibTrans" cxnId="{97A7E64B-91B5-442E-A386-ACA3704201BC}">
      <dgm:prSet/>
      <dgm:spPr/>
      <dgm:t>
        <a:bodyPr/>
        <a:lstStyle/>
        <a:p>
          <a:endParaRPr lang="en-US"/>
        </a:p>
      </dgm:t>
    </dgm:pt>
    <dgm:pt modelId="{479ADED3-77B1-4209-8786-4385316DD29A}">
      <dgm:prSet/>
      <dgm:spPr/>
      <dgm:t>
        <a:bodyPr/>
        <a:lstStyle/>
        <a:p>
          <a:pPr algn="ctr"/>
          <a:r>
            <a:rPr lang="en-US" b="0" i="0" baseline="0" dirty="0" err="1"/>
            <a:t>Податоците</a:t>
          </a:r>
          <a:r>
            <a:rPr lang="en-US" b="0" i="0" baseline="0" dirty="0"/>
            <a:t> </a:t>
          </a:r>
          <a:r>
            <a:rPr lang="en-US" b="0" i="0" baseline="0" dirty="0" err="1"/>
            <a:t>успешно</a:t>
          </a:r>
          <a:r>
            <a:rPr lang="en-US" b="0" i="0" baseline="0" dirty="0"/>
            <a:t> </a:t>
          </a:r>
          <a:r>
            <a:rPr lang="en-US" b="0" i="0" baseline="0" dirty="0" err="1"/>
            <a:t>се</a:t>
          </a:r>
          <a:r>
            <a:rPr lang="en-US" b="0" i="0" baseline="0" dirty="0"/>
            <a:t> </a:t>
          </a:r>
          <a:r>
            <a:rPr lang="en-US" b="0" i="0" baseline="0" dirty="0" err="1"/>
            <a:t>стандардираа</a:t>
          </a:r>
          <a:r>
            <a:rPr lang="en-US" b="0" i="0" baseline="0" dirty="0"/>
            <a:t> и </a:t>
          </a:r>
          <a:r>
            <a:rPr lang="en-US" b="0" i="0" baseline="0" dirty="0" err="1"/>
            <a:t>обединија</a:t>
          </a:r>
          <a:r>
            <a:rPr lang="en-US" b="0" i="0" baseline="0" dirty="0"/>
            <a:t> </a:t>
          </a:r>
          <a:r>
            <a:rPr lang="en-US" b="0" i="0" baseline="0" dirty="0" err="1"/>
            <a:t>во</a:t>
          </a:r>
          <a:r>
            <a:rPr lang="en-US" b="0" i="0" baseline="0" dirty="0"/>
            <a:t> </a:t>
          </a:r>
          <a:r>
            <a:rPr lang="en-US" b="0" i="0" baseline="0" dirty="0" err="1"/>
            <a:t>кохерентен</a:t>
          </a:r>
          <a:r>
            <a:rPr lang="en-US" b="0" i="0" baseline="0" dirty="0"/>
            <a:t> </a:t>
          </a:r>
          <a:r>
            <a:rPr lang="en-US" b="0" i="0" baseline="0" dirty="0" err="1"/>
            <a:t>формат</a:t>
          </a:r>
          <a:r>
            <a:rPr lang="en-US" b="0" i="0" baseline="0" dirty="0"/>
            <a:t>, </a:t>
          </a:r>
          <a:r>
            <a:rPr lang="en-US" b="0" i="0" baseline="0" dirty="0" err="1"/>
            <a:t>подготвен</a:t>
          </a:r>
          <a:r>
            <a:rPr lang="en-US" b="0" i="0" baseline="0" dirty="0"/>
            <a:t> </a:t>
          </a:r>
          <a:r>
            <a:rPr lang="en-US" b="0" i="0" baseline="0" dirty="0" err="1"/>
            <a:t>за</a:t>
          </a:r>
          <a:r>
            <a:rPr lang="en-US" b="0" i="0" baseline="0" dirty="0"/>
            <a:t> </a:t>
          </a:r>
          <a:r>
            <a:rPr lang="en-US" b="0" i="0" baseline="0" dirty="0" err="1"/>
            <a:t>подлабока</a:t>
          </a:r>
          <a:r>
            <a:rPr lang="en-US" b="0" i="0" baseline="0" dirty="0"/>
            <a:t> </a:t>
          </a:r>
          <a:r>
            <a:rPr lang="en-US" b="0" i="0" baseline="0" dirty="0" err="1"/>
            <a:t>анализа</a:t>
          </a:r>
          <a:r>
            <a:rPr lang="en-US" b="0" i="0" baseline="0" dirty="0"/>
            <a:t>.</a:t>
          </a:r>
          <a:endParaRPr lang="en-US" dirty="0"/>
        </a:p>
      </dgm:t>
    </dgm:pt>
    <dgm:pt modelId="{B961BA6C-5F22-4B1D-B257-3EE69220E38C}" type="parTrans" cxnId="{7DE7785D-F6C0-41A7-A738-570158AEFE7E}">
      <dgm:prSet/>
      <dgm:spPr/>
      <dgm:t>
        <a:bodyPr/>
        <a:lstStyle/>
        <a:p>
          <a:endParaRPr lang="en-US"/>
        </a:p>
      </dgm:t>
    </dgm:pt>
    <dgm:pt modelId="{5ECDB8DC-EE70-401A-9769-6A1D685B1A67}" type="sibTrans" cxnId="{7DE7785D-F6C0-41A7-A738-570158AEFE7E}">
      <dgm:prSet/>
      <dgm:spPr/>
      <dgm:t>
        <a:bodyPr/>
        <a:lstStyle/>
        <a:p>
          <a:endParaRPr lang="en-US"/>
        </a:p>
      </dgm:t>
    </dgm:pt>
    <dgm:pt modelId="{02A6837F-C29B-437A-A2DD-324904F922A7}" type="pres">
      <dgm:prSet presAssocID="{60846DD8-D1C3-4A59-9A68-18C204DD8AC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2485438-3DEA-431C-B9AB-079FFF53EEE0}" type="pres">
      <dgm:prSet presAssocID="{E43945D2-0A8A-4438-9540-4E068861FEFC}" presName="hierRoot1" presStyleCnt="0"/>
      <dgm:spPr/>
    </dgm:pt>
    <dgm:pt modelId="{4B5DC69F-C75E-4159-AC7E-678551926EE1}" type="pres">
      <dgm:prSet presAssocID="{E43945D2-0A8A-4438-9540-4E068861FEFC}" presName="composite" presStyleCnt="0"/>
      <dgm:spPr/>
    </dgm:pt>
    <dgm:pt modelId="{9852E3E5-CF9C-43BC-9A6B-725770DA6A7A}" type="pres">
      <dgm:prSet presAssocID="{E43945D2-0A8A-4438-9540-4E068861FEFC}" presName="background" presStyleLbl="node0" presStyleIdx="0" presStyleCnt="2"/>
      <dgm:spPr/>
    </dgm:pt>
    <dgm:pt modelId="{540CC1B2-74F6-46E9-878E-DF027359F115}" type="pres">
      <dgm:prSet presAssocID="{E43945D2-0A8A-4438-9540-4E068861FEFC}" presName="text" presStyleLbl="fgAcc0" presStyleIdx="0" presStyleCnt="2">
        <dgm:presLayoutVars>
          <dgm:chPref val="3"/>
        </dgm:presLayoutVars>
      </dgm:prSet>
      <dgm:spPr/>
    </dgm:pt>
    <dgm:pt modelId="{2E2A44F1-4F7E-4D38-9D02-7DDE8ECDAF72}" type="pres">
      <dgm:prSet presAssocID="{E43945D2-0A8A-4438-9540-4E068861FEFC}" presName="hierChild2" presStyleCnt="0"/>
      <dgm:spPr/>
    </dgm:pt>
    <dgm:pt modelId="{BFBD5C84-E7B6-4ACD-AD0D-1CF425892D54}" type="pres">
      <dgm:prSet presAssocID="{479ADED3-77B1-4209-8786-4385316DD29A}" presName="hierRoot1" presStyleCnt="0"/>
      <dgm:spPr/>
    </dgm:pt>
    <dgm:pt modelId="{DFB2A7AA-12E4-4113-9285-98843A0CB3F6}" type="pres">
      <dgm:prSet presAssocID="{479ADED3-77B1-4209-8786-4385316DD29A}" presName="composite" presStyleCnt="0"/>
      <dgm:spPr/>
    </dgm:pt>
    <dgm:pt modelId="{DFEACFDA-F113-45C2-8D80-E7C1DAB310F2}" type="pres">
      <dgm:prSet presAssocID="{479ADED3-77B1-4209-8786-4385316DD29A}" presName="background" presStyleLbl="node0" presStyleIdx="1" presStyleCnt="2"/>
      <dgm:spPr/>
    </dgm:pt>
    <dgm:pt modelId="{8A151ECC-5E0C-48DF-893B-01DD79FD8129}" type="pres">
      <dgm:prSet presAssocID="{479ADED3-77B1-4209-8786-4385316DD29A}" presName="text" presStyleLbl="fgAcc0" presStyleIdx="1" presStyleCnt="2">
        <dgm:presLayoutVars>
          <dgm:chPref val="3"/>
        </dgm:presLayoutVars>
      </dgm:prSet>
      <dgm:spPr/>
    </dgm:pt>
    <dgm:pt modelId="{80161E8D-7439-401E-8363-6A58CC7962AD}" type="pres">
      <dgm:prSet presAssocID="{479ADED3-77B1-4209-8786-4385316DD29A}" presName="hierChild2" presStyleCnt="0"/>
      <dgm:spPr/>
    </dgm:pt>
  </dgm:ptLst>
  <dgm:cxnLst>
    <dgm:cxn modelId="{DE004D1E-079E-46A9-A338-C46BA6535210}" type="presOf" srcId="{60846DD8-D1C3-4A59-9A68-18C204DD8ACB}" destId="{02A6837F-C29B-437A-A2DD-324904F922A7}" srcOrd="0" destOrd="0" presId="urn:microsoft.com/office/officeart/2005/8/layout/hierarchy1"/>
    <dgm:cxn modelId="{7DE7785D-F6C0-41A7-A738-570158AEFE7E}" srcId="{60846DD8-D1C3-4A59-9A68-18C204DD8ACB}" destId="{479ADED3-77B1-4209-8786-4385316DD29A}" srcOrd="1" destOrd="0" parTransId="{B961BA6C-5F22-4B1D-B257-3EE69220E38C}" sibTransId="{5ECDB8DC-EE70-401A-9769-6A1D685B1A67}"/>
    <dgm:cxn modelId="{97A7E64B-91B5-442E-A386-ACA3704201BC}" srcId="{60846DD8-D1C3-4A59-9A68-18C204DD8ACB}" destId="{E43945D2-0A8A-4438-9540-4E068861FEFC}" srcOrd="0" destOrd="0" parTransId="{981CA95C-9ADC-42FF-A556-C6DA7B05911E}" sibTransId="{B64A569B-071A-4F44-90DF-8AA2169F0AFF}"/>
    <dgm:cxn modelId="{E8FF9072-AFA6-472C-B51B-36CA06D0182C}" type="presOf" srcId="{E43945D2-0A8A-4438-9540-4E068861FEFC}" destId="{540CC1B2-74F6-46E9-878E-DF027359F115}" srcOrd="0" destOrd="0" presId="urn:microsoft.com/office/officeart/2005/8/layout/hierarchy1"/>
    <dgm:cxn modelId="{7568DFB6-1586-48FF-B44C-E1E52719FA2E}" type="presOf" srcId="{479ADED3-77B1-4209-8786-4385316DD29A}" destId="{8A151ECC-5E0C-48DF-893B-01DD79FD8129}" srcOrd="0" destOrd="0" presId="urn:microsoft.com/office/officeart/2005/8/layout/hierarchy1"/>
    <dgm:cxn modelId="{838F360F-B268-4F9C-8831-D68ED8CB1EA9}" type="presParOf" srcId="{02A6837F-C29B-437A-A2DD-324904F922A7}" destId="{D2485438-3DEA-431C-B9AB-079FFF53EEE0}" srcOrd="0" destOrd="0" presId="urn:microsoft.com/office/officeart/2005/8/layout/hierarchy1"/>
    <dgm:cxn modelId="{95A1E4B5-AAB5-4266-8FDE-EF05384E0528}" type="presParOf" srcId="{D2485438-3DEA-431C-B9AB-079FFF53EEE0}" destId="{4B5DC69F-C75E-4159-AC7E-678551926EE1}" srcOrd="0" destOrd="0" presId="urn:microsoft.com/office/officeart/2005/8/layout/hierarchy1"/>
    <dgm:cxn modelId="{F0B68652-2A3C-4D30-B9B9-C8DFEE1191D0}" type="presParOf" srcId="{4B5DC69F-C75E-4159-AC7E-678551926EE1}" destId="{9852E3E5-CF9C-43BC-9A6B-725770DA6A7A}" srcOrd="0" destOrd="0" presId="urn:microsoft.com/office/officeart/2005/8/layout/hierarchy1"/>
    <dgm:cxn modelId="{B79B50FE-8406-4075-AAE4-C268567D9DEA}" type="presParOf" srcId="{4B5DC69F-C75E-4159-AC7E-678551926EE1}" destId="{540CC1B2-74F6-46E9-878E-DF027359F115}" srcOrd="1" destOrd="0" presId="urn:microsoft.com/office/officeart/2005/8/layout/hierarchy1"/>
    <dgm:cxn modelId="{F4411EA5-1310-447B-8075-8CAF0D39440E}" type="presParOf" srcId="{D2485438-3DEA-431C-B9AB-079FFF53EEE0}" destId="{2E2A44F1-4F7E-4D38-9D02-7DDE8ECDAF72}" srcOrd="1" destOrd="0" presId="urn:microsoft.com/office/officeart/2005/8/layout/hierarchy1"/>
    <dgm:cxn modelId="{CB105055-23C8-4E79-9558-C25E7ACC24D4}" type="presParOf" srcId="{02A6837F-C29B-437A-A2DD-324904F922A7}" destId="{BFBD5C84-E7B6-4ACD-AD0D-1CF425892D54}" srcOrd="1" destOrd="0" presId="urn:microsoft.com/office/officeart/2005/8/layout/hierarchy1"/>
    <dgm:cxn modelId="{DA7648D7-D950-44A1-A22F-02BC5A28C981}" type="presParOf" srcId="{BFBD5C84-E7B6-4ACD-AD0D-1CF425892D54}" destId="{DFB2A7AA-12E4-4113-9285-98843A0CB3F6}" srcOrd="0" destOrd="0" presId="urn:microsoft.com/office/officeart/2005/8/layout/hierarchy1"/>
    <dgm:cxn modelId="{6F657057-6E23-4720-87C0-191B953D842B}" type="presParOf" srcId="{DFB2A7AA-12E4-4113-9285-98843A0CB3F6}" destId="{DFEACFDA-F113-45C2-8D80-E7C1DAB310F2}" srcOrd="0" destOrd="0" presId="urn:microsoft.com/office/officeart/2005/8/layout/hierarchy1"/>
    <dgm:cxn modelId="{8FD1FE22-7FDC-4ECB-8F2D-3DA02C4E188B}" type="presParOf" srcId="{DFB2A7AA-12E4-4113-9285-98843A0CB3F6}" destId="{8A151ECC-5E0C-48DF-893B-01DD79FD8129}" srcOrd="1" destOrd="0" presId="urn:microsoft.com/office/officeart/2005/8/layout/hierarchy1"/>
    <dgm:cxn modelId="{EF41AE18-1B37-4328-B075-88B9076A06D2}" type="presParOf" srcId="{BFBD5C84-E7B6-4ACD-AD0D-1CF425892D54}" destId="{80161E8D-7439-401E-8363-6A58CC7962AD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363191-3B1F-4C72-B96A-166A22686AAD}">
      <dsp:nvSpPr>
        <dsp:cNvPr id="0" name=""/>
        <dsp:cNvSpPr/>
      </dsp:nvSpPr>
      <dsp:spPr>
        <a:xfrm>
          <a:off x="0" y="0"/>
          <a:ext cx="8181575" cy="102680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baseline="0" dirty="0" err="1"/>
            <a:t>Отстранување</a:t>
          </a:r>
          <a:r>
            <a:rPr lang="en-US" sz="1900" b="0" i="0" kern="1200" baseline="0" dirty="0"/>
            <a:t> </a:t>
          </a:r>
          <a:r>
            <a:rPr lang="en-US" sz="1900" b="0" i="0" kern="1200" baseline="0" dirty="0" err="1"/>
            <a:t>на</a:t>
          </a:r>
          <a:r>
            <a:rPr lang="en-US" sz="1900" b="0" i="0" kern="1200" baseline="0" dirty="0"/>
            <a:t> </a:t>
          </a:r>
          <a:r>
            <a:rPr lang="en-US" sz="1900" b="0" i="0" kern="1200" baseline="0" dirty="0" err="1"/>
            <a:t>неправилни</a:t>
          </a:r>
          <a:r>
            <a:rPr lang="en-US" sz="1900" b="0" i="0" kern="1200" baseline="0" dirty="0"/>
            <a:t>, </a:t>
          </a:r>
          <a:r>
            <a:rPr lang="en-US" sz="1900" b="0" i="0" kern="1200" baseline="0" dirty="0" err="1"/>
            <a:t>дупликати</a:t>
          </a:r>
          <a:r>
            <a:rPr lang="en-US" sz="1900" b="0" i="0" kern="1200" baseline="0" dirty="0"/>
            <a:t> </a:t>
          </a:r>
          <a:r>
            <a:rPr lang="en-US" sz="1900" b="0" i="0" kern="1200" baseline="0" dirty="0" err="1"/>
            <a:t>или</a:t>
          </a:r>
          <a:r>
            <a:rPr lang="en-US" sz="1900" b="0" i="0" kern="1200" baseline="0" dirty="0"/>
            <a:t> </a:t>
          </a:r>
          <a:r>
            <a:rPr lang="mk-MK" sz="1900" b="0" i="0" kern="1200" baseline="0" dirty="0"/>
            <a:t>празни</a:t>
          </a:r>
          <a:r>
            <a:rPr lang="en-US" sz="1900" b="0" i="0" kern="1200" baseline="0" dirty="0"/>
            <a:t> </a:t>
          </a:r>
          <a:r>
            <a:rPr lang="en-US" sz="1900" b="0" i="0" kern="1200" baseline="0" dirty="0" err="1"/>
            <a:t>записи</a:t>
          </a:r>
          <a:r>
            <a:rPr lang="en-US" sz="1900" b="0" i="0" kern="1200" baseline="0" dirty="0"/>
            <a:t> </a:t>
          </a:r>
          <a:r>
            <a:rPr lang="en-US" sz="1900" b="0" i="0" kern="1200" baseline="0" dirty="0" err="1"/>
            <a:t>од</a:t>
          </a:r>
          <a:r>
            <a:rPr lang="en-US" sz="1900" b="0" i="0" kern="1200" baseline="0" dirty="0"/>
            <a:t> </a:t>
          </a:r>
          <a:r>
            <a:rPr lang="en-US" sz="1900" b="0" i="0" kern="1200" baseline="0" dirty="0" err="1"/>
            <a:t>собраните</a:t>
          </a:r>
          <a:r>
            <a:rPr lang="en-US" sz="1900" b="0" i="0" kern="1200" baseline="0" dirty="0"/>
            <a:t> </a:t>
          </a:r>
          <a:r>
            <a:rPr lang="en-US" sz="1900" b="0" i="0" kern="1200" baseline="0" dirty="0" err="1"/>
            <a:t>податоци</a:t>
          </a:r>
          <a:r>
            <a:rPr lang="en-US" sz="1900" b="0" i="0" kern="1200" baseline="0" dirty="0"/>
            <a:t>.</a:t>
          </a:r>
          <a:endParaRPr lang="en-US" sz="1900" kern="1200" dirty="0"/>
        </a:p>
      </dsp:txBody>
      <dsp:txXfrm>
        <a:off x="30074" y="30074"/>
        <a:ext cx="7073573" cy="966656"/>
      </dsp:txXfrm>
    </dsp:sp>
    <dsp:sp modelId="{48B22BCC-3F58-40A4-9559-6755B75A087F}">
      <dsp:nvSpPr>
        <dsp:cNvPr id="0" name=""/>
        <dsp:cNvSpPr/>
      </dsp:nvSpPr>
      <dsp:spPr>
        <a:xfrm>
          <a:off x="721903" y="1197939"/>
          <a:ext cx="8181575" cy="102680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baseline="0" dirty="0" err="1"/>
            <a:t>Конверзија</a:t>
          </a:r>
          <a:r>
            <a:rPr lang="en-US" sz="1900" b="0" i="0" kern="1200" baseline="0" dirty="0"/>
            <a:t> </a:t>
          </a:r>
          <a:r>
            <a:rPr lang="en-US" sz="1900" b="0" i="0" kern="1200" baseline="0" dirty="0" err="1"/>
            <a:t>на</a:t>
          </a:r>
          <a:r>
            <a:rPr lang="en-US" sz="1900" b="0" i="0" kern="1200" baseline="0" dirty="0"/>
            <a:t> </a:t>
          </a:r>
          <a:r>
            <a:rPr lang="en-US" sz="1900" b="0" i="0" kern="1200" baseline="0" dirty="0" err="1"/>
            <a:t>формати</a:t>
          </a:r>
          <a:r>
            <a:rPr lang="en-US" sz="1900" b="0" i="0" kern="1200" baseline="0" dirty="0"/>
            <a:t> (</a:t>
          </a:r>
          <a:r>
            <a:rPr lang="en-US" sz="1900" b="0" i="0" kern="1200" baseline="0" dirty="0" err="1"/>
            <a:t>на</a:t>
          </a:r>
          <a:r>
            <a:rPr lang="en-US" sz="1900" b="0" i="0" kern="1200" baseline="0" dirty="0"/>
            <a:t> </a:t>
          </a:r>
          <a:r>
            <a:rPr lang="en-US" sz="1900" b="0" i="0" kern="1200" baseline="0" dirty="0" err="1"/>
            <a:t>пр</a:t>
          </a:r>
          <a:r>
            <a:rPr lang="en-US" sz="1900" b="0" i="0" kern="1200" baseline="0" dirty="0"/>
            <a:t>., </a:t>
          </a:r>
          <a:r>
            <a:rPr lang="en-US" sz="1900" b="0" i="0" kern="1200" baseline="0" dirty="0" err="1"/>
            <a:t>бројки</a:t>
          </a:r>
          <a:r>
            <a:rPr lang="en-US" sz="1900" b="0" i="0" kern="1200" baseline="0" dirty="0"/>
            <a:t> и </a:t>
          </a:r>
          <a:r>
            <a:rPr lang="en-US" sz="1900" b="0" i="0" kern="1200" baseline="0" dirty="0" err="1"/>
            <a:t>датум</a:t>
          </a:r>
          <a:r>
            <a:rPr lang="en-US" sz="1900" b="0" i="0" kern="1200" baseline="0" dirty="0"/>
            <a:t>), </a:t>
          </a:r>
          <a:r>
            <a:rPr lang="en-US" sz="1900" b="0" i="0" kern="1200" baseline="0" dirty="0" err="1"/>
            <a:t>унифицирање</a:t>
          </a:r>
          <a:r>
            <a:rPr lang="en-US" sz="1900" b="0" i="0" kern="1200" baseline="0" dirty="0"/>
            <a:t> </a:t>
          </a:r>
          <a:r>
            <a:rPr lang="en-US" sz="1900" b="0" i="0" kern="1200" baseline="0" dirty="0" err="1"/>
            <a:t>на</a:t>
          </a:r>
          <a:r>
            <a:rPr lang="en-US" sz="1900" b="0" i="0" kern="1200" baseline="0" dirty="0"/>
            <a:t> </a:t>
          </a:r>
          <a:r>
            <a:rPr lang="en-US" sz="1900" b="0" i="0" kern="1200" baseline="0" dirty="0" err="1"/>
            <a:t>вербални</a:t>
          </a:r>
          <a:r>
            <a:rPr lang="en-US" sz="1900" b="0" i="0" kern="1200" baseline="0" dirty="0"/>
            <a:t> </a:t>
          </a:r>
          <a:r>
            <a:rPr lang="en-US" sz="1900" b="0" i="0" kern="1200" baseline="0" dirty="0" err="1"/>
            <a:t>описи</a:t>
          </a:r>
          <a:r>
            <a:rPr lang="en-US" sz="1900" b="0" i="0" kern="1200" baseline="0" dirty="0"/>
            <a:t>, </a:t>
          </a:r>
          <a:r>
            <a:rPr lang="en-US" sz="1900" b="0" i="0" kern="1200" baseline="0" dirty="0" err="1"/>
            <a:t>исправка</a:t>
          </a:r>
          <a:r>
            <a:rPr lang="en-US" sz="1900" b="0" i="0" kern="1200" baseline="0" dirty="0"/>
            <a:t> </a:t>
          </a:r>
          <a:r>
            <a:rPr lang="en-US" sz="1900" b="0" i="0" kern="1200" baseline="0" dirty="0" err="1"/>
            <a:t>на</a:t>
          </a:r>
          <a:r>
            <a:rPr lang="en-US" sz="1900" b="0" i="0" kern="1200" baseline="0" dirty="0"/>
            <a:t> </a:t>
          </a:r>
          <a:r>
            <a:rPr lang="en-US" sz="1900" b="0" i="0" kern="1200" baseline="0" dirty="0" err="1"/>
            <a:t>грешки</a:t>
          </a:r>
          <a:r>
            <a:rPr lang="en-US" sz="1900" b="0" i="0" kern="1200" baseline="0" dirty="0"/>
            <a:t> </a:t>
          </a:r>
          <a:r>
            <a:rPr lang="en-US" sz="1900" b="0" i="0" kern="1200" baseline="0" dirty="0" err="1"/>
            <a:t>во</a:t>
          </a:r>
          <a:r>
            <a:rPr lang="en-US" sz="1900" b="0" i="0" kern="1200" baseline="0" dirty="0"/>
            <a:t> </a:t>
          </a:r>
          <a:r>
            <a:rPr lang="en-US" sz="1900" b="0" i="0" kern="1200" baseline="0" dirty="0" err="1"/>
            <a:t>текст</a:t>
          </a:r>
          <a:r>
            <a:rPr lang="en-US" sz="1900" b="0" i="0" kern="1200" baseline="0" dirty="0"/>
            <a:t>.</a:t>
          </a:r>
          <a:endParaRPr lang="en-US" sz="1900" kern="1200" dirty="0"/>
        </a:p>
      </dsp:txBody>
      <dsp:txXfrm>
        <a:off x="751977" y="1228013"/>
        <a:ext cx="6732100" cy="966656"/>
      </dsp:txXfrm>
    </dsp:sp>
    <dsp:sp modelId="{506938BE-9411-4278-95A4-355C1EB03275}">
      <dsp:nvSpPr>
        <dsp:cNvPr id="0" name=""/>
        <dsp:cNvSpPr/>
      </dsp:nvSpPr>
      <dsp:spPr>
        <a:xfrm>
          <a:off x="1443807" y="2395878"/>
          <a:ext cx="8181575" cy="102680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baseline="0"/>
            <a:t>Пополнување или елиминација на недостасувачки вредности. Ова гарантира дека податоците се точни и конзистентни за понатамошна анализа</a:t>
          </a:r>
          <a:endParaRPr lang="en-US" sz="1900" kern="1200"/>
        </a:p>
      </dsp:txBody>
      <dsp:txXfrm>
        <a:off x="1473881" y="2425952"/>
        <a:ext cx="6732100" cy="966656"/>
      </dsp:txXfrm>
    </dsp:sp>
    <dsp:sp modelId="{A46F677A-4003-467A-8115-BB84A10545C9}">
      <dsp:nvSpPr>
        <dsp:cNvPr id="0" name=""/>
        <dsp:cNvSpPr/>
      </dsp:nvSpPr>
      <dsp:spPr>
        <a:xfrm>
          <a:off x="7514152" y="778660"/>
          <a:ext cx="667423" cy="667423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000" kern="1200"/>
        </a:p>
      </dsp:txBody>
      <dsp:txXfrm>
        <a:off x="7664322" y="778660"/>
        <a:ext cx="367083" cy="502236"/>
      </dsp:txXfrm>
    </dsp:sp>
    <dsp:sp modelId="{7C3D0922-478C-46C5-A0AE-26D8C4DA33A4}">
      <dsp:nvSpPr>
        <dsp:cNvPr id="0" name=""/>
        <dsp:cNvSpPr/>
      </dsp:nvSpPr>
      <dsp:spPr>
        <a:xfrm>
          <a:off x="8236056" y="1969754"/>
          <a:ext cx="667423" cy="667423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000" kern="1200"/>
        </a:p>
      </dsp:txBody>
      <dsp:txXfrm>
        <a:off x="8386226" y="1969754"/>
        <a:ext cx="367083" cy="50223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45BC61-A019-41D4-AC75-EBA532E09F5F}">
      <dsp:nvSpPr>
        <dsp:cNvPr id="0" name=""/>
        <dsp:cNvSpPr/>
      </dsp:nvSpPr>
      <dsp:spPr>
        <a:xfrm>
          <a:off x="0" y="3949459"/>
          <a:ext cx="6391275" cy="12963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just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 baseline="0" dirty="0" err="1"/>
            <a:t>Овој</a:t>
          </a:r>
          <a:r>
            <a:rPr lang="en-US" sz="1500" b="0" i="0" kern="1200" baseline="0" dirty="0"/>
            <a:t> </a:t>
          </a:r>
          <a:r>
            <a:rPr lang="en-US" sz="1500" b="0" i="0" kern="1200" baseline="0" dirty="0" err="1"/>
            <a:t>процес</a:t>
          </a:r>
          <a:r>
            <a:rPr lang="en-US" sz="1500" b="0" i="0" kern="1200" baseline="0" dirty="0"/>
            <a:t> </a:t>
          </a:r>
          <a:r>
            <a:rPr lang="en-US" sz="1500" b="0" i="0" kern="1200" baseline="0" dirty="0" err="1"/>
            <a:t>ја</a:t>
          </a:r>
          <a:r>
            <a:rPr lang="en-US" sz="1500" b="0" i="0" kern="1200" baseline="0" dirty="0"/>
            <a:t> </a:t>
          </a:r>
          <a:r>
            <a:rPr lang="en-US" sz="1500" b="0" i="0" kern="1200" baseline="0" dirty="0" err="1"/>
            <a:t>зголемува</a:t>
          </a:r>
          <a:r>
            <a:rPr lang="en-US" sz="1500" b="0" i="0" kern="1200" baseline="0" dirty="0"/>
            <a:t> </a:t>
          </a:r>
          <a:r>
            <a:rPr lang="en-US" sz="1500" b="0" i="0" kern="1200" baseline="0" dirty="0" err="1"/>
            <a:t>конзистентноста</a:t>
          </a:r>
          <a:r>
            <a:rPr lang="en-US" sz="1500" b="0" i="0" kern="1200" baseline="0" dirty="0"/>
            <a:t> и </a:t>
          </a:r>
          <a:r>
            <a:rPr lang="en-US" sz="1500" b="0" i="0" kern="1200" baseline="0" dirty="0" err="1"/>
            <a:t>комплетноста</a:t>
          </a:r>
          <a:r>
            <a:rPr lang="en-US" sz="1500" b="0" i="0" kern="1200" baseline="0" dirty="0"/>
            <a:t> </a:t>
          </a:r>
          <a:r>
            <a:rPr lang="en-US" sz="1500" b="0" i="0" kern="1200" baseline="0" dirty="0" err="1"/>
            <a:t>на</a:t>
          </a:r>
          <a:r>
            <a:rPr lang="en-US" sz="1500" b="0" i="0" kern="1200" baseline="0" dirty="0"/>
            <a:t> </a:t>
          </a:r>
          <a:r>
            <a:rPr lang="mk-MK" sz="1500" b="0" i="0" kern="1200" baseline="0" dirty="0"/>
            <a:t>податочното множество</a:t>
          </a:r>
          <a:r>
            <a:rPr lang="en-US" sz="1500" b="0" i="0" kern="1200" baseline="0" dirty="0"/>
            <a:t> (</a:t>
          </a:r>
          <a:r>
            <a:rPr lang="en-US" sz="1500" b="0" i="0" kern="1200" baseline="0" dirty="0" err="1"/>
            <a:t>спојуваме</a:t>
          </a:r>
          <a:r>
            <a:rPr lang="en-US" sz="1500" b="0" i="0" kern="1200" baseline="0" dirty="0"/>
            <a:t> </a:t>
          </a:r>
          <a:r>
            <a:rPr lang="en-US" sz="1500" b="0" i="0" kern="1200" baseline="0" dirty="0" err="1"/>
            <a:t>записи</a:t>
          </a:r>
          <a:r>
            <a:rPr lang="en-US" sz="1500" b="0" i="0" kern="1200" baseline="0" dirty="0"/>
            <a:t> </a:t>
          </a:r>
          <a:r>
            <a:rPr lang="en-US" sz="1500" b="0" i="0" kern="1200" baseline="0" dirty="0" err="1"/>
            <a:t>за</a:t>
          </a:r>
          <a:r>
            <a:rPr lang="en-US" sz="1500" b="0" i="0" kern="1200" baseline="0" dirty="0"/>
            <a:t> </a:t>
          </a:r>
          <a:r>
            <a:rPr lang="en-US" sz="1500" b="0" i="0" kern="1200" baseline="0" dirty="0" err="1"/>
            <a:t>исти</a:t>
          </a:r>
          <a:r>
            <a:rPr lang="en-US" sz="1500" b="0" i="0" kern="1200" baseline="0" dirty="0"/>
            <a:t> </a:t>
          </a:r>
          <a:r>
            <a:rPr lang="en-US" sz="1500" b="0" i="0" kern="1200" baseline="0" dirty="0" err="1"/>
            <a:t>производи</a:t>
          </a:r>
          <a:r>
            <a:rPr lang="en-US" sz="1500" b="0" i="0" kern="1200" baseline="0" dirty="0"/>
            <a:t> </a:t>
          </a:r>
          <a:r>
            <a:rPr lang="en-US" sz="1500" b="0" i="0" kern="1200" baseline="0" dirty="0" err="1"/>
            <a:t>од</a:t>
          </a:r>
          <a:r>
            <a:rPr lang="en-US" sz="1500" b="0" i="0" kern="1200" baseline="0" dirty="0"/>
            <a:t> </a:t>
          </a:r>
          <a:r>
            <a:rPr lang="en-US" sz="1500" b="0" i="0" kern="1200" baseline="0" dirty="0" err="1"/>
            <a:t>повеќе</a:t>
          </a:r>
          <a:r>
            <a:rPr lang="en-US" sz="1500" b="0" i="0" kern="1200" baseline="0" dirty="0"/>
            <a:t> </a:t>
          </a:r>
          <a:r>
            <a:rPr lang="en-US" sz="1500" b="0" i="0" kern="1200" baseline="0" dirty="0" err="1"/>
            <a:t>продавници</a:t>
          </a:r>
          <a:r>
            <a:rPr lang="en-US" sz="1500" b="0" i="0" kern="1200" baseline="0" dirty="0"/>
            <a:t>).</a:t>
          </a:r>
          <a:endParaRPr lang="en-US" sz="1500" kern="1200" dirty="0"/>
        </a:p>
      </dsp:txBody>
      <dsp:txXfrm>
        <a:off x="0" y="3949459"/>
        <a:ext cx="6391275" cy="1296300"/>
      </dsp:txXfrm>
    </dsp:sp>
    <dsp:sp modelId="{0D4D2C8D-27C1-4BDD-A331-A894B14444B3}">
      <dsp:nvSpPr>
        <dsp:cNvPr id="0" name=""/>
        <dsp:cNvSpPr/>
      </dsp:nvSpPr>
      <dsp:spPr>
        <a:xfrm rot="10800000">
          <a:off x="0" y="1975193"/>
          <a:ext cx="6391275" cy="1993710"/>
        </a:xfrm>
        <a:prstGeom prst="upArrowCallou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just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i="0" kern="1200" baseline="0" dirty="0" err="1"/>
            <a:t>Обединување</a:t>
          </a:r>
          <a:r>
            <a:rPr lang="en-US" sz="1500" b="1" i="0" kern="1200" baseline="0" dirty="0"/>
            <a:t>:</a:t>
          </a:r>
          <a:r>
            <a:rPr lang="en-US" sz="1500" b="0" i="0" kern="1200" baseline="0" dirty="0"/>
            <a:t> </a:t>
          </a:r>
          <a:r>
            <a:rPr lang="en-US" sz="1500" b="0" i="0" kern="1200" baseline="0" dirty="0" err="1"/>
            <a:t>Комбинирање</a:t>
          </a:r>
          <a:r>
            <a:rPr lang="en-US" sz="1500" b="0" i="0" kern="1200" baseline="0" dirty="0"/>
            <a:t> </a:t>
          </a:r>
          <a:r>
            <a:rPr lang="en-US" sz="1500" b="0" i="0" kern="1200" baseline="0" dirty="0" err="1"/>
            <a:t>на</a:t>
          </a:r>
          <a:r>
            <a:rPr lang="en-US" sz="1500" b="0" i="0" kern="1200" baseline="0" dirty="0"/>
            <a:t> </a:t>
          </a:r>
          <a:r>
            <a:rPr lang="en-US" sz="1500" b="0" i="0" kern="1200" baseline="0" dirty="0" err="1"/>
            <a:t>податоци</a:t>
          </a:r>
          <a:r>
            <a:rPr lang="en-US" sz="1500" b="0" i="0" kern="1200" baseline="0" dirty="0"/>
            <a:t> </a:t>
          </a:r>
          <a:r>
            <a:rPr lang="en-US" sz="1500" b="0" i="0" kern="1200" baseline="0" dirty="0" err="1"/>
            <a:t>од</a:t>
          </a:r>
          <a:r>
            <a:rPr lang="en-US" sz="1500" b="0" i="0" kern="1200" baseline="0" dirty="0"/>
            <a:t> </a:t>
          </a:r>
          <a:r>
            <a:rPr lang="en-US" sz="1500" b="0" i="0" kern="1200" baseline="0" dirty="0" err="1"/>
            <a:t>различни</a:t>
          </a:r>
          <a:r>
            <a:rPr lang="en-US" sz="1500" b="0" i="0" kern="1200" baseline="0" dirty="0"/>
            <a:t> </a:t>
          </a:r>
          <a:r>
            <a:rPr lang="en-US" sz="1500" b="0" i="0" kern="1200" baseline="0" dirty="0" err="1"/>
            <a:t>извори</a:t>
          </a:r>
          <a:r>
            <a:rPr lang="en-US" sz="1500" b="0" i="0" kern="1200" baseline="0" dirty="0"/>
            <a:t> (</a:t>
          </a:r>
          <a:r>
            <a:rPr lang="en-US" sz="1500" b="0" i="0" kern="1200" baseline="0" dirty="0" err="1"/>
            <a:t>различни</a:t>
          </a:r>
          <a:r>
            <a:rPr lang="en-US" sz="1500" b="0" i="0" kern="1200" baseline="0" dirty="0"/>
            <a:t> </a:t>
          </a:r>
          <a:r>
            <a:rPr lang="en-US" sz="1500" b="0" i="0" kern="1200" baseline="0" dirty="0" err="1"/>
            <a:t>продавници</a:t>
          </a:r>
          <a:r>
            <a:rPr lang="en-US" sz="1500" b="0" i="0" kern="1200" baseline="0" dirty="0"/>
            <a:t>) </a:t>
          </a:r>
          <a:r>
            <a:rPr lang="en-US" sz="1500" b="0" i="0" kern="1200" baseline="0" dirty="0" err="1"/>
            <a:t>во</a:t>
          </a:r>
          <a:r>
            <a:rPr lang="en-US" sz="1500" b="0" i="0" kern="1200" baseline="0" dirty="0"/>
            <a:t> </a:t>
          </a:r>
          <a:r>
            <a:rPr lang="en-US" sz="1500" b="0" i="0" kern="1200" baseline="0" dirty="0" err="1"/>
            <a:t>ед</a:t>
          </a:r>
          <a:r>
            <a:rPr lang="mk-MK" sz="1500" b="0" i="0" kern="1200" baseline="0" dirty="0"/>
            <a:t>но </a:t>
          </a:r>
          <a:r>
            <a:rPr lang="en-US" sz="1500" b="0" i="0" kern="1200" baseline="0" dirty="0" err="1"/>
            <a:t>заедничк</a:t>
          </a:r>
          <a:r>
            <a:rPr lang="mk-MK" sz="1500" b="0" i="0" kern="1200" baseline="0" dirty="0"/>
            <a:t>о</a:t>
          </a:r>
          <a:r>
            <a:rPr lang="en-US" sz="1500" b="0" i="0" kern="1200" baseline="0" dirty="0"/>
            <a:t> </a:t>
          </a:r>
          <a:r>
            <a:rPr lang="mk-MK" sz="1500" b="0" i="0" kern="1200" baseline="0" dirty="0"/>
            <a:t>податочно множество</a:t>
          </a:r>
          <a:r>
            <a:rPr lang="en-US" sz="1500" b="0" i="0" kern="1200" baseline="0" dirty="0"/>
            <a:t>. </a:t>
          </a:r>
          <a:r>
            <a:rPr lang="en-US" sz="1500" b="0" i="0" kern="1200" baseline="0" dirty="0" err="1"/>
            <a:t>На</a:t>
          </a:r>
          <a:r>
            <a:rPr lang="en-US" sz="1500" b="0" i="0" kern="1200" baseline="0" dirty="0"/>
            <a:t> </a:t>
          </a:r>
          <a:r>
            <a:rPr lang="en-US" sz="1500" b="0" i="0" kern="1200" baseline="0" dirty="0" err="1"/>
            <a:t>пример</a:t>
          </a:r>
          <a:r>
            <a:rPr lang="en-US" sz="1500" b="0" i="0" kern="1200" baseline="0" dirty="0"/>
            <a:t>, </a:t>
          </a:r>
          <a:r>
            <a:rPr lang="en-US" sz="1500" b="0" i="0" kern="1200" baseline="0" dirty="0" err="1"/>
            <a:t>спојување</a:t>
          </a:r>
          <a:r>
            <a:rPr lang="en-US" sz="1500" b="0" i="0" kern="1200" baseline="0" dirty="0"/>
            <a:t> </a:t>
          </a:r>
          <a:r>
            <a:rPr lang="en-US" sz="1500" b="0" i="0" kern="1200" baseline="0" dirty="0" err="1"/>
            <a:t>на</a:t>
          </a:r>
          <a:r>
            <a:rPr lang="en-US" sz="1500" b="0" i="0" kern="1200" baseline="0" dirty="0"/>
            <a:t> </a:t>
          </a:r>
          <a:r>
            <a:rPr lang="en-US" sz="1500" b="0" i="0" kern="1200" baseline="0" dirty="0" err="1"/>
            <a:t>табелите</a:t>
          </a:r>
          <a:r>
            <a:rPr lang="en-US" sz="1500" b="0" i="0" kern="1200" baseline="0" dirty="0"/>
            <a:t> </a:t>
          </a:r>
          <a:r>
            <a:rPr lang="en-US" sz="1500" b="0" i="0" kern="1200" baseline="0" dirty="0" err="1"/>
            <a:t>по</a:t>
          </a:r>
          <a:r>
            <a:rPr lang="en-US" sz="1500" b="0" i="0" kern="1200" baseline="0" dirty="0"/>
            <a:t> </a:t>
          </a:r>
          <a:r>
            <a:rPr lang="en-US" sz="1500" b="0" i="0" kern="1200" baseline="0" dirty="0" err="1"/>
            <a:t>заеднички</a:t>
          </a:r>
          <a:r>
            <a:rPr lang="en-US" sz="1500" b="0" i="0" kern="1200" baseline="0" dirty="0"/>
            <a:t> </a:t>
          </a:r>
          <a:r>
            <a:rPr lang="en-US" sz="1500" b="0" i="0" kern="1200" baseline="0" dirty="0" err="1"/>
            <a:t>клучеви</a:t>
          </a:r>
          <a:r>
            <a:rPr lang="en-US" sz="1500" b="0" i="0" kern="1200" baseline="0" dirty="0"/>
            <a:t> </a:t>
          </a:r>
          <a:r>
            <a:rPr lang="en-US" sz="1500" b="0" i="0" kern="1200" baseline="0" dirty="0" err="1"/>
            <a:t>како</a:t>
          </a:r>
          <a:r>
            <a:rPr lang="en-US" sz="1500" b="0" i="0" kern="1200" baseline="0" dirty="0"/>
            <a:t> „</a:t>
          </a:r>
          <a:r>
            <a:rPr lang="en-US" sz="1500" b="0" i="0" kern="1200" baseline="0" dirty="0" err="1"/>
            <a:t>назив</a:t>
          </a:r>
          <a:r>
            <a:rPr lang="en-US" sz="1500" b="0" i="0" kern="1200" baseline="0" dirty="0"/>
            <a:t> </a:t>
          </a:r>
          <a:r>
            <a:rPr lang="en-US" sz="1500" b="0" i="0" kern="1200" baseline="0" dirty="0" err="1"/>
            <a:t>на</a:t>
          </a:r>
          <a:r>
            <a:rPr lang="en-US" sz="1500" b="0" i="0" kern="1200" baseline="0" dirty="0"/>
            <a:t> </a:t>
          </a:r>
          <a:r>
            <a:rPr lang="en-US" sz="1500" b="0" i="0" kern="1200" baseline="0" dirty="0" err="1"/>
            <a:t>производ</a:t>
          </a:r>
          <a:r>
            <a:rPr lang="en-US" sz="1500" b="0" i="0" kern="1200" baseline="0" dirty="0"/>
            <a:t>“ </a:t>
          </a:r>
          <a:r>
            <a:rPr lang="en-US" sz="1500" b="0" i="0" kern="1200" baseline="0" dirty="0" err="1"/>
            <a:t>или</a:t>
          </a:r>
          <a:r>
            <a:rPr lang="en-US" sz="1500" b="0" i="0" kern="1200" baseline="0" dirty="0"/>
            <a:t> „</a:t>
          </a:r>
          <a:r>
            <a:rPr lang="en-US" sz="1500" b="0" i="0" kern="1200" baseline="0" dirty="0" err="1"/>
            <a:t>идентитетски</a:t>
          </a:r>
          <a:r>
            <a:rPr lang="en-US" sz="1500" b="0" i="0" kern="1200" baseline="0" dirty="0"/>
            <a:t> </a:t>
          </a:r>
          <a:r>
            <a:rPr lang="en-US" sz="1500" b="0" i="0" kern="1200" baseline="0" dirty="0" err="1"/>
            <a:t>број</a:t>
          </a:r>
          <a:r>
            <a:rPr lang="en-US" sz="1500" b="0" i="0" kern="1200" baseline="0" dirty="0"/>
            <a:t> </a:t>
          </a:r>
          <a:r>
            <a:rPr lang="en-US" sz="1500" b="0" i="0" kern="1200" baseline="0" dirty="0" err="1"/>
            <a:t>на</a:t>
          </a:r>
          <a:r>
            <a:rPr lang="en-US" sz="1500" b="0" i="0" kern="1200" baseline="0" dirty="0"/>
            <a:t> </a:t>
          </a:r>
          <a:r>
            <a:rPr lang="en-US" sz="1500" b="0" i="0" kern="1200" baseline="0" dirty="0" err="1"/>
            <a:t>артикл</a:t>
          </a:r>
          <a:r>
            <a:rPr lang="en-US" sz="1500" b="0" i="0" kern="1200" baseline="0" dirty="0"/>
            <a:t>“.</a:t>
          </a:r>
          <a:endParaRPr lang="en-US" sz="1500" kern="1200" dirty="0"/>
        </a:p>
      </dsp:txBody>
      <dsp:txXfrm rot="10800000">
        <a:off x="0" y="1975193"/>
        <a:ext cx="6391275" cy="1295453"/>
      </dsp:txXfrm>
    </dsp:sp>
    <dsp:sp modelId="{FEEDABD5-FC21-4F34-BB33-430919CA909F}">
      <dsp:nvSpPr>
        <dsp:cNvPr id="0" name=""/>
        <dsp:cNvSpPr/>
      </dsp:nvSpPr>
      <dsp:spPr>
        <a:xfrm rot="10800000">
          <a:off x="0" y="927"/>
          <a:ext cx="6391275" cy="1993710"/>
        </a:xfrm>
        <a:prstGeom prst="upArrowCallou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just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mk-MK" sz="1500" b="1" i="0" kern="1200" baseline="0" dirty="0"/>
            <a:t>Стандардизација</a:t>
          </a:r>
          <a:r>
            <a:rPr lang="en-US" sz="1500" b="1" i="0" kern="1200" baseline="0" dirty="0"/>
            <a:t>:</a:t>
          </a:r>
          <a:r>
            <a:rPr lang="en-US" sz="1500" b="0" i="0" kern="1200" baseline="0" dirty="0"/>
            <a:t> </a:t>
          </a:r>
          <a:r>
            <a:rPr lang="en-US" sz="1500" b="0" i="0" kern="1200" baseline="0" dirty="0" err="1"/>
            <a:t>Усогласување</a:t>
          </a:r>
          <a:r>
            <a:rPr lang="en-US" sz="1500" b="0" i="0" kern="1200" baseline="0" dirty="0"/>
            <a:t> </a:t>
          </a:r>
          <a:r>
            <a:rPr lang="en-US" sz="1500" b="0" i="0" kern="1200" baseline="0" dirty="0" err="1"/>
            <a:t>на</a:t>
          </a:r>
          <a:r>
            <a:rPr lang="en-US" sz="1500" b="0" i="0" kern="1200" baseline="0" dirty="0"/>
            <a:t> </a:t>
          </a:r>
          <a:r>
            <a:rPr lang="en-US" sz="1500" b="0" i="0" kern="1200" baseline="0" dirty="0" err="1"/>
            <a:t>формати</a:t>
          </a:r>
          <a:r>
            <a:rPr lang="en-US" sz="1500" b="0" i="0" kern="1200" baseline="0" dirty="0"/>
            <a:t> и </a:t>
          </a:r>
          <a:r>
            <a:rPr lang="en-US" sz="1500" b="0" i="0" kern="1200" baseline="0" dirty="0" err="1"/>
            <a:t>мерни</a:t>
          </a:r>
          <a:r>
            <a:rPr lang="en-US" sz="1500" b="0" i="0" kern="1200" baseline="0" dirty="0"/>
            <a:t> </a:t>
          </a:r>
          <a:r>
            <a:rPr lang="en-US" sz="1500" b="0" i="0" kern="1200" baseline="0" dirty="0" err="1"/>
            <a:t>единици</a:t>
          </a:r>
          <a:r>
            <a:rPr lang="en-US" sz="1500" b="0" i="0" kern="1200" baseline="0" dirty="0"/>
            <a:t> (</a:t>
          </a:r>
          <a:r>
            <a:rPr lang="en-US" sz="1500" b="0" i="0" kern="1200" baseline="0" dirty="0" err="1"/>
            <a:t>на</a:t>
          </a:r>
          <a:r>
            <a:rPr lang="en-US" sz="1500" b="0" i="0" kern="1200" baseline="0" dirty="0"/>
            <a:t> </a:t>
          </a:r>
          <a:r>
            <a:rPr lang="en-US" sz="1500" b="0" i="0" kern="1200" baseline="0" dirty="0" err="1"/>
            <a:t>пр</a:t>
          </a:r>
          <a:r>
            <a:rPr lang="en-US" sz="1500" b="0" i="0" kern="1200" baseline="0" dirty="0"/>
            <a:t>. </a:t>
          </a:r>
          <a:r>
            <a:rPr lang="en-US" sz="1500" b="0" i="0" kern="1200" baseline="0" dirty="0" err="1"/>
            <a:t>сите</a:t>
          </a:r>
          <a:r>
            <a:rPr lang="en-US" sz="1500" b="0" i="0" kern="1200" baseline="0" dirty="0"/>
            <a:t> </a:t>
          </a:r>
          <a:r>
            <a:rPr lang="en-US" sz="1500" b="0" i="0" kern="1200" baseline="0" dirty="0" err="1"/>
            <a:t>цени</a:t>
          </a:r>
          <a:r>
            <a:rPr lang="en-US" sz="1500" b="0" i="0" kern="1200" baseline="0" dirty="0"/>
            <a:t> </a:t>
          </a:r>
          <a:r>
            <a:rPr lang="en-US" sz="1500" b="0" i="0" kern="1200" baseline="0" dirty="0" err="1"/>
            <a:t>во</a:t>
          </a:r>
          <a:r>
            <a:rPr lang="en-US" sz="1500" b="0" i="0" kern="1200" baseline="0" dirty="0"/>
            <a:t> </a:t>
          </a:r>
          <a:r>
            <a:rPr lang="en-US" sz="1500" b="0" i="0" kern="1200" baseline="0" dirty="0" err="1"/>
            <a:t>една</a:t>
          </a:r>
          <a:r>
            <a:rPr lang="en-US" sz="1500" b="0" i="0" kern="1200" baseline="0" dirty="0"/>
            <a:t> </a:t>
          </a:r>
          <a:r>
            <a:rPr lang="en-US" sz="1500" b="0" i="0" kern="1200" baseline="0" dirty="0" err="1"/>
            <a:t>валута</a:t>
          </a:r>
          <a:r>
            <a:rPr lang="en-US" sz="1500" b="0" i="0" kern="1200" baseline="0" dirty="0"/>
            <a:t>, </a:t>
          </a:r>
          <a:r>
            <a:rPr lang="mk-MK" sz="1500" b="0" i="0" kern="1200" baseline="0" dirty="0"/>
            <a:t>поделба на производите по категории</a:t>
          </a:r>
          <a:r>
            <a:rPr lang="en-US" sz="1500" b="0" i="0" kern="1200" baseline="0" dirty="0"/>
            <a:t>). </a:t>
          </a:r>
          <a:r>
            <a:rPr lang="en-US" sz="1500" b="0" i="0" kern="1200" baseline="0" dirty="0" err="1"/>
            <a:t>Осигурување</a:t>
          </a:r>
          <a:r>
            <a:rPr lang="en-US" sz="1500" b="0" i="0" kern="1200" baseline="0" dirty="0"/>
            <a:t> </a:t>
          </a:r>
          <a:r>
            <a:rPr lang="en-US" sz="1500" b="0" i="0" kern="1200" baseline="0" dirty="0" err="1"/>
            <a:t>дека</a:t>
          </a:r>
          <a:r>
            <a:rPr lang="en-US" sz="1500" b="0" i="0" kern="1200" baseline="0" dirty="0"/>
            <a:t> </a:t>
          </a:r>
          <a:r>
            <a:rPr lang="en-US" sz="1500" b="0" i="0" kern="1200" baseline="0" dirty="0" err="1"/>
            <a:t>имињата</a:t>
          </a:r>
          <a:r>
            <a:rPr lang="en-US" sz="1500" b="0" i="0" kern="1200" baseline="0" dirty="0"/>
            <a:t> </a:t>
          </a:r>
          <a:r>
            <a:rPr lang="en-US" sz="1500" b="0" i="0" kern="1200" baseline="0" dirty="0" err="1"/>
            <a:t>на</a:t>
          </a:r>
          <a:r>
            <a:rPr lang="en-US" sz="1500" b="0" i="0" kern="1200" baseline="0" dirty="0"/>
            <a:t> </a:t>
          </a:r>
          <a:r>
            <a:rPr lang="en-US" sz="1500" b="0" i="0" kern="1200" baseline="0" dirty="0" err="1"/>
            <a:t>производите</a:t>
          </a:r>
          <a:r>
            <a:rPr lang="en-US" sz="1500" b="0" i="0" kern="1200" baseline="0" dirty="0"/>
            <a:t> и </a:t>
          </a:r>
          <a:r>
            <a:rPr lang="en-US" sz="1500" b="0" i="0" kern="1200" baseline="0" dirty="0" err="1"/>
            <a:t>категориите</a:t>
          </a:r>
          <a:r>
            <a:rPr lang="en-US" sz="1500" b="0" i="0" kern="1200" baseline="0" dirty="0"/>
            <a:t> </a:t>
          </a:r>
          <a:r>
            <a:rPr lang="en-US" sz="1500" b="0" i="0" kern="1200" baseline="0" dirty="0" err="1"/>
            <a:t>се</a:t>
          </a:r>
          <a:r>
            <a:rPr lang="en-US" sz="1500" b="0" i="0" kern="1200" baseline="0" dirty="0"/>
            <a:t> </a:t>
          </a:r>
          <a:r>
            <a:rPr lang="en-US" sz="1500" b="0" i="0" kern="1200" baseline="0" dirty="0" err="1"/>
            <a:t>во</a:t>
          </a:r>
          <a:r>
            <a:rPr lang="en-US" sz="1500" b="0" i="0" kern="1200" baseline="0" dirty="0"/>
            <a:t> </a:t>
          </a:r>
          <a:r>
            <a:rPr lang="en-US" sz="1500" b="0" i="0" kern="1200" baseline="0" dirty="0" err="1"/>
            <a:t>унифициран</a:t>
          </a:r>
          <a:r>
            <a:rPr lang="en-US" sz="1500" b="0" i="0" kern="1200" baseline="0" dirty="0"/>
            <a:t> </a:t>
          </a:r>
          <a:r>
            <a:rPr lang="en-US" sz="1500" b="0" i="0" kern="1200" baseline="0" dirty="0" err="1"/>
            <a:t>облик</a:t>
          </a:r>
          <a:r>
            <a:rPr lang="en-US" sz="1500" b="0" i="0" kern="1200" baseline="0" dirty="0"/>
            <a:t>.</a:t>
          </a:r>
          <a:endParaRPr lang="en-US" sz="1500" kern="1200" dirty="0"/>
        </a:p>
      </dsp:txBody>
      <dsp:txXfrm rot="10800000">
        <a:off x="0" y="927"/>
        <a:ext cx="6391275" cy="129545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04F846-ED3C-4952-982B-A1F4D71A4F7E}">
      <dsp:nvSpPr>
        <dsp:cNvPr id="0" name=""/>
        <dsp:cNvSpPr/>
      </dsp:nvSpPr>
      <dsp:spPr>
        <a:xfrm>
          <a:off x="495578" y="0"/>
          <a:ext cx="5987319" cy="5987319"/>
        </a:xfrm>
        <a:prstGeom prst="diamond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B056B1-F621-4A38-BF9A-7E14C86AA0A0}">
      <dsp:nvSpPr>
        <dsp:cNvPr id="0" name=""/>
        <dsp:cNvSpPr/>
      </dsp:nvSpPr>
      <dsp:spPr>
        <a:xfrm>
          <a:off x="372741" y="228601"/>
          <a:ext cx="2993516" cy="248277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kern="1200" baseline="0" dirty="0" err="1"/>
            <a:t>Избор</a:t>
          </a:r>
          <a:r>
            <a:rPr lang="en-US" sz="1100" b="1" i="0" kern="1200" baseline="0" dirty="0"/>
            <a:t> </a:t>
          </a:r>
          <a:r>
            <a:rPr lang="en-US" sz="1100" b="1" i="0" kern="1200" baseline="0" dirty="0" err="1"/>
            <a:t>на</a:t>
          </a:r>
          <a:r>
            <a:rPr lang="en-US" sz="1100" b="1" i="0" kern="1200" baseline="0" dirty="0"/>
            <a:t> </a:t>
          </a:r>
          <a:r>
            <a:rPr lang="en-US" sz="1100" b="1" i="0" kern="1200" baseline="0" dirty="0" err="1"/>
            <a:t>клучни</a:t>
          </a:r>
          <a:r>
            <a:rPr lang="en-US" sz="1100" b="1" i="0" kern="1200" baseline="0" dirty="0"/>
            <a:t> </a:t>
          </a:r>
          <a:r>
            <a:rPr lang="en-US" sz="1100" b="1" i="0" kern="1200" baseline="0" dirty="0" err="1"/>
            <a:t>полиња</a:t>
          </a:r>
          <a:r>
            <a:rPr lang="en-US" sz="1100" b="1" i="0" kern="1200" baseline="0" dirty="0"/>
            <a:t>:</a:t>
          </a:r>
          <a:r>
            <a:rPr lang="en-US" sz="1100" b="0" i="0" kern="1200" baseline="0" dirty="0"/>
            <a:t> </a:t>
          </a:r>
          <a:r>
            <a:rPr lang="en-US" sz="1100" b="0" i="0" kern="1200" baseline="0" dirty="0" err="1"/>
            <a:t>Определете</a:t>
          </a:r>
          <a:r>
            <a:rPr lang="en-US" sz="1100" b="0" i="0" kern="1200" baseline="0" dirty="0"/>
            <a:t> </a:t>
          </a:r>
          <a:r>
            <a:rPr lang="en-US" sz="1100" b="0" i="0" kern="1200" baseline="0" dirty="0" err="1"/>
            <a:t>кои</a:t>
          </a:r>
          <a:r>
            <a:rPr lang="en-US" sz="1100" b="0" i="0" kern="1200" baseline="0" dirty="0"/>
            <a:t> </a:t>
          </a:r>
          <a:r>
            <a:rPr lang="en-US" sz="1100" b="0" i="0" kern="1200" baseline="0" dirty="0" err="1"/>
            <a:t>колони</a:t>
          </a:r>
          <a:r>
            <a:rPr lang="en-US" sz="1100" b="0" i="0" kern="1200" baseline="0" dirty="0"/>
            <a:t> </a:t>
          </a:r>
          <a:r>
            <a:rPr lang="en-US" sz="1100" b="0" i="0" kern="1200" baseline="0" dirty="0" err="1"/>
            <a:t>ги</a:t>
          </a:r>
          <a:r>
            <a:rPr lang="en-US" sz="1100" b="0" i="0" kern="1200" baseline="0" dirty="0"/>
            <a:t> </a:t>
          </a:r>
          <a:r>
            <a:rPr lang="en-US" sz="1100" b="0" i="0" kern="1200" baseline="0" dirty="0" err="1"/>
            <a:t>идентификуваат</a:t>
          </a:r>
          <a:r>
            <a:rPr lang="en-US" sz="1100" b="0" i="0" kern="1200" baseline="0" dirty="0"/>
            <a:t> </a:t>
          </a:r>
          <a:r>
            <a:rPr lang="en-US" sz="1100" b="0" i="0" kern="1200" baseline="0" dirty="0" err="1"/>
            <a:t>уникатно</a:t>
          </a:r>
          <a:r>
            <a:rPr lang="en-US" sz="1100" b="0" i="0" kern="1200" baseline="0" dirty="0"/>
            <a:t> </a:t>
          </a:r>
          <a:r>
            <a:rPr lang="en-US" sz="1100" b="0" i="0" kern="1200" baseline="0" dirty="0" err="1"/>
            <a:t>производите</a:t>
          </a:r>
          <a:r>
            <a:rPr lang="en-US" sz="1100" b="0" i="0" kern="1200" baseline="0" dirty="0"/>
            <a:t> (</a:t>
          </a:r>
          <a:r>
            <a:rPr lang="en-US" sz="1100" b="0" i="0" kern="1200" baseline="0" dirty="0" err="1"/>
            <a:t>на</a:t>
          </a:r>
          <a:r>
            <a:rPr lang="en-US" sz="1100" b="0" i="0" kern="1200" baseline="0" dirty="0"/>
            <a:t> </a:t>
          </a:r>
          <a:r>
            <a:rPr lang="en-US" sz="1100" b="0" i="0" kern="1200" baseline="0" dirty="0" err="1"/>
            <a:t>пример</a:t>
          </a:r>
          <a:r>
            <a:rPr lang="en-US" sz="1100" b="0" i="0" kern="1200" baseline="0" dirty="0"/>
            <a:t> </a:t>
          </a:r>
          <a:r>
            <a:rPr lang="en-US" sz="1100" b="0" i="0" kern="1200" baseline="0" dirty="0" err="1"/>
            <a:t>product_id</a:t>
          </a:r>
          <a:r>
            <a:rPr lang="en-US" sz="1100" b="0" i="0" kern="1200" baseline="0" dirty="0"/>
            <a:t> </a:t>
          </a:r>
          <a:r>
            <a:rPr lang="en-US" sz="1100" b="0" i="0" kern="1200" baseline="0" dirty="0" err="1"/>
            <a:t>или</a:t>
          </a:r>
          <a:r>
            <a:rPr lang="en-US" sz="1100" b="0" i="0" kern="1200" baseline="0" dirty="0"/>
            <a:t> </a:t>
          </a:r>
          <a:r>
            <a:rPr lang="en-US" sz="1100" b="0" i="0" kern="1200" baseline="0" dirty="0" err="1"/>
            <a:t>комбинација</a:t>
          </a:r>
          <a:r>
            <a:rPr lang="en-US" sz="1100" b="0" i="0" kern="1200" baseline="0" dirty="0"/>
            <a:t> </a:t>
          </a:r>
          <a:r>
            <a:rPr lang="en-US" sz="1100" b="0" i="0" kern="1200" baseline="0" dirty="0" err="1"/>
            <a:t>име</a:t>
          </a:r>
          <a:r>
            <a:rPr lang="en-US" sz="1100" b="0" i="0" kern="1200" baseline="0" dirty="0"/>
            <a:t> + </a:t>
          </a:r>
          <a:r>
            <a:rPr lang="en-US" sz="1100" b="0" i="0" kern="1200" baseline="0" dirty="0" err="1"/>
            <a:t>продавница</a:t>
          </a:r>
          <a:r>
            <a:rPr lang="en-US" sz="1100" b="0" i="0" kern="1200" baseline="0" dirty="0"/>
            <a:t>). </a:t>
          </a:r>
          <a:r>
            <a:rPr lang="en-US" sz="1100" b="0" i="0" kern="1200" baseline="0" dirty="0" err="1"/>
            <a:t>Клучните</a:t>
          </a:r>
          <a:r>
            <a:rPr lang="en-US" sz="1100" b="0" i="0" kern="1200" baseline="0" dirty="0"/>
            <a:t> </a:t>
          </a:r>
          <a:r>
            <a:rPr lang="en-US" sz="1100" b="0" i="0" kern="1200" baseline="0" dirty="0" err="1"/>
            <a:t>полиња</a:t>
          </a:r>
          <a:r>
            <a:rPr lang="en-US" sz="1100" b="0" i="0" kern="1200" baseline="0" dirty="0"/>
            <a:t> </a:t>
          </a:r>
          <a:r>
            <a:rPr lang="en-US" sz="1100" b="0" i="0" kern="1200" baseline="0" dirty="0" err="1"/>
            <a:t>мора</a:t>
          </a:r>
          <a:r>
            <a:rPr lang="en-US" sz="1100" b="0" i="0" kern="1200" baseline="0" dirty="0"/>
            <a:t> </a:t>
          </a:r>
          <a:r>
            <a:rPr lang="en-US" sz="1100" b="0" i="0" kern="1200" baseline="0" dirty="0" err="1"/>
            <a:t>да</a:t>
          </a:r>
          <a:r>
            <a:rPr lang="en-US" sz="1100" b="0" i="0" kern="1200" baseline="0" dirty="0"/>
            <a:t> </a:t>
          </a:r>
          <a:r>
            <a:rPr lang="en-US" sz="1100" b="0" i="0" kern="1200" baseline="0" dirty="0" err="1"/>
            <a:t>се</a:t>
          </a:r>
          <a:r>
            <a:rPr lang="en-US" sz="1100" b="0" i="0" kern="1200" baseline="0" dirty="0"/>
            <a:t> </a:t>
          </a:r>
          <a:r>
            <a:rPr lang="en-US" sz="1100" b="0" i="0" kern="1200" baseline="0" dirty="0" err="1"/>
            <a:t>совпаѓаат</a:t>
          </a:r>
          <a:r>
            <a:rPr lang="en-US" sz="1100" b="0" i="0" kern="1200" baseline="0" dirty="0"/>
            <a:t> </a:t>
          </a:r>
          <a:r>
            <a:rPr lang="en-US" sz="1100" b="0" i="0" kern="1200" baseline="0" dirty="0" err="1"/>
            <a:t>во</a:t>
          </a:r>
          <a:r>
            <a:rPr lang="en-US" sz="1100" b="0" i="0" kern="1200" baseline="0" dirty="0"/>
            <a:t> </a:t>
          </a:r>
          <a:r>
            <a:rPr lang="en-US" sz="1100" b="0" i="0" kern="1200" baseline="0" dirty="0" err="1"/>
            <a:t>двата</a:t>
          </a:r>
          <a:r>
            <a:rPr lang="en-US" sz="1100" b="0" i="0" kern="1200" baseline="0" dirty="0"/>
            <a:t> </a:t>
          </a:r>
          <a:r>
            <a:rPr lang="en-US" sz="1100" b="0" i="0" kern="1200" baseline="0" dirty="0" err="1"/>
            <a:t>извора</a:t>
          </a:r>
          <a:r>
            <a:rPr lang="en-US" sz="1100" b="0" i="0" kern="1200" baseline="0" dirty="0"/>
            <a:t> </a:t>
          </a:r>
          <a:r>
            <a:rPr lang="en-US" sz="1100" b="0" i="0" kern="1200" baseline="0" dirty="0" err="1"/>
            <a:t>за</a:t>
          </a:r>
          <a:r>
            <a:rPr lang="en-US" sz="1100" b="0" i="0" kern="1200" baseline="0" dirty="0"/>
            <a:t> </a:t>
          </a:r>
          <a:r>
            <a:rPr lang="en-US" sz="1100" b="0" i="0" kern="1200" baseline="0" dirty="0" err="1"/>
            <a:t>точно</a:t>
          </a:r>
          <a:r>
            <a:rPr lang="en-US" sz="1100" b="0" i="0" kern="1200" baseline="0" dirty="0"/>
            <a:t> </a:t>
          </a:r>
          <a:r>
            <a:rPr lang="en-US" sz="1100" b="0" i="0" kern="1200" baseline="0" dirty="0" err="1"/>
            <a:t>спојување</a:t>
          </a:r>
          <a:r>
            <a:rPr lang="en-US" sz="1100" b="0" i="0" kern="1200" baseline="0" dirty="0"/>
            <a:t>.</a:t>
          </a:r>
          <a:endParaRPr lang="en-US" sz="1100" kern="1200" dirty="0"/>
        </a:p>
      </dsp:txBody>
      <dsp:txXfrm>
        <a:off x="493940" y="349800"/>
        <a:ext cx="2751118" cy="2240372"/>
      </dsp:txXfrm>
    </dsp:sp>
    <dsp:sp modelId="{B4E5C557-C95F-4C46-B95E-060BF7595036}">
      <dsp:nvSpPr>
        <dsp:cNvPr id="0" name=""/>
        <dsp:cNvSpPr/>
      </dsp:nvSpPr>
      <dsp:spPr>
        <a:xfrm>
          <a:off x="3838227" y="166383"/>
          <a:ext cx="3019389" cy="2589879"/>
        </a:xfrm>
        <a:prstGeom prst="roundRect">
          <a:avLst/>
        </a:prstGeom>
        <a:solidFill>
          <a:schemeClr val="accent2">
            <a:hueOff val="-443578"/>
            <a:satOff val="2739"/>
            <a:lumOff val="-392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kern="1200" baseline="0" dirty="0" err="1"/>
            <a:t>Спојување</a:t>
          </a:r>
          <a:r>
            <a:rPr lang="en-US" sz="1100" b="1" i="0" kern="1200" baseline="0" dirty="0"/>
            <a:t> </a:t>
          </a:r>
          <a:r>
            <a:rPr lang="en-US" sz="1100" b="1" i="0" kern="1200" baseline="0" dirty="0" err="1"/>
            <a:t>на</a:t>
          </a:r>
          <a:r>
            <a:rPr lang="en-US" sz="1100" b="1" i="0" kern="1200" baseline="0" dirty="0"/>
            <a:t> </a:t>
          </a:r>
          <a:r>
            <a:rPr lang="en-US" sz="1100" b="1" i="0" kern="1200" baseline="0" dirty="0" err="1"/>
            <a:t>табели</a:t>
          </a:r>
          <a:r>
            <a:rPr lang="en-US" sz="1100" b="1" i="0" kern="1200" baseline="0" dirty="0"/>
            <a:t>:</a:t>
          </a:r>
          <a:r>
            <a:rPr lang="en-US" sz="1100" b="0" i="0" kern="1200" baseline="0" dirty="0"/>
            <a:t> </a:t>
          </a:r>
          <a:r>
            <a:rPr lang="en-US" sz="1100" b="0" i="0" kern="1200" baseline="0" dirty="0" err="1"/>
            <a:t>Користете</a:t>
          </a:r>
          <a:r>
            <a:rPr lang="en-US" sz="1100" b="0" i="0" kern="1200" baseline="0" dirty="0"/>
            <a:t> append </a:t>
          </a:r>
          <a:r>
            <a:rPr lang="en-US" sz="1100" b="0" i="0" kern="1200" baseline="0" dirty="0" err="1"/>
            <a:t>од</a:t>
          </a:r>
          <a:r>
            <a:rPr lang="en-US" sz="1100" b="0" i="0" kern="1200" baseline="0" dirty="0"/>
            <a:t> </a:t>
          </a:r>
          <a:r>
            <a:rPr lang="en-US" sz="1100" b="0" i="0" kern="1200" baseline="0" dirty="0" err="1"/>
            <a:t>библиотеката</a:t>
          </a:r>
          <a:r>
            <a:rPr lang="en-US" sz="1100" b="0" i="0" kern="1200" baseline="0" dirty="0"/>
            <a:t> Pandas </a:t>
          </a:r>
          <a:r>
            <a:rPr lang="en-US" sz="1100" b="0" i="0" kern="1200" baseline="0" dirty="0" err="1"/>
            <a:t>за</a:t>
          </a:r>
          <a:r>
            <a:rPr lang="en-US" sz="1100" b="0" i="0" kern="1200" baseline="0" dirty="0"/>
            <a:t> </a:t>
          </a:r>
          <a:r>
            <a:rPr lang="en-US" sz="1100" b="0" i="0" kern="1200" baseline="0" dirty="0" err="1"/>
            <a:t>комбинирање</a:t>
          </a:r>
          <a:r>
            <a:rPr lang="en-US" sz="1100" b="0" i="0" kern="1200" baseline="0" dirty="0"/>
            <a:t> </a:t>
          </a:r>
          <a:r>
            <a:rPr lang="en-US" sz="1100" b="0" i="0" kern="1200" baseline="0" dirty="0" err="1"/>
            <a:t>на</a:t>
          </a:r>
          <a:r>
            <a:rPr lang="en-US" sz="1100" b="0" i="0" kern="1200" baseline="0" dirty="0"/>
            <a:t> </a:t>
          </a:r>
          <a:r>
            <a:rPr lang="en-US" sz="1100" b="0" i="0" kern="1200" baseline="0" dirty="0" err="1"/>
            <a:t>табелите</a:t>
          </a:r>
          <a:r>
            <a:rPr lang="en-US" sz="1100" b="0" i="0" kern="1200" baseline="0" dirty="0"/>
            <a:t> </a:t>
          </a:r>
          <a:r>
            <a:rPr lang="en-US" sz="1100" b="0" i="0" kern="1200" baseline="0" dirty="0" err="1"/>
            <a:t>по</a:t>
          </a:r>
          <a:r>
            <a:rPr lang="en-US" sz="1100" b="0" i="0" kern="1200" baseline="0" dirty="0"/>
            <a:t> </a:t>
          </a:r>
          <a:r>
            <a:rPr lang="en-US" sz="1100" b="0" i="0" kern="1200" baseline="0" dirty="0" err="1"/>
            <a:t>избраните</a:t>
          </a:r>
          <a:r>
            <a:rPr lang="en-US" sz="1100" b="0" i="0" kern="1200" baseline="0" dirty="0"/>
            <a:t> </a:t>
          </a:r>
          <a:r>
            <a:rPr lang="en-US" sz="1100" b="0" i="0" kern="1200" baseline="0" dirty="0" err="1"/>
            <a:t>клучни</a:t>
          </a:r>
          <a:r>
            <a:rPr lang="en-US" sz="1100" b="0" i="0" kern="1200" baseline="0" dirty="0"/>
            <a:t> </a:t>
          </a:r>
          <a:r>
            <a:rPr lang="en-US" sz="1100" b="0" i="0" kern="1200" baseline="0" dirty="0" err="1"/>
            <a:t>полиња</a:t>
          </a:r>
          <a:r>
            <a:rPr lang="en-US" sz="1100" b="0" i="0" kern="1200" baseline="0" dirty="0"/>
            <a:t>. </a:t>
          </a:r>
          <a:r>
            <a:rPr lang="en-US" sz="1100" b="0" i="0" kern="1200" baseline="0" dirty="0" err="1"/>
            <a:t>Овој</a:t>
          </a:r>
          <a:r>
            <a:rPr lang="en-US" sz="1100" b="0" i="0" kern="1200" baseline="0" dirty="0"/>
            <a:t> </a:t>
          </a:r>
          <a:r>
            <a:rPr lang="en-US" sz="1100" b="0" i="0" kern="1200" baseline="0" dirty="0" err="1"/>
            <a:t>чекор</a:t>
          </a:r>
          <a:r>
            <a:rPr lang="en-US" sz="1100" b="0" i="0" kern="1200" baseline="0" dirty="0"/>
            <a:t> </a:t>
          </a:r>
          <a:r>
            <a:rPr lang="en-US" sz="1100" b="0" i="0" kern="1200" baseline="0" dirty="0" err="1"/>
            <a:t>создава</a:t>
          </a:r>
          <a:r>
            <a:rPr lang="en-US" sz="1100" b="0" i="0" kern="1200" baseline="0" dirty="0"/>
            <a:t> </a:t>
          </a:r>
          <a:r>
            <a:rPr lang="en-US" sz="1100" b="0" i="0" kern="1200" baseline="0" dirty="0" err="1"/>
            <a:t>нова</a:t>
          </a:r>
          <a:r>
            <a:rPr lang="en-US" sz="1100" b="0" i="0" kern="1200" baseline="0" dirty="0"/>
            <a:t> </a:t>
          </a:r>
          <a:r>
            <a:rPr lang="en-US" sz="1100" b="0" i="0" kern="1200" baseline="0" dirty="0" err="1"/>
            <a:t>обединета</a:t>
          </a:r>
          <a:r>
            <a:rPr lang="en-US" sz="1100" b="0" i="0" kern="1200" baseline="0" dirty="0"/>
            <a:t> </a:t>
          </a:r>
          <a:r>
            <a:rPr lang="en-US" sz="1100" b="0" i="0" kern="1200" baseline="0" dirty="0" err="1"/>
            <a:t>табела</a:t>
          </a:r>
          <a:r>
            <a:rPr lang="en-US" sz="1100" b="0" i="0" kern="1200" baseline="0" dirty="0"/>
            <a:t> </a:t>
          </a:r>
          <a:r>
            <a:rPr lang="en-US" sz="1100" b="0" i="0" kern="1200" baseline="0" dirty="0" err="1"/>
            <a:t>каде</a:t>
          </a:r>
          <a:r>
            <a:rPr lang="en-US" sz="1100" b="0" i="0" kern="1200" baseline="0" dirty="0"/>
            <a:t> </a:t>
          </a:r>
          <a:r>
            <a:rPr lang="en-US" sz="1100" b="0" i="0" kern="1200" baseline="0" dirty="0" err="1"/>
            <a:t>за</a:t>
          </a:r>
          <a:r>
            <a:rPr lang="en-US" sz="1100" b="0" i="0" kern="1200" baseline="0" dirty="0"/>
            <a:t> </a:t>
          </a:r>
          <a:r>
            <a:rPr lang="en-US" sz="1100" b="0" i="0" kern="1200" baseline="0" dirty="0" err="1"/>
            <a:t>секој</a:t>
          </a:r>
          <a:r>
            <a:rPr lang="en-US" sz="1100" b="0" i="0" kern="1200" baseline="0" dirty="0"/>
            <a:t> </a:t>
          </a:r>
          <a:r>
            <a:rPr lang="en-US" sz="1100" b="0" i="0" kern="1200" baseline="0" dirty="0" err="1"/>
            <a:t>клуч</a:t>
          </a:r>
          <a:r>
            <a:rPr lang="en-US" sz="1100" b="0" i="0" kern="1200" baseline="0" dirty="0"/>
            <a:t> </a:t>
          </a:r>
          <a:r>
            <a:rPr lang="en-US" sz="1100" b="0" i="0" kern="1200" baseline="0" dirty="0" err="1"/>
            <a:t>сите</a:t>
          </a:r>
          <a:r>
            <a:rPr lang="en-US" sz="1100" b="0" i="0" kern="1200" baseline="0" dirty="0"/>
            <a:t> </a:t>
          </a:r>
          <a:r>
            <a:rPr lang="en-US" sz="1100" b="0" i="0" kern="1200" baseline="0" dirty="0" err="1"/>
            <a:t>соодветни</a:t>
          </a:r>
          <a:r>
            <a:rPr lang="en-US" sz="1100" b="0" i="0" kern="1200" baseline="0" dirty="0"/>
            <a:t> </a:t>
          </a:r>
          <a:r>
            <a:rPr lang="en-US" sz="1100" b="0" i="0" kern="1200" baseline="0" dirty="0" err="1"/>
            <a:t>податоци</a:t>
          </a:r>
          <a:r>
            <a:rPr lang="en-US" sz="1100" b="0" i="0" kern="1200" baseline="0" dirty="0"/>
            <a:t> </a:t>
          </a:r>
          <a:r>
            <a:rPr lang="en-US" sz="1100" b="0" i="0" kern="1200" baseline="0" dirty="0" err="1"/>
            <a:t>од</a:t>
          </a:r>
          <a:r>
            <a:rPr lang="en-US" sz="1100" b="0" i="0" kern="1200" baseline="0" dirty="0"/>
            <a:t> </a:t>
          </a:r>
          <a:r>
            <a:rPr lang="en-US" sz="1100" b="0" i="0" kern="1200" baseline="0" dirty="0" err="1"/>
            <a:t>различните</a:t>
          </a:r>
          <a:r>
            <a:rPr lang="en-US" sz="1100" b="0" i="0" kern="1200" baseline="0" dirty="0"/>
            <a:t> </a:t>
          </a:r>
          <a:r>
            <a:rPr lang="en-US" sz="1100" b="0" i="0" kern="1200" baseline="0" dirty="0" err="1"/>
            <a:t>извори</a:t>
          </a:r>
          <a:r>
            <a:rPr lang="en-US" sz="1100" b="0" i="0" kern="1200" baseline="0" dirty="0"/>
            <a:t> </a:t>
          </a:r>
          <a:r>
            <a:rPr lang="en-US" sz="1100" b="0" i="0" kern="1200" baseline="0" dirty="0" err="1"/>
            <a:t>се</a:t>
          </a:r>
          <a:r>
            <a:rPr lang="en-US" sz="1100" b="0" i="0" kern="1200" baseline="0" dirty="0"/>
            <a:t> </a:t>
          </a:r>
          <a:r>
            <a:rPr lang="en-US" sz="1100" b="0" i="0" kern="1200" baseline="0" dirty="0" err="1"/>
            <a:t>спојуваат</a:t>
          </a:r>
          <a:r>
            <a:rPr lang="en-US" sz="1100" b="0" i="0" kern="1200" baseline="0" dirty="0"/>
            <a:t>.</a:t>
          </a:r>
          <a:endParaRPr lang="en-US" sz="1100" kern="1200" dirty="0"/>
        </a:p>
      </dsp:txBody>
      <dsp:txXfrm>
        <a:off x="3964654" y="292810"/>
        <a:ext cx="2766535" cy="2337025"/>
      </dsp:txXfrm>
    </dsp:sp>
    <dsp:sp modelId="{CEF4FECB-9594-4E28-814C-4311F2C55444}">
      <dsp:nvSpPr>
        <dsp:cNvPr id="0" name=""/>
        <dsp:cNvSpPr/>
      </dsp:nvSpPr>
      <dsp:spPr>
        <a:xfrm>
          <a:off x="352765" y="2990090"/>
          <a:ext cx="3028285" cy="2680129"/>
        </a:xfrm>
        <a:prstGeom prst="roundRect">
          <a:avLst/>
        </a:prstGeom>
        <a:solidFill>
          <a:schemeClr val="accent2">
            <a:hueOff val="-887157"/>
            <a:satOff val="5477"/>
            <a:lumOff val="-784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kern="1200" baseline="0" dirty="0" err="1"/>
            <a:t>Решавање</a:t>
          </a:r>
          <a:r>
            <a:rPr lang="en-US" sz="1100" b="1" i="0" kern="1200" baseline="0" dirty="0"/>
            <a:t> </a:t>
          </a:r>
          <a:r>
            <a:rPr lang="en-US" sz="1100" b="1" i="0" kern="1200" baseline="0" dirty="0" err="1"/>
            <a:t>на</a:t>
          </a:r>
          <a:r>
            <a:rPr lang="en-US" sz="1100" b="1" i="0" kern="1200" baseline="0" dirty="0"/>
            <a:t> </a:t>
          </a:r>
          <a:r>
            <a:rPr lang="en-US" sz="1100" b="1" i="0" kern="1200" baseline="0" dirty="0" err="1"/>
            <a:t>конфликти</a:t>
          </a:r>
          <a:r>
            <a:rPr lang="en-US" sz="1100" b="1" i="0" kern="1200" baseline="0" dirty="0"/>
            <a:t>:</a:t>
          </a:r>
          <a:r>
            <a:rPr lang="en-US" sz="1100" b="0" i="0" kern="1200" baseline="0" dirty="0"/>
            <a:t> </a:t>
          </a:r>
          <a:r>
            <a:rPr lang="en-US" sz="1100" b="0" i="0" kern="1200" baseline="0" dirty="0" err="1"/>
            <a:t>Адресирајте</a:t>
          </a:r>
          <a:r>
            <a:rPr lang="en-US" sz="1100" b="0" i="0" kern="1200" baseline="0" dirty="0"/>
            <a:t> </a:t>
          </a:r>
          <a:r>
            <a:rPr lang="en-US" sz="1100" b="0" i="0" kern="1200" baseline="0" dirty="0" err="1"/>
            <a:t>разлики</a:t>
          </a:r>
          <a:r>
            <a:rPr lang="en-US" sz="1100" b="0" i="0" kern="1200" baseline="0" dirty="0"/>
            <a:t> </a:t>
          </a:r>
          <a:r>
            <a:rPr lang="en-US" sz="1100" b="0" i="0" kern="1200" baseline="0" dirty="0" err="1"/>
            <a:t>во</a:t>
          </a:r>
          <a:r>
            <a:rPr lang="en-US" sz="1100" b="0" i="0" kern="1200" baseline="0" dirty="0"/>
            <a:t> </a:t>
          </a:r>
          <a:r>
            <a:rPr lang="en-US" sz="1100" b="0" i="0" kern="1200" baseline="0" dirty="0" err="1"/>
            <a:t>ознаките</a:t>
          </a:r>
          <a:r>
            <a:rPr lang="en-US" sz="1100" b="0" i="0" kern="1200" baseline="0" dirty="0"/>
            <a:t> </a:t>
          </a:r>
          <a:r>
            <a:rPr lang="en-US" sz="1100" b="0" i="0" kern="1200" baseline="0" dirty="0" err="1"/>
            <a:t>или</a:t>
          </a:r>
          <a:r>
            <a:rPr lang="en-US" sz="1100" b="0" i="0" kern="1200" baseline="0" dirty="0"/>
            <a:t> </a:t>
          </a:r>
          <a:r>
            <a:rPr lang="en-US" sz="1100" b="0" i="0" kern="1200" baseline="0" dirty="0" err="1"/>
            <a:t>категориите</a:t>
          </a:r>
          <a:r>
            <a:rPr lang="en-US" sz="1100" b="0" i="0" kern="1200" baseline="0" dirty="0"/>
            <a:t> </a:t>
          </a:r>
          <a:r>
            <a:rPr lang="en-US" sz="1100" b="0" i="0" kern="1200" baseline="0" dirty="0" err="1"/>
            <a:t>на</a:t>
          </a:r>
          <a:r>
            <a:rPr lang="en-US" sz="1100" b="0" i="0" kern="1200" baseline="0" dirty="0"/>
            <a:t> </a:t>
          </a:r>
          <a:r>
            <a:rPr lang="en-US" sz="1100" b="0" i="0" kern="1200" baseline="0" dirty="0" err="1"/>
            <a:t>истиот</a:t>
          </a:r>
          <a:r>
            <a:rPr lang="en-US" sz="1100" b="0" i="0" kern="1200" baseline="0" dirty="0"/>
            <a:t> </a:t>
          </a:r>
          <a:r>
            <a:rPr lang="en-US" sz="1100" b="0" i="0" kern="1200" baseline="0" dirty="0" err="1"/>
            <a:t>производ</a:t>
          </a:r>
          <a:r>
            <a:rPr lang="en-US" sz="1100" b="0" i="0" kern="1200" baseline="0" dirty="0"/>
            <a:t>. </a:t>
          </a:r>
          <a:r>
            <a:rPr lang="en-US" sz="1100" b="0" i="0" kern="1200" baseline="0" dirty="0" err="1"/>
            <a:t>На</a:t>
          </a:r>
          <a:r>
            <a:rPr lang="en-US" sz="1100" b="0" i="0" kern="1200" baseline="0" dirty="0"/>
            <a:t> </a:t>
          </a:r>
          <a:r>
            <a:rPr lang="en-US" sz="1100" b="0" i="0" kern="1200" baseline="0" dirty="0" err="1"/>
            <a:t>пример</a:t>
          </a:r>
          <a:r>
            <a:rPr lang="en-US" sz="1100" b="0" i="0" kern="1200" baseline="0" dirty="0"/>
            <a:t>, </a:t>
          </a:r>
          <a:r>
            <a:rPr lang="en-US" sz="1100" b="0" i="0" kern="1200" baseline="0" dirty="0" err="1"/>
            <a:t>ако</a:t>
          </a:r>
          <a:r>
            <a:rPr lang="en-US" sz="1100" b="0" i="0" kern="1200" baseline="0" dirty="0"/>
            <a:t> </a:t>
          </a:r>
          <a:r>
            <a:rPr lang="en-US" sz="1100" b="0" i="0" kern="1200" baseline="0" dirty="0" err="1"/>
            <a:t>еден</a:t>
          </a:r>
          <a:r>
            <a:rPr lang="en-US" sz="1100" b="0" i="0" kern="1200" baseline="0" dirty="0"/>
            <a:t> </a:t>
          </a:r>
          <a:r>
            <a:rPr lang="en-US" sz="1100" b="0" i="0" kern="1200" baseline="0" dirty="0" err="1"/>
            <a:t>извор</a:t>
          </a:r>
          <a:r>
            <a:rPr lang="en-US" sz="1100" b="0" i="0" kern="1200" baseline="0" dirty="0"/>
            <a:t> </a:t>
          </a:r>
          <a:r>
            <a:rPr lang="en-US" sz="1100" b="0" i="0" kern="1200" baseline="0" dirty="0" err="1"/>
            <a:t>ја</a:t>
          </a:r>
          <a:r>
            <a:rPr lang="en-US" sz="1100" b="0" i="0" kern="1200" baseline="0" dirty="0"/>
            <a:t> </a:t>
          </a:r>
          <a:r>
            <a:rPr lang="en-US" sz="1100" b="0" i="0" kern="1200" baseline="0" dirty="0" err="1"/>
            <a:t>именувал</a:t>
          </a:r>
          <a:r>
            <a:rPr lang="en-US" sz="1100" b="0" i="0" kern="1200" baseline="0" dirty="0"/>
            <a:t> </a:t>
          </a:r>
          <a:r>
            <a:rPr lang="en-US" sz="1100" b="0" i="0" kern="1200" baseline="0" dirty="0" err="1"/>
            <a:t>категоријата</a:t>
          </a:r>
          <a:r>
            <a:rPr lang="en-US" sz="1100" b="0" i="0" kern="1200" baseline="0" dirty="0"/>
            <a:t> </a:t>
          </a:r>
          <a:r>
            <a:rPr lang="en-US" sz="1100" b="0" i="0" kern="1200" baseline="0" dirty="0" err="1"/>
            <a:t>како</a:t>
          </a:r>
          <a:r>
            <a:rPr lang="en-US" sz="1100" b="0" i="0" kern="1200" baseline="0" dirty="0"/>
            <a:t> </a:t>
          </a:r>
          <a:r>
            <a:rPr lang="en-US" sz="1100" b="1" i="0" kern="1200" baseline="0" dirty="0"/>
            <a:t>„</a:t>
          </a:r>
          <a:r>
            <a:rPr lang="en-US" sz="1100" b="1" i="0" kern="1200" baseline="0" dirty="0" err="1"/>
            <a:t>млеко</a:t>
          </a:r>
          <a:r>
            <a:rPr lang="en-US" sz="1100" b="1" i="0" kern="1200" baseline="0" dirty="0"/>
            <a:t>“</a:t>
          </a:r>
          <a:r>
            <a:rPr lang="en-US" sz="1100" b="0" i="0" kern="1200" baseline="0" dirty="0"/>
            <a:t>, а </a:t>
          </a:r>
          <a:r>
            <a:rPr lang="en-US" sz="1100" b="0" i="0" kern="1200" baseline="0" dirty="0" err="1"/>
            <a:t>друг</a:t>
          </a:r>
          <a:r>
            <a:rPr lang="en-US" sz="1100" b="0" i="0" kern="1200" baseline="0" dirty="0"/>
            <a:t> </a:t>
          </a:r>
          <a:r>
            <a:rPr lang="en-US" sz="1100" b="1" i="0" kern="1200" baseline="0" dirty="0"/>
            <a:t>„</a:t>
          </a:r>
          <a:r>
            <a:rPr lang="en-US" sz="1100" b="1" i="0" kern="1200" baseline="0" dirty="0" err="1"/>
            <a:t>млечни</a:t>
          </a:r>
          <a:r>
            <a:rPr lang="en-US" sz="1100" b="1" i="0" kern="1200" baseline="0" dirty="0"/>
            <a:t> </a:t>
          </a:r>
          <a:r>
            <a:rPr lang="en-US" sz="1100" b="1" i="0" kern="1200" baseline="0" dirty="0" err="1"/>
            <a:t>производи</a:t>
          </a:r>
          <a:r>
            <a:rPr lang="en-US" sz="1100" b="1" i="0" kern="1200" baseline="0" dirty="0"/>
            <a:t>“</a:t>
          </a:r>
          <a:r>
            <a:rPr lang="en-US" sz="1100" b="0" i="0" kern="1200" baseline="0" dirty="0"/>
            <a:t>, </a:t>
          </a:r>
          <a:r>
            <a:rPr lang="en-US" sz="1100" b="0" i="0" kern="1200" baseline="0" dirty="0" err="1"/>
            <a:t>потребно</a:t>
          </a:r>
          <a:r>
            <a:rPr lang="en-US" sz="1100" b="0" i="0" kern="1200" baseline="0" dirty="0"/>
            <a:t> е </a:t>
          </a:r>
          <a:r>
            <a:rPr lang="en-US" sz="1100" b="0" i="0" kern="1200" baseline="0" dirty="0" err="1"/>
            <a:t>да</a:t>
          </a:r>
          <a:r>
            <a:rPr lang="en-US" sz="1100" b="0" i="0" kern="1200" baseline="0" dirty="0"/>
            <a:t> </a:t>
          </a:r>
          <a:r>
            <a:rPr lang="en-US" sz="1100" b="0" i="0" kern="1200" baseline="0" dirty="0" err="1"/>
            <a:t>ги</a:t>
          </a:r>
          <a:r>
            <a:rPr lang="en-US" sz="1100" b="0" i="0" kern="1200" baseline="0" dirty="0"/>
            <a:t> </a:t>
          </a:r>
          <a:r>
            <a:rPr lang="en-US" sz="1100" b="0" i="0" kern="1200" baseline="0" dirty="0" err="1"/>
            <a:t>усогласите</a:t>
          </a:r>
          <a:r>
            <a:rPr lang="en-US" sz="1100" b="0" i="0" kern="1200" baseline="0" dirty="0"/>
            <a:t> </a:t>
          </a:r>
          <a:r>
            <a:rPr lang="en-US" sz="1100" b="0" i="0" kern="1200" baseline="0" dirty="0" err="1"/>
            <a:t>преку</a:t>
          </a:r>
          <a:r>
            <a:rPr lang="en-US" sz="1100" b="0" i="0" kern="1200" baseline="0" dirty="0"/>
            <a:t> map </a:t>
          </a:r>
          <a:r>
            <a:rPr lang="en-US" sz="1100" b="0" i="0" kern="1200" baseline="0" dirty="0" err="1"/>
            <a:t>или</a:t>
          </a:r>
          <a:r>
            <a:rPr lang="en-US" sz="1100" b="0" i="0" kern="1200" baseline="0" dirty="0"/>
            <a:t> </a:t>
          </a:r>
          <a:r>
            <a:rPr lang="en-US" sz="1100" b="0" i="0" kern="1200" baseline="0" dirty="0" err="1"/>
            <a:t>да</a:t>
          </a:r>
          <a:r>
            <a:rPr lang="en-US" sz="1100" b="0" i="0" kern="1200" baseline="0" dirty="0"/>
            <a:t> </a:t>
          </a:r>
          <a:r>
            <a:rPr lang="en-US" sz="1100" b="0" i="0" kern="1200" baseline="0" dirty="0" err="1"/>
            <a:t>изберете</a:t>
          </a:r>
          <a:r>
            <a:rPr lang="en-US" sz="1100" b="0" i="0" kern="1200" baseline="0" dirty="0"/>
            <a:t> </a:t>
          </a:r>
          <a:r>
            <a:rPr lang="en-US" sz="1100" b="0" i="0" kern="1200" baseline="0" dirty="0" err="1"/>
            <a:t>еден</a:t>
          </a:r>
          <a:r>
            <a:rPr lang="en-US" sz="1100" b="0" i="0" kern="1200" baseline="0" dirty="0"/>
            <a:t> </a:t>
          </a:r>
          <a:r>
            <a:rPr lang="en-US" sz="1100" b="0" i="0" kern="1200" baseline="0" dirty="0" err="1"/>
            <a:t>унифициран</a:t>
          </a:r>
          <a:r>
            <a:rPr lang="en-US" sz="1100" b="0" i="0" kern="1200" baseline="0" dirty="0"/>
            <a:t> </a:t>
          </a:r>
          <a:r>
            <a:rPr lang="en-US" sz="1100" b="0" i="0" kern="1200" baseline="0" dirty="0" err="1"/>
            <a:t>назив</a:t>
          </a:r>
          <a:r>
            <a:rPr lang="en-US" sz="1100" b="0" i="0" kern="1200" baseline="0" dirty="0"/>
            <a:t>. </a:t>
          </a:r>
          <a:r>
            <a:rPr lang="en-US" sz="1100" b="0" i="0" kern="1200" baseline="0" dirty="0" err="1"/>
            <a:t>Ова</a:t>
          </a:r>
          <a:r>
            <a:rPr lang="en-US" sz="1100" b="0" i="0" kern="1200" baseline="0" dirty="0"/>
            <a:t> </a:t>
          </a:r>
          <a:r>
            <a:rPr lang="en-US" sz="1100" b="0" i="0" kern="1200" baseline="0" dirty="0" err="1"/>
            <a:t>гарантира</a:t>
          </a:r>
          <a:r>
            <a:rPr lang="en-US" sz="1100" b="0" i="0" kern="1200" baseline="0" dirty="0"/>
            <a:t> </a:t>
          </a:r>
          <a:r>
            <a:rPr lang="en-US" sz="1100" b="0" i="0" kern="1200" baseline="0" dirty="0" err="1"/>
            <a:t>конзистентно</a:t>
          </a:r>
          <a:r>
            <a:rPr lang="en-US" sz="1100" b="0" i="0" kern="1200" baseline="0" dirty="0"/>
            <a:t> </a:t>
          </a:r>
          <a:r>
            <a:rPr lang="en-US" sz="1100" b="0" i="0" kern="1200" baseline="0" dirty="0" err="1"/>
            <a:t>именување</a:t>
          </a:r>
          <a:r>
            <a:rPr lang="en-US" sz="1100" b="0" i="0" kern="1200" baseline="0" dirty="0"/>
            <a:t> и </a:t>
          </a:r>
          <a:r>
            <a:rPr lang="en-US" sz="1100" b="0" i="0" kern="1200" baseline="0" dirty="0" err="1"/>
            <a:t>избегнување</a:t>
          </a:r>
          <a:r>
            <a:rPr lang="en-US" sz="1100" b="0" i="0" kern="1200" baseline="0" dirty="0"/>
            <a:t> </a:t>
          </a:r>
          <a:r>
            <a:rPr lang="en-US" sz="1100" b="0" i="0" kern="1200" baseline="0" dirty="0" err="1"/>
            <a:t>на</a:t>
          </a:r>
          <a:r>
            <a:rPr lang="en-US" sz="1100" b="0" i="0" kern="1200" baseline="0" dirty="0"/>
            <a:t> </a:t>
          </a:r>
          <a:r>
            <a:rPr lang="en-US" sz="1100" b="0" i="0" kern="1200" baseline="0" dirty="0" err="1"/>
            <a:t>дуплирање</a:t>
          </a:r>
          <a:r>
            <a:rPr lang="en-US" sz="1100" b="0" i="0" kern="1200" baseline="0" dirty="0"/>
            <a:t> </a:t>
          </a:r>
          <a:r>
            <a:rPr lang="en-US" sz="1100" b="0" i="0" kern="1200" baseline="0" dirty="0" err="1"/>
            <a:t>на</a:t>
          </a:r>
          <a:r>
            <a:rPr lang="en-US" sz="1100" b="0" i="0" kern="1200" baseline="0" dirty="0"/>
            <a:t> </a:t>
          </a:r>
          <a:r>
            <a:rPr lang="en-US" sz="1100" b="0" i="0" kern="1200" baseline="0" dirty="0" err="1"/>
            <a:t>податоци</a:t>
          </a:r>
          <a:r>
            <a:rPr lang="en-US" sz="1100" b="0" i="0" kern="1200" baseline="0" dirty="0"/>
            <a:t>.</a:t>
          </a:r>
          <a:endParaRPr lang="en-US" sz="1100" kern="1200" dirty="0"/>
        </a:p>
      </dsp:txBody>
      <dsp:txXfrm>
        <a:off x="483598" y="3120923"/>
        <a:ext cx="2766619" cy="2418463"/>
      </dsp:txXfrm>
    </dsp:sp>
    <dsp:sp modelId="{5DF13F9D-25F1-4DA9-A76C-6F7415FC3DDD}">
      <dsp:nvSpPr>
        <dsp:cNvPr id="0" name=""/>
        <dsp:cNvSpPr/>
      </dsp:nvSpPr>
      <dsp:spPr>
        <a:xfrm>
          <a:off x="3838238" y="3096978"/>
          <a:ext cx="3028986" cy="2610427"/>
        </a:xfrm>
        <a:prstGeom prst="roundRect">
          <a:avLst/>
        </a:prstGeom>
        <a:solidFill>
          <a:schemeClr val="accent2">
            <a:hueOff val="-1330735"/>
            <a:satOff val="8216"/>
            <a:lumOff val="-1176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kern="1200" baseline="0" dirty="0" err="1"/>
            <a:t>Конечна</a:t>
          </a:r>
          <a:r>
            <a:rPr lang="en-US" sz="1100" b="1" i="0" kern="1200" baseline="0" dirty="0"/>
            <a:t> </a:t>
          </a:r>
          <a:r>
            <a:rPr lang="en-US" sz="1100" b="1" i="0" kern="1200" baseline="0" dirty="0" err="1"/>
            <a:t>обединета</a:t>
          </a:r>
          <a:r>
            <a:rPr lang="en-US" sz="1100" b="1" i="0" kern="1200" baseline="0" dirty="0"/>
            <a:t> </a:t>
          </a:r>
          <a:r>
            <a:rPr lang="en-US" sz="1100" b="1" i="0" kern="1200" baseline="0" dirty="0" err="1"/>
            <a:t>табела</a:t>
          </a:r>
          <a:r>
            <a:rPr lang="en-US" sz="1100" b="1" i="0" kern="1200" baseline="0" dirty="0"/>
            <a:t>:</a:t>
          </a:r>
          <a:r>
            <a:rPr lang="en-US" sz="1100" b="0" i="0" kern="1200" baseline="0" dirty="0"/>
            <a:t> </a:t>
          </a:r>
          <a:r>
            <a:rPr lang="en-US" sz="1100" b="0" i="0" kern="1200" baseline="0" dirty="0" err="1"/>
            <a:t>Резултатот</a:t>
          </a:r>
          <a:r>
            <a:rPr lang="en-US" sz="1100" b="0" i="0" kern="1200" baseline="0" dirty="0"/>
            <a:t> е </a:t>
          </a:r>
          <a:r>
            <a:rPr lang="en-US" sz="1100" b="0" i="0" kern="1200" baseline="0" dirty="0" err="1"/>
            <a:t>нов</a:t>
          </a:r>
          <a:r>
            <a:rPr lang="mk-MK" sz="1100" b="0" i="0" kern="1200" baseline="0" dirty="0"/>
            <a:t>о податочно множество </a:t>
          </a:r>
          <a:r>
            <a:rPr lang="en-US" sz="1100" b="0" i="0" kern="1200" baseline="0" dirty="0" err="1"/>
            <a:t>каде</a:t>
          </a:r>
          <a:r>
            <a:rPr lang="en-US" sz="1100" b="0" i="0" kern="1200" baseline="0" dirty="0"/>
            <a:t> </a:t>
          </a:r>
          <a:r>
            <a:rPr lang="en-US" sz="1100" b="0" i="0" kern="1200" baseline="0" dirty="0" err="1"/>
            <a:t>секој</a:t>
          </a:r>
          <a:r>
            <a:rPr lang="en-US" sz="1100" b="0" i="0" kern="1200" baseline="0" dirty="0"/>
            <a:t> </a:t>
          </a:r>
          <a:r>
            <a:rPr lang="en-US" sz="1100" b="0" i="0" kern="1200" baseline="0" dirty="0" err="1"/>
            <a:t>ред</a:t>
          </a:r>
          <a:r>
            <a:rPr lang="en-US" sz="1100" b="0" i="0" kern="1200" baseline="0" dirty="0"/>
            <a:t> </a:t>
          </a:r>
          <a:r>
            <a:rPr lang="en-US" sz="1100" b="0" i="0" kern="1200" baseline="0" dirty="0" err="1"/>
            <a:t>претставува</a:t>
          </a:r>
          <a:r>
            <a:rPr lang="en-US" sz="1100" b="0" i="0" kern="1200" baseline="0" dirty="0"/>
            <a:t> </a:t>
          </a:r>
          <a:r>
            <a:rPr lang="en-US" sz="1100" b="0" i="0" kern="1200" baseline="0" dirty="0" err="1"/>
            <a:t>уникатен</a:t>
          </a:r>
          <a:r>
            <a:rPr lang="en-US" sz="1100" b="0" i="0" kern="1200" baseline="0" dirty="0"/>
            <a:t> </a:t>
          </a:r>
          <a:r>
            <a:rPr lang="en-US" sz="1100" b="0" i="0" kern="1200" baseline="0" dirty="0" err="1"/>
            <a:t>производ</a:t>
          </a:r>
          <a:r>
            <a:rPr lang="en-US" sz="1100" b="0" i="0" kern="1200" baseline="0" dirty="0"/>
            <a:t>. </a:t>
          </a:r>
          <a:r>
            <a:rPr lang="en-US" sz="1100" b="0" i="0" kern="1200" baseline="0" dirty="0" err="1"/>
            <a:t>Сите</a:t>
          </a:r>
          <a:r>
            <a:rPr lang="en-US" sz="1100" b="0" i="0" kern="1200" baseline="0" dirty="0"/>
            <a:t> </a:t>
          </a:r>
          <a:r>
            <a:rPr lang="en-US" sz="1100" b="0" i="0" kern="1200" baseline="0" dirty="0" err="1"/>
            <a:t>атрибути</a:t>
          </a:r>
          <a:r>
            <a:rPr lang="en-US" sz="1100" b="0" i="0" kern="1200" baseline="0" dirty="0"/>
            <a:t> (</a:t>
          </a:r>
          <a:r>
            <a:rPr lang="en-US" sz="1100" b="0" i="0" kern="1200" baseline="0" dirty="0" err="1"/>
            <a:t>име</a:t>
          </a:r>
          <a:r>
            <a:rPr lang="en-US" sz="1100" b="0" i="0" kern="1200" baseline="0" dirty="0"/>
            <a:t>, </a:t>
          </a:r>
          <a:r>
            <a:rPr lang="en-US" sz="1100" b="0" i="0" kern="1200" baseline="0" dirty="0" err="1"/>
            <a:t>категорија</a:t>
          </a:r>
          <a:r>
            <a:rPr lang="en-US" sz="1100" b="0" i="0" kern="1200" baseline="0" dirty="0"/>
            <a:t>, </a:t>
          </a:r>
          <a:r>
            <a:rPr lang="en-US" sz="1100" b="0" i="0" kern="1200" baseline="0" dirty="0" err="1"/>
            <a:t>цена</a:t>
          </a:r>
          <a:r>
            <a:rPr lang="en-US" sz="1100" b="0" i="0" kern="1200" baseline="0" dirty="0"/>
            <a:t>, </a:t>
          </a:r>
          <a:r>
            <a:rPr lang="en-US" sz="1100" b="0" i="0" kern="1200" baseline="0" dirty="0" err="1"/>
            <a:t>залиха</a:t>
          </a:r>
          <a:r>
            <a:rPr lang="en-US" sz="1100" b="0" i="0" kern="1200" baseline="0" dirty="0"/>
            <a:t>, </a:t>
          </a:r>
          <a:r>
            <a:rPr lang="en-US" sz="1100" b="0" i="0" kern="1200" baseline="0" dirty="0" err="1"/>
            <a:t>итн</a:t>
          </a:r>
          <a:r>
            <a:rPr lang="en-US" sz="1100" b="0" i="0" kern="1200" baseline="0" dirty="0"/>
            <a:t>.) </a:t>
          </a:r>
          <a:r>
            <a:rPr lang="en-US" sz="1100" b="0" i="0" kern="1200" baseline="0" dirty="0" err="1"/>
            <a:t>од</a:t>
          </a:r>
          <a:r>
            <a:rPr lang="en-US" sz="1100" b="0" i="0" kern="1200" baseline="0" dirty="0"/>
            <a:t> </a:t>
          </a:r>
          <a:r>
            <a:rPr lang="en-US" sz="1100" b="0" i="0" kern="1200" baseline="0" dirty="0" err="1"/>
            <a:t>повеќе</a:t>
          </a:r>
          <a:r>
            <a:rPr lang="en-US" sz="1100" b="0" i="0" kern="1200" baseline="0" dirty="0"/>
            <a:t> </a:t>
          </a:r>
          <a:r>
            <a:rPr lang="en-US" sz="1100" b="0" i="0" kern="1200" baseline="0" dirty="0" err="1"/>
            <a:t>извори</a:t>
          </a:r>
          <a:r>
            <a:rPr lang="en-US" sz="1100" b="0" i="0" kern="1200" baseline="0" dirty="0"/>
            <a:t> </a:t>
          </a:r>
          <a:r>
            <a:rPr lang="en-US" sz="1100" b="0" i="0" kern="1200" baseline="0" dirty="0" err="1"/>
            <a:t>се</a:t>
          </a:r>
          <a:r>
            <a:rPr lang="en-US" sz="1100" b="0" i="0" kern="1200" baseline="0" dirty="0"/>
            <a:t> </a:t>
          </a:r>
          <a:r>
            <a:rPr lang="en-US" sz="1100" b="0" i="0" kern="1200" baseline="0" dirty="0" err="1"/>
            <a:t>комбинирани</a:t>
          </a:r>
          <a:r>
            <a:rPr lang="en-US" sz="1100" b="0" i="0" kern="1200" baseline="0" dirty="0"/>
            <a:t> </a:t>
          </a:r>
          <a:r>
            <a:rPr lang="en-US" sz="1100" b="0" i="0" kern="1200" baseline="0" dirty="0" err="1"/>
            <a:t>во</a:t>
          </a:r>
          <a:r>
            <a:rPr lang="en-US" sz="1100" b="0" i="0" kern="1200" baseline="0" dirty="0"/>
            <a:t> </a:t>
          </a:r>
          <a:r>
            <a:rPr lang="en-US" sz="1100" b="0" i="0" kern="1200" baseline="0" dirty="0" err="1"/>
            <a:t>еден</a:t>
          </a:r>
          <a:r>
            <a:rPr lang="en-US" sz="1100" b="0" i="0" kern="1200" baseline="0" dirty="0"/>
            <a:t> </a:t>
          </a:r>
          <a:r>
            <a:rPr lang="en-US" sz="1100" b="0" i="0" kern="1200" baseline="0" dirty="0" err="1"/>
            <a:t>запис</a:t>
          </a:r>
          <a:r>
            <a:rPr lang="en-US" sz="1100" b="0" i="0" kern="1200" baseline="0" dirty="0"/>
            <a:t> </a:t>
          </a:r>
          <a:r>
            <a:rPr lang="en-US" sz="1100" b="0" i="0" kern="1200" baseline="0" dirty="0" err="1"/>
            <a:t>за</a:t>
          </a:r>
          <a:r>
            <a:rPr lang="en-US" sz="1100" b="0" i="0" kern="1200" baseline="0" dirty="0"/>
            <a:t> </a:t>
          </a:r>
          <a:r>
            <a:rPr lang="en-US" sz="1100" b="0" i="0" kern="1200" baseline="0" dirty="0" err="1"/>
            <a:t>секој</a:t>
          </a:r>
          <a:r>
            <a:rPr lang="en-US" sz="1100" b="0" i="0" kern="1200" baseline="0" dirty="0"/>
            <a:t> </a:t>
          </a:r>
          <a:r>
            <a:rPr lang="en-US" sz="1100" b="0" i="0" kern="1200" baseline="0" dirty="0" err="1"/>
            <a:t>производ</a:t>
          </a:r>
          <a:r>
            <a:rPr lang="en-US" sz="1100" b="0" i="0" kern="1200" baseline="0" dirty="0"/>
            <a:t>, </a:t>
          </a:r>
          <a:r>
            <a:rPr lang="en-US" sz="1100" b="0" i="0" kern="1200" baseline="0" dirty="0" err="1"/>
            <a:t>овозможувајќи</a:t>
          </a:r>
          <a:r>
            <a:rPr lang="en-US" sz="1100" b="0" i="0" kern="1200" baseline="0" dirty="0"/>
            <a:t> </a:t>
          </a:r>
          <a:r>
            <a:rPr lang="en-US" sz="1100" b="0" i="0" kern="1200" baseline="0" dirty="0" err="1"/>
            <a:t>целосен</a:t>
          </a:r>
          <a:r>
            <a:rPr lang="en-US" sz="1100" b="0" i="0" kern="1200" baseline="0" dirty="0"/>
            <a:t> </a:t>
          </a:r>
          <a:r>
            <a:rPr lang="en-US" sz="1100" b="0" i="0" kern="1200" baseline="0" dirty="0" err="1"/>
            <a:t>преглед</a:t>
          </a:r>
          <a:r>
            <a:rPr lang="en-US" sz="1100" b="0" i="0" kern="1200" baseline="0" dirty="0"/>
            <a:t> </a:t>
          </a:r>
          <a:r>
            <a:rPr lang="en-US" sz="1100" b="0" i="0" kern="1200" baseline="0" dirty="0" err="1"/>
            <a:t>без</a:t>
          </a:r>
          <a:r>
            <a:rPr lang="en-US" sz="1100" b="0" i="0" kern="1200" baseline="0" dirty="0"/>
            <a:t> </a:t>
          </a:r>
          <a:r>
            <a:rPr lang="en-US" sz="1100" b="0" i="0" kern="1200" baseline="0" dirty="0" err="1"/>
            <a:t>дупликации</a:t>
          </a:r>
          <a:r>
            <a:rPr lang="en-US" sz="1100" b="0" i="0" kern="1200" baseline="0" dirty="0"/>
            <a:t>.</a:t>
          </a:r>
          <a:endParaRPr lang="en-US" sz="1100" kern="1200" dirty="0"/>
        </a:p>
      </dsp:txBody>
      <dsp:txXfrm>
        <a:off x="3965669" y="3224409"/>
        <a:ext cx="2774124" cy="235556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52E3E5-CF9C-43BC-9A6B-725770DA6A7A}">
      <dsp:nvSpPr>
        <dsp:cNvPr id="0" name=""/>
        <dsp:cNvSpPr/>
      </dsp:nvSpPr>
      <dsp:spPr>
        <a:xfrm>
          <a:off x="1174" y="184257"/>
          <a:ext cx="4124157" cy="261883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40CC1B2-74F6-46E9-878E-DF027359F115}">
      <dsp:nvSpPr>
        <dsp:cNvPr id="0" name=""/>
        <dsp:cNvSpPr/>
      </dsp:nvSpPr>
      <dsp:spPr>
        <a:xfrm>
          <a:off x="459414" y="619585"/>
          <a:ext cx="4124157" cy="261883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 baseline="0" dirty="0" err="1"/>
            <a:t>Проектот</a:t>
          </a:r>
          <a:r>
            <a:rPr lang="en-US" sz="2100" b="0" i="0" kern="1200" baseline="0" dirty="0"/>
            <a:t> </a:t>
          </a:r>
          <a:r>
            <a:rPr lang="en-US" sz="2100" b="0" i="0" kern="1200" baseline="0" dirty="0" err="1"/>
            <a:t>покажа</a:t>
          </a:r>
          <a:r>
            <a:rPr lang="en-US" sz="2100" b="0" i="0" kern="1200" baseline="0" dirty="0"/>
            <a:t> </a:t>
          </a:r>
          <a:r>
            <a:rPr lang="en-US" sz="2100" b="0" i="0" kern="1200" baseline="0" dirty="0" err="1"/>
            <a:t>дека</a:t>
          </a:r>
          <a:r>
            <a:rPr lang="en-US" sz="2100" b="0" i="0" kern="1200" baseline="0" dirty="0"/>
            <a:t> </a:t>
          </a:r>
          <a:r>
            <a:rPr lang="en-US" sz="2100" b="0" i="0" kern="1200" baseline="0" dirty="0" err="1"/>
            <a:t>употребата</a:t>
          </a:r>
          <a:r>
            <a:rPr lang="en-US" sz="2100" b="0" i="0" kern="1200" baseline="0" dirty="0"/>
            <a:t> </a:t>
          </a:r>
          <a:r>
            <a:rPr lang="en-US" sz="2100" b="0" i="0" kern="1200" baseline="0" dirty="0" err="1"/>
            <a:t>на</a:t>
          </a:r>
          <a:r>
            <a:rPr lang="en-US" sz="2100" b="0" i="0" kern="1200" baseline="0" dirty="0"/>
            <a:t> web scraping и </a:t>
          </a:r>
          <a:r>
            <a:rPr lang="en-US" sz="2100" b="0" i="0" kern="1200" baseline="0" dirty="0" err="1"/>
            <a:t>автоматско</a:t>
          </a:r>
          <a:r>
            <a:rPr lang="en-US" sz="2100" b="0" i="0" kern="1200" baseline="0" dirty="0"/>
            <a:t> </a:t>
          </a:r>
          <a:r>
            <a:rPr lang="en-US" sz="2100" b="0" i="0" kern="1200" baseline="0" dirty="0" err="1"/>
            <a:t>претпроцесирање</a:t>
          </a:r>
          <a:r>
            <a:rPr lang="en-US" sz="2100" b="0" i="0" kern="1200" baseline="0" dirty="0"/>
            <a:t> </a:t>
          </a:r>
          <a:r>
            <a:rPr lang="en-US" sz="2100" b="0" i="0" kern="1200" baseline="0" dirty="0" err="1"/>
            <a:t>овозможува</a:t>
          </a:r>
          <a:r>
            <a:rPr lang="en-US" sz="2100" b="0" i="0" kern="1200" baseline="0" dirty="0"/>
            <a:t> </a:t>
          </a:r>
          <a:r>
            <a:rPr lang="en-US" sz="2100" b="0" i="0" kern="1200" baseline="0" dirty="0" err="1"/>
            <a:t>ефикасно</a:t>
          </a:r>
          <a:r>
            <a:rPr lang="en-US" sz="2100" b="0" i="0" kern="1200" baseline="0" dirty="0"/>
            <a:t> </a:t>
          </a:r>
          <a:r>
            <a:rPr lang="en-US" sz="2100" b="0" i="0" kern="1200" baseline="0" dirty="0" err="1"/>
            <a:t>собирање</a:t>
          </a:r>
          <a:r>
            <a:rPr lang="en-US" sz="2100" b="0" i="0" kern="1200" baseline="0" dirty="0"/>
            <a:t> </a:t>
          </a:r>
          <a:r>
            <a:rPr lang="en-US" sz="2100" b="0" i="0" kern="1200" baseline="0" dirty="0" err="1"/>
            <a:t>на</a:t>
          </a:r>
          <a:r>
            <a:rPr lang="en-US" sz="2100" b="0" i="0" kern="1200" baseline="0" dirty="0"/>
            <a:t> </a:t>
          </a:r>
          <a:r>
            <a:rPr lang="en-US" sz="2100" b="0" i="0" kern="1200" baseline="0" dirty="0" err="1"/>
            <a:t>обемен</a:t>
          </a:r>
          <a:r>
            <a:rPr lang="en-US" sz="2100" b="0" i="0" kern="1200" baseline="0" dirty="0"/>
            <a:t> </a:t>
          </a:r>
          <a:r>
            <a:rPr lang="en-US" sz="2100" b="0" i="0" kern="1200" baseline="0" dirty="0" err="1"/>
            <a:t>сет</a:t>
          </a:r>
          <a:r>
            <a:rPr lang="en-US" sz="2100" b="0" i="0" kern="1200" baseline="0" dirty="0"/>
            <a:t> </a:t>
          </a:r>
          <a:r>
            <a:rPr lang="en-US" sz="2100" b="0" i="0" kern="1200" baseline="0" dirty="0" err="1"/>
            <a:t>од</a:t>
          </a:r>
          <a:r>
            <a:rPr lang="en-US" sz="2100" b="0" i="0" kern="1200" baseline="0" dirty="0"/>
            <a:t> </a:t>
          </a:r>
          <a:r>
            <a:rPr lang="en-US" sz="2100" b="0" i="0" kern="1200" baseline="0" dirty="0" err="1"/>
            <a:t>податоци</a:t>
          </a:r>
          <a:r>
            <a:rPr lang="en-US" sz="2100" b="0" i="0" kern="1200" baseline="0" dirty="0"/>
            <a:t> </a:t>
          </a:r>
          <a:r>
            <a:rPr lang="en-US" sz="2100" b="0" i="0" kern="1200" baseline="0" dirty="0" err="1"/>
            <a:t>за</a:t>
          </a:r>
          <a:r>
            <a:rPr lang="en-US" sz="2100" b="0" i="0" kern="1200" baseline="0" dirty="0"/>
            <a:t> </a:t>
          </a:r>
          <a:r>
            <a:rPr lang="en-US" sz="2100" b="0" i="0" kern="1200" baseline="0" dirty="0" err="1"/>
            <a:t>производи</a:t>
          </a:r>
          <a:r>
            <a:rPr lang="en-US" sz="2100" b="0" i="0" kern="1200" baseline="0" dirty="0"/>
            <a:t>.</a:t>
          </a:r>
          <a:endParaRPr lang="en-US" sz="2100" kern="1200" dirty="0"/>
        </a:p>
      </dsp:txBody>
      <dsp:txXfrm>
        <a:off x="536117" y="696288"/>
        <a:ext cx="3970751" cy="2465433"/>
      </dsp:txXfrm>
    </dsp:sp>
    <dsp:sp modelId="{DFEACFDA-F113-45C2-8D80-E7C1DAB310F2}">
      <dsp:nvSpPr>
        <dsp:cNvPr id="0" name=""/>
        <dsp:cNvSpPr/>
      </dsp:nvSpPr>
      <dsp:spPr>
        <a:xfrm>
          <a:off x="5041811" y="184257"/>
          <a:ext cx="4124157" cy="261883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A151ECC-5E0C-48DF-893B-01DD79FD8129}">
      <dsp:nvSpPr>
        <dsp:cNvPr id="0" name=""/>
        <dsp:cNvSpPr/>
      </dsp:nvSpPr>
      <dsp:spPr>
        <a:xfrm>
          <a:off x="5500051" y="619585"/>
          <a:ext cx="4124157" cy="261883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 baseline="0" dirty="0" err="1"/>
            <a:t>Податоците</a:t>
          </a:r>
          <a:r>
            <a:rPr lang="en-US" sz="2100" b="0" i="0" kern="1200" baseline="0" dirty="0"/>
            <a:t> </a:t>
          </a:r>
          <a:r>
            <a:rPr lang="en-US" sz="2100" b="0" i="0" kern="1200" baseline="0" dirty="0" err="1"/>
            <a:t>успешно</a:t>
          </a:r>
          <a:r>
            <a:rPr lang="en-US" sz="2100" b="0" i="0" kern="1200" baseline="0" dirty="0"/>
            <a:t> </a:t>
          </a:r>
          <a:r>
            <a:rPr lang="en-US" sz="2100" b="0" i="0" kern="1200" baseline="0" dirty="0" err="1"/>
            <a:t>се</a:t>
          </a:r>
          <a:r>
            <a:rPr lang="en-US" sz="2100" b="0" i="0" kern="1200" baseline="0" dirty="0"/>
            <a:t> </a:t>
          </a:r>
          <a:r>
            <a:rPr lang="en-US" sz="2100" b="0" i="0" kern="1200" baseline="0" dirty="0" err="1"/>
            <a:t>стандардираа</a:t>
          </a:r>
          <a:r>
            <a:rPr lang="en-US" sz="2100" b="0" i="0" kern="1200" baseline="0" dirty="0"/>
            <a:t> и </a:t>
          </a:r>
          <a:r>
            <a:rPr lang="en-US" sz="2100" b="0" i="0" kern="1200" baseline="0" dirty="0" err="1"/>
            <a:t>обединија</a:t>
          </a:r>
          <a:r>
            <a:rPr lang="en-US" sz="2100" b="0" i="0" kern="1200" baseline="0" dirty="0"/>
            <a:t> </a:t>
          </a:r>
          <a:r>
            <a:rPr lang="en-US" sz="2100" b="0" i="0" kern="1200" baseline="0" dirty="0" err="1"/>
            <a:t>во</a:t>
          </a:r>
          <a:r>
            <a:rPr lang="en-US" sz="2100" b="0" i="0" kern="1200" baseline="0" dirty="0"/>
            <a:t> </a:t>
          </a:r>
          <a:r>
            <a:rPr lang="en-US" sz="2100" b="0" i="0" kern="1200" baseline="0" dirty="0" err="1"/>
            <a:t>кохерентен</a:t>
          </a:r>
          <a:r>
            <a:rPr lang="en-US" sz="2100" b="0" i="0" kern="1200" baseline="0" dirty="0"/>
            <a:t> </a:t>
          </a:r>
          <a:r>
            <a:rPr lang="en-US" sz="2100" b="0" i="0" kern="1200" baseline="0" dirty="0" err="1"/>
            <a:t>формат</a:t>
          </a:r>
          <a:r>
            <a:rPr lang="en-US" sz="2100" b="0" i="0" kern="1200" baseline="0" dirty="0"/>
            <a:t>, </a:t>
          </a:r>
          <a:r>
            <a:rPr lang="en-US" sz="2100" b="0" i="0" kern="1200" baseline="0" dirty="0" err="1"/>
            <a:t>подготвен</a:t>
          </a:r>
          <a:r>
            <a:rPr lang="en-US" sz="2100" b="0" i="0" kern="1200" baseline="0" dirty="0"/>
            <a:t> </a:t>
          </a:r>
          <a:r>
            <a:rPr lang="en-US" sz="2100" b="0" i="0" kern="1200" baseline="0" dirty="0" err="1"/>
            <a:t>за</a:t>
          </a:r>
          <a:r>
            <a:rPr lang="en-US" sz="2100" b="0" i="0" kern="1200" baseline="0" dirty="0"/>
            <a:t> </a:t>
          </a:r>
          <a:r>
            <a:rPr lang="en-US" sz="2100" b="0" i="0" kern="1200" baseline="0" dirty="0" err="1"/>
            <a:t>подлабока</a:t>
          </a:r>
          <a:r>
            <a:rPr lang="en-US" sz="2100" b="0" i="0" kern="1200" baseline="0" dirty="0"/>
            <a:t> </a:t>
          </a:r>
          <a:r>
            <a:rPr lang="en-US" sz="2100" b="0" i="0" kern="1200" baseline="0" dirty="0" err="1"/>
            <a:t>анализа</a:t>
          </a:r>
          <a:r>
            <a:rPr lang="en-US" sz="2100" b="0" i="0" kern="1200" baseline="0" dirty="0"/>
            <a:t>.</a:t>
          </a:r>
          <a:endParaRPr lang="en-US" sz="2100" kern="1200" dirty="0"/>
        </a:p>
      </dsp:txBody>
      <dsp:txXfrm>
        <a:off x="5576754" y="696288"/>
        <a:ext cx="3970751" cy="24654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E1A811-46A0-4335-88FC-15B410AFE7E4}" type="datetimeFigureOut">
              <a:rPr lang="en-US" smtClean="0"/>
              <a:t>02-Jun-25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783E3A-F9E7-48C8-8C23-4804C31A9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9376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783E3A-F9E7-48C8-8C23-4804C31A9E4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6757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C128FA71-3A18-48C0-980F-4B68F7F63042}" type="datetime1">
              <a:rPr lang="en-US" smtClean="0"/>
              <a:t>02-Jun-25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899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02-Jun-25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67380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02-Jun-25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41171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02-Jun-25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692472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02-Jun-25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783325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02-Jun-25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875865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02-Jun-25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131558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4EDB3-C0E8-45F8-9E1D-1B6C8D1880C0}" type="datetime1">
              <a:rPr lang="en-US" smtClean="0"/>
              <a:t>02-Jun-25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115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0EC4B-54ED-4041-B552-9BA760FA3DBA}" type="datetime1">
              <a:rPr lang="en-US" smtClean="0"/>
              <a:t>02-Jun-25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880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210E-201E-4473-82AC-2466F5386C38}" type="datetime1">
              <a:rPr lang="en-US" smtClean="0"/>
              <a:t>02-Jun-25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011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EA198-6CAB-4B8F-B93F-1F9C8C4B6CE7}" type="datetime1">
              <a:rPr lang="en-US" smtClean="0"/>
              <a:t>02-Jun-25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919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6041F-4525-44D5-AA4F-332294BF1F56}" type="datetime1">
              <a:rPr lang="en-US" smtClean="0"/>
              <a:t>02-Jun-25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341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57091-BBDF-4EB9-BA6B-2BB67AC4FC0F}" type="datetime1">
              <a:rPr lang="en-US" smtClean="0"/>
              <a:t>02-Jun-25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623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B226B-77A6-410C-9796-083F278E0125}" type="datetime1">
              <a:rPr lang="en-US" smtClean="0"/>
              <a:t>02-Jun-25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823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A578B-D289-4C40-8593-3D356C49DA58}" type="datetime1">
              <a:rPr lang="en-US" smtClean="0"/>
              <a:t>02-Jun-25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944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FAE3-14DB-48A7-A80F-80DDB072CE3D}" type="datetime1">
              <a:rPr lang="en-US" smtClean="0"/>
              <a:t>02-Jun-25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610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5EAEF-6478-4102-8F5D-A5FE9FC97ACB}" type="datetime1">
              <a:rPr lang="en-US" smtClean="0"/>
              <a:t>02-Jun-25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262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67F45AC6-C491-4585-A584-9CE2AF7D5500}" type="datetime1">
              <a:rPr lang="en-US" smtClean="0"/>
              <a:t>02-Jun-25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076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9" r:id="rId1"/>
    <p:sldLayoutId id="2147483810" r:id="rId2"/>
    <p:sldLayoutId id="2147483811" r:id="rId3"/>
    <p:sldLayoutId id="2147483812" r:id="rId4"/>
    <p:sldLayoutId id="2147483813" r:id="rId5"/>
    <p:sldLayoutId id="2147483814" r:id="rId6"/>
    <p:sldLayoutId id="2147483815" r:id="rId7"/>
    <p:sldLayoutId id="2147483816" r:id="rId8"/>
    <p:sldLayoutId id="2147483817" r:id="rId9"/>
    <p:sldLayoutId id="2147483818" r:id="rId10"/>
    <p:sldLayoutId id="2147483819" r:id="rId11"/>
    <p:sldLayoutId id="2147483820" r:id="rId12"/>
    <p:sldLayoutId id="2147483821" r:id="rId13"/>
    <p:sldLayoutId id="2147483822" r:id="rId14"/>
    <p:sldLayoutId id="2147483823" r:id="rId15"/>
    <p:sldLayoutId id="2147483824" r:id="rId16"/>
    <p:sldLayoutId id="2147483825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CAB41-328B-FB06-42FF-2DF408F6A0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0268" y="1649058"/>
            <a:ext cx="10691464" cy="1779942"/>
          </a:xfrm>
        </p:spPr>
        <p:txBody>
          <a:bodyPr anchor="b">
            <a:normAutofit/>
          </a:bodyPr>
          <a:lstStyle/>
          <a:p>
            <a:pPr algn="ctr"/>
            <a:r>
              <a:rPr lang="ru-RU" sz="3000" dirty="0"/>
              <a:t>Прибирање на податоци за различни производи од повеќе е-продавници, нивно претпроцесирање и стандардизација</a:t>
            </a:r>
            <a:endParaRPr lang="en-US" sz="30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79CD869-970C-6CAA-2820-8004008DBD04}"/>
              </a:ext>
            </a:extLst>
          </p:cNvPr>
          <p:cNvSpPr txBox="1"/>
          <p:nvPr/>
        </p:nvSpPr>
        <p:spPr>
          <a:xfrm>
            <a:off x="599768" y="5762979"/>
            <a:ext cx="39918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k-MK" sz="1400" dirty="0">
                <a:solidFill>
                  <a:schemeClr val="bg1"/>
                </a:solidFill>
              </a:rPr>
              <a:t>Изработка: Саво Костадинов, 201147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49848FB-F6AF-F128-D2E2-757194E6FC9C}"/>
              </a:ext>
            </a:extLst>
          </p:cNvPr>
          <p:cNvSpPr txBox="1"/>
          <p:nvPr/>
        </p:nvSpPr>
        <p:spPr>
          <a:xfrm>
            <a:off x="8372167" y="5762978"/>
            <a:ext cx="36821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k-MK" sz="1400" dirty="0">
                <a:solidFill>
                  <a:schemeClr val="bg1"/>
                </a:solidFill>
              </a:rPr>
              <a:t>Ментор: асс. Димитар Пешевски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4156330-D20A-8E16-D0CE-58C317DF6C48}"/>
              </a:ext>
            </a:extLst>
          </p:cNvPr>
          <p:cNvSpPr txBox="1"/>
          <p:nvPr/>
        </p:nvSpPr>
        <p:spPr>
          <a:xfrm>
            <a:off x="5604387" y="5916868"/>
            <a:ext cx="9832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k-MK" sz="1200" dirty="0">
                <a:solidFill>
                  <a:schemeClr val="bg1"/>
                </a:solidFill>
              </a:rPr>
              <a:t>Јуни, 2025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7765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789FE3FA-A44C-4C6B-9291-3D7327AF84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D75838-7FA2-4AAF-9C77-E34C3B4AD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06B0C47-1CFB-42F6-B66C-063C5B601F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801794"/>
            <a:ext cx="11000237" cy="52482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F85B938-6BC7-4B98-9953-B70B364657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832724D-3988-C48E-C872-33F98C57A5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0030" y="801794"/>
            <a:ext cx="1633673" cy="42830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AA0E2C8-DE86-79DA-B006-0E0EB0ECCA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297" y="1091997"/>
            <a:ext cx="8775294" cy="340042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01999CC-C8F3-CDDC-97C5-0E6ABDC49D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1124" y="3439330"/>
            <a:ext cx="5250734" cy="300997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8869489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5B44741E-4F8A-4DC4-96E4-E4A2E555A8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1FDC0C6-6677-4608-AE99-98D3C7BB1F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589982C5-DDA9-41E0-8CF5-F83999C1BC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6E454F1-BC7B-4FC5-901F-84095FC678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0BDA7F3-0D92-4CE5-B124-114C29D28F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86F90B9-54A4-4A43-B853-11AA290E0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B5E538A9-6169-4720-88AE-7AE14BE802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59E5CEE5-D27F-4281-9293-590AD4163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2FCAD798-DEC5-4392-90CE-C46AD6CE68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33474BD5-5CDD-4624-B265-461D5D2FAB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64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7541F74-7AB4-44F5-B299-DC46587E9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7C5CDCA-4575-4FF4-A5EC-64DC449B2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0742D19B-10DE-4D94-98F8-1F12F9938F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BC4F9F2-5068-498F-A8BD-B7B1053288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53E1DABB-ED82-4D7D-8F9D-4F5168E3E5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93468F7E-1797-41D7-AB73-3AD2C4C253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A20D4073-E031-435E-B8A6-63CEA7375E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7" name="Freeform 5">
              <a:extLst>
                <a:ext uri="{FF2B5EF4-FFF2-40B4-BE49-F238E27FC236}">
                  <a16:creationId xmlns:a16="http://schemas.microsoft.com/office/drawing/2014/main" id="{8304B15C-CB59-49EF-BEFA-F4B5CFF1FE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5">
              <a:extLst>
                <a:ext uri="{FF2B5EF4-FFF2-40B4-BE49-F238E27FC236}">
                  <a16:creationId xmlns:a16="http://schemas.microsoft.com/office/drawing/2014/main" id="{6739E239-4B56-4CD1-B3C9-F44730C4B1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5">
              <a:extLst>
                <a:ext uri="{FF2B5EF4-FFF2-40B4-BE49-F238E27FC236}">
                  <a16:creationId xmlns:a16="http://schemas.microsoft.com/office/drawing/2014/main" id="{B97F9A81-D694-4C86-AF0C-8D592AFE28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9E382A3D-2F90-475C-8DF2-F666FEA342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6F478C-976A-6B37-7BC6-1C4AA2C98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3171" y="1143000"/>
            <a:ext cx="8825658" cy="338921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>
                <a:solidFill>
                  <a:srgbClr val="FFFFFF"/>
                </a:solidFill>
              </a:rPr>
              <a:t>Ви благодарам на вниманието</a:t>
            </a:r>
          </a:p>
        </p:txBody>
      </p:sp>
    </p:spTree>
    <p:extLst>
      <p:ext uri="{BB962C8B-B14F-4D97-AF65-F5344CB8AC3E}">
        <p14:creationId xmlns:p14="http://schemas.microsoft.com/office/powerpoint/2010/main" val="1145727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04C74-2CDD-BBA6-F9D3-02751AAEF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54618"/>
            <a:ext cx="1712072" cy="706964"/>
          </a:xfrm>
        </p:spPr>
        <p:txBody>
          <a:bodyPr>
            <a:normAutofit/>
          </a:bodyPr>
          <a:lstStyle/>
          <a:p>
            <a:r>
              <a:rPr lang="mk-MK" dirty="0"/>
              <a:t>Вовед</a:t>
            </a: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D844D5A-B543-B356-22C9-EED02A6EA46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54954" y="2603500"/>
            <a:ext cx="5211979" cy="34163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algn="just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Е-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трговијата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нуди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голем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обем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на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податоци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цени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опис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рецензии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)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кои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се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клучни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за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бизнис-анализа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.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Собирањето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и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обработката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на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овие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податоци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овозможува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подобро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разбирање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на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пазарот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и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донесување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подобри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одлуки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just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Целта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на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проектот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е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автоматско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прибирање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на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податоци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за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производи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од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повеќе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онлајн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продавници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и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подоцнежно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нивно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уредување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и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стандардизација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.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Така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се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добива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единствен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унифициран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сет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за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анализа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4C326C0-E33C-917B-A6A8-A89CCAA86B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6794" y="3228649"/>
            <a:ext cx="2113027" cy="378365"/>
          </a:xfrm>
          <a:prstGeom prst="roundRect">
            <a:avLst>
              <a:gd name="adj" fmla="val 1858"/>
            </a:avLst>
          </a:prstGeom>
          <a:effectLst/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B483B1F-D521-FD0B-01F3-3FCAEF9A89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8369" y="4391137"/>
            <a:ext cx="2089876" cy="1628662"/>
          </a:xfrm>
          <a:prstGeom prst="roundRect">
            <a:avLst>
              <a:gd name="adj" fmla="val 1858"/>
            </a:avLst>
          </a:prstGeom>
          <a:effectLst/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661781E-1802-F25C-4DC8-816615A57B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30728" y="3076065"/>
            <a:ext cx="2113028" cy="2471168"/>
          </a:xfrm>
          <a:prstGeom prst="roundRect">
            <a:avLst>
              <a:gd name="adj" fmla="val 1858"/>
            </a:avLst>
          </a:prstGeom>
          <a:effectLst/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055C2F8-4348-FA2D-2958-F8B9673F4D6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37978" y="5891211"/>
            <a:ext cx="933450" cy="25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632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324E43EB-867C-4B35-9A5C-E435157C7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01B1A260-8A72-4E08-82CC-DB3DB0A49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F5EE446B-EFB2-4F6A-AC6E-936E92DB5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3483BA79-FCF5-4852-AF0E-CA634727E3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A2630BA5-8A74-4D0A-BB80-42BB6E2D0C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BD6109B2-DB31-43CB-950B-AB02BC17CF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4F4C0381-B807-4F22-9362-4CF1EA4ED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32DC58E5-A2AB-4AF3-BFDC-51F45B859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5A82E722-60BE-4C4A-93FB-ED5C9D25F9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61" name="Freeform 5">
              <a:extLst>
                <a:ext uri="{FF2B5EF4-FFF2-40B4-BE49-F238E27FC236}">
                  <a16:creationId xmlns:a16="http://schemas.microsoft.com/office/drawing/2014/main" id="{BD917B57-2D0B-49F7-99D0-3E0D111382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Freeform 5">
              <a:extLst>
                <a:ext uri="{FF2B5EF4-FFF2-40B4-BE49-F238E27FC236}">
                  <a16:creationId xmlns:a16="http://schemas.microsoft.com/office/drawing/2014/main" id="{ED29444E-A895-4493-BEBA-CBD61CF471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Freeform 5">
              <a:extLst>
                <a:ext uri="{FF2B5EF4-FFF2-40B4-BE49-F238E27FC236}">
                  <a16:creationId xmlns:a16="http://schemas.microsoft.com/office/drawing/2014/main" id="{9237B3E9-B2D7-4C20-930D-6FD74FFB5C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06FBEA8-496B-FE94-6BEA-0EC5D7F1B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087" y="1130603"/>
            <a:ext cx="3342442" cy="4596794"/>
          </a:xfrm>
        </p:spPr>
        <p:txBody>
          <a:bodyPr anchor="ctr">
            <a:normAutofit/>
          </a:bodyPr>
          <a:lstStyle/>
          <a:p>
            <a:r>
              <a:rPr lang="ru-RU" sz="3200">
                <a:solidFill>
                  <a:srgbClr val="EBEBEB"/>
                </a:solidFill>
              </a:rPr>
              <a:t>Собирање на податоци (Web Scraping)</a:t>
            </a:r>
            <a:endParaRPr lang="en-US" sz="3200">
              <a:solidFill>
                <a:srgbClr val="EBEBEB"/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FBAFE87-D787-ADA1-DFDF-5F656DD1057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290077" y="437513"/>
            <a:ext cx="5502614" cy="59543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Web Scraping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е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процес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на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автоматско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собирање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податоци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од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веб-страници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.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Овие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податоци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може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да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се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користат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за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анализа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споредба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и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извлекување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бизнис-иновативни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информации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just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Технологии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Јазик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Python,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библиотека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BeautifulSoup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за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парсирање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на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HTML, Selenium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за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динамичко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преземање</a:t>
            </a:r>
            <a:r>
              <a:rPr lang="mk-MK" altLang="en-US" sz="2000" dirty="0">
                <a:latin typeface="Arial" panose="020B0604020202020204" pitchFamily="34" charset="0"/>
              </a:rPr>
              <a:t> податоци од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страници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just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Чекори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Идентификување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на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релевантни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URL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адреси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и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страници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just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mk-MK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Испраќање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HTTP </a:t>
            </a:r>
            <a:r>
              <a:rPr lang="en-US" altLang="en-US" sz="2000" dirty="0">
                <a:latin typeface="Arial" panose="020B0604020202020204" pitchFamily="34" charset="0"/>
              </a:rPr>
              <a:t>request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и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добивање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HTML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содржина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just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Екстракција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на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потребните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елементи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име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цена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опис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)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од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HTML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структура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just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Складирање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на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екстрахираните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податоци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во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CSVформат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just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0531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E87B50C-BA86-4F51-A3E5-EE1354FCE4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duotone>
                <a:schemeClr val="dk2">
                  <a:shade val="69000"/>
                  <a:hueMod val="108000"/>
                  <a:satMod val="164000"/>
                  <a:lumMod val="74000"/>
                </a:schemeClr>
                <a:schemeClr val="dk2">
                  <a:tint val="96000"/>
                  <a:hueMod val="88000"/>
                  <a:satMod val="140000"/>
                  <a:lumMod val="132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E7DC5BDA-5569-44D1-B022-C75E74FC53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794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49300B-0162-E0A0-C5C9-6C231CA12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3" y="973668"/>
            <a:ext cx="8761413" cy="70696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ru-RU" sz="2500">
                <a:solidFill>
                  <a:srgbClr val="FFFFFF"/>
                </a:solidFill>
              </a:rPr>
              <a:t>Претпроцесирање на податоците (Data Cleaning)</a:t>
            </a:r>
            <a:endParaRPr lang="en-US" sz="2500">
              <a:solidFill>
                <a:srgbClr val="FFFFFF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125878-85CE-4A00-BA94-36987E3410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64B4350E-4817-BB9F-A5BD-48633706C22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832892"/>
              </p:ext>
            </p:extLst>
          </p:nvPr>
        </p:nvGraphicFramePr>
        <p:xfrm>
          <a:off x="1286934" y="2324100"/>
          <a:ext cx="9625383" cy="34226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478180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CAF1E58-D170-4EF3-8E1A-992DA3688F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duotone>
                <a:schemeClr val="dk2">
                  <a:shade val="69000"/>
                  <a:hueMod val="108000"/>
                  <a:satMod val="164000"/>
                  <a:lumMod val="74000"/>
                </a:schemeClr>
                <a:schemeClr val="dk2">
                  <a:tint val="96000"/>
                  <a:hueMod val="88000"/>
                  <a:satMod val="140000"/>
                  <a:lumMod val="132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EACCB19-3F29-416E-BD93-24BDDE373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9C41423-F9F7-4333-A541-61582D3D23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A66DA090-6BD9-45CC-B782-02767069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A9F93AF-9489-4B8A-AA6B-1B00D3CA68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5713412" y="402165"/>
            <a:ext cx="6055253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0" name="Freeform 5">
            <a:extLst>
              <a:ext uri="{FF2B5EF4-FFF2-40B4-BE49-F238E27FC236}">
                <a16:creationId xmlns:a16="http://schemas.microsoft.com/office/drawing/2014/main" id="{2F459F0B-865B-481D-9AC3-15C76A336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2229377" y="2801721"/>
            <a:ext cx="6053670" cy="1254558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2" name="Freeform 5">
            <a:extLst>
              <a:ext uri="{FF2B5EF4-FFF2-40B4-BE49-F238E27FC236}">
                <a16:creationId xmlns:a16="http://schemas.microsoft.com/office/drawing/2014/main" id="{61CDB3A6-B686-4E1D-AD52-3DC038A45E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64F8F9-12D3-93BC-20A0-820811CFC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7"/>
            <a:ext cx="2942210" cy="4833745"/>
          </a:xfrm>
        </p:spPr>
        <p:txBody>
          <a:bodyPr>
            <a:normAutofit/>
          </a:bodyPr>
          <a:lstStyle/>
          <a:p>
            <a:r>
              <a:rPr lang="ru-RU" sz="2500">
                <a:solidFill>
                  <a:srgbClr val="EBEBEB"/>
                </a:solidFill>
              </a:rPr>
              <a:t>Стандардирање и обединување на податоците</a:t>
            </a:r>
            <a:endParaRPr lang="en-US" sz="2500">
              <a:solidFill>
                <a:srgbClr val="EBEBEB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D38E400-4F30-481D-A5DC-5AA21A2CB8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69131B29-82C2-6FDF-4358-8BCEC62BDD6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5044299"/>
              </p:ext>
            </p:extLst>
          </p:nvPr>
        </p:nvGraphicFramePr>
        <p:xfrm>
          <a:off x="5194300" y="808038"/>
          <a:ext cx="6391275" cy="5246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02219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ECAF1E58-D170-4EF3-8E1A-992DA3688F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duotone>
                <a:schemeClr val="dk2">
                  <a:shade val="69000"/>
                  <a:hueMod val="108000"/>
                  <a:satMod val="164000"/>
                  <a:lumMod val="74000"/>
                </a:schemeClr>
                <a:schemeClr val="dk2">
                  <a:tint val="96000"/>
                  <a:hueMod val="88000"/>
                  <a:satMod val="140000"/>
                  <a:lumMod val="132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3EACCB19-3F29-416E-BD93-24BDDE373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39C41423-F9F7-4333-A541-61582D3D23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2" name="Freeform 5">
            <a:extLst>
              <a:ext uri="{FF2B5EF4-FFF2-40B4-BE49-F238E27FC236}">
                <a16:creationId xmlns:a16="http://schemas.microsoft.com/office/drawing/2014/main" id="{A66DA090-6BD9-45CC-B782-02767069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A9F93AF-9489-4B8A-AA6B-1B00D3CA68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5713412" y="402165"/>
            <a:ext cx="6055253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6" name="Freeform 5">
            <a:extLst>
              <a:ext uri="{FF2B5EF4-FFF2-40B4-BE49-F238E27FC236}">
                <a16:creationId xmlns:a16="http://schemas.microsoft.com/office/drawing/2014/main" id="{2F459F0B-865B-481D-9AC3-15C76A336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2229377" y="2801721"/>
            <a:ext cx="6053670" cy="1254558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48" name="Freeform 5">
            <a:extLst>
              <a:ext uri="{FF2B5EF4-FFF2-40B4-BE49-F238E27FC236}">
                <a16:creationId xmlns:a16="http://schemas.microsoft.com/office/drawing/2014/main" id="{61CDB3A6-B686-4E1D-AD52-3DC038A45E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CAD75A-AC22-B513-C959-43B9CF5A8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7"/>
            <a:ext cx="2942210" cy="4833745"/>
          </a:xfrm>
        </p:spPr>
        <p:txBody>
          <a:bodyPr>
            <a:normAutofit/>
          </a:bodyPr>
          <a:lstStyle/>
          <a:p>
            <a:r>
              <a:rPr lang="ru-RU" sz="3100">
                <a:solidFill>
                  <a:srgbClr val="EBEBEB"/>
                </a:solidFill>
              </a:rPr>
              <a:t>Процес на обединување на податоците (технички детали)</a:t>
            </a:r>
            <a:endParaRPr lang="en-US" sz="3100">
              <a:solidFill>
                <a:srgbClr val="EBEBEB"/>
              </a:solidFill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3D38E400-4F30-481D-A5DC-5AA21A2CB8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32" name="Rectangle 2">
            <a:extLst>
              <a:ext uri="{FF2B5EF4-FFF2-40B4-BE49-F238E27FC236}">
                <a16:creationId xmlns:a16="http://schemas.microsoft.com/office/drawing/2014/main" id="{C76C55F5-917E-AAD4-626B-B56BD36DE7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3415388"/>
              </p:ext>
            </p:extLst>
          </p:nvPr>
        </p:nvGraphicFramePr>
        <p:xfrm>
          <a:off x="4790189" y="585217"/>
          <a:ext cx="6978476" cy="59873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379808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314C310-850D-4491-AA52-C75BEA68B6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4EC3799-3F52-48CE-85CC-83AED368E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3FC2939-BF10-4CBC-904B-74A17D4B9C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266B6D5D-11B6-40A6-9CEF-F0B0D104C5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7A67CA7-1408-340C-E7A6-FED54FEF0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247" y="1085549"/>
            <a:ext cx="3430947" cy="4686903"/>
          </a:xfrm>
        </p:spPr>
        <p:txBody>
          <a:bodyPr anchor="ctr">
            <a:normAutofit/>
          </a:bodyPr>
          <a:lstStyle/>
          <a:p>
            <a:pPr algn="r"/>
            <a:r>
              <a:rPr lang="mk-MK">
                <a:solidFill>
                  <a:schemeClr val="tx1"/>
                </a:solidFill>
              </a:rPr>
              <a:t>Анализа на податоците</a:t>
            </a: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89E20C7-BB50-4317-93C7-90C8ED80B2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930986"/>
            <a:ext cx="0" cy="3200400"/>
          </a:xfrm>
          <a:prstGeom prst="line">
            <a:avLst/>
          </a:prstGeom>
          <a:ln w="15875" cap="sq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9F731D08-2906-2311-21CB-0D1708618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1399" y="1085549"/>
            <a:ext cx="5579707" cy="4686903"/>
          </a:xfrm>
        </p:spPr>
        <p:txBody>
          <a:bodyPr anchor="ctr">
            <a:normAutofit/>
          </a:bodyPr>
          <a:lstStyle/>
          <a:p>
            <a:pPr algn="just">
              <a:lnSpc>
                <a:spcPct val="90000"/>
              </a:lnSpc>
              <a:buNone/>
            </a:pPr>
            <a:r>
              <a:rPr lang="ru-RU" sz="1500" dirty="0">
                <a:solidFill>
                  <a:schemeClr val="tx1"/>
                </a:solidFill>
              </a:rPr>
              <a:t>По собирањето и обработката, следи описна анализа на податоците. </a:t>
            </a:r>
            <a:r>
              <a:rPr lang="ru-RU" sz="1500" b="1" dirty="0">
                <a:solidFill>
                  <a:schemeClr val="tx1"/>
                </a:solidFill>
              </a:rPr>
              <a:t>Дескриптивна статистика</a:t>
            </a:r>
            <a:r>
              <a:rPr lang="ru-RU" sz="1500" dirty="0">
                <a:solidFill>
                  <a:schemeClr val="tx1"/>
                </a:solidFill>
              </a:rPr>
              <a:t> сумира карактеристиките на сетот (на пр., средна, медијана, минимум/максимум). Податоците се визуелизираат со графики (хистограми, столбични дијаграми) за идентификација на трендови и аномалии.</a:t>
            </a:r>
          </a:p>
          <a:p>
            <a:pPr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ru-RU" sz="1500" i="1" dirty="0">
                <a:solidFill>
                  <a:schemeClr val="tx1"/>
                </a:solidFill>
              </a:rPr>
              <a:t>Клучни статистики:</a:t>
            </a:r>
            <a:r>
              <a:rPr lang="ru-RU" sz="1500" dirty="0">
                <a:solidFill>
                  <a:schemeClr val="tx1"/>
                </a:solidFill>
              </a:rPr>
              <a:t> Средна цена, медијана, распон (стандардна девијација) и други мерки.</a:t>
            </a:r>
          </a:p>
          <a:p>
            <a:pPr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ru-RU" sz="1500" i="1" dirty="0">
                <a:solidFill>
                  <a:schemeClr val="tx1"/>
                </a:solidFill>
              </a:rPr>
              <a:t>Графички приказ:</a:t>
            </a:r>
            <a:r>
              <a:rPr lang="ru-RU" sz="1500" dirty="0">
                <a:solidFill>
                  <a:schemeClr val="tx1"/>
                </a:solidFill>
              </a:rPr>
              <a:t> Хистограм на распределба на цени; столбичен дијаграм на број на продукти по категорија; scatter plot споредба на цена и рејтинг.</a:t>
            </a:r>
          </a:p>
          <a:p>
            <a:pPr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ru-RU" sz="1500" i="1" dirty="0">
                <a:solidFill>
                  <a:schemeClr val="tx1"/>
                </a:solidFill>
              </a:rPr>
              <a:t>Анализа:</a:t>
            </a:r>
            <a:r>
              <a:rPr lang="ru-RU" sz="1500" dirty="0">
                <a:solidFill>
                  <a:schemeClr val="tx1"/>
                </a:solidFill>
              </a:rPr>
              <a:t> Откривање на доминантни категории, колебање на цени, корелации (на пр. дали податоците од различни продавници се слични по категории).</a:t>
            </a:r>
          </a:p>
          <a:p>
            <a:pPr algn="just">
              <a:lnSpc>
                <a:spcPct val="90000"/>
              </a:lnSpc>
            </a:pPr>
            <a:endParaRPr lang="en-US" sz="1500" dirty="0">
              <a:solidFill>
                <a:schemeClr val="tx1"/>
              </a:solidFill>
            </a:endParaRPr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0308D749-5984-4BB8-A788-A85D24304A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b="0" i="0" kern="120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1" dirty="0">
              <a:solidFill>
                <a:srgbClr val="B31166"/>
              </a:solidFill>
            </a:endParaRPr>
          </a:p>
        </p:txBody>
      </p:sp>
      <p:sp>
        <p:nvSpPr>
          <p:cNvPr id="18" name="Date Placeholder 3">
            <a:extLst>
              <a:ext uri="{FF2B5EF4-FFF2-40B4-BE49-F238E27FC236}">
                <a16:creationId xmlns:a16="http://schemas.microsoft.com/office/drawing/2014/main" id="{95B8172D-A4C8-41B4-8991-78BBEC4039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7718854" y="6391839"/>
            <a:ext cx="2997637" cy="30479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l" defTabSz="457200" rtl="0" eaLnBrk="1" latinLnBrk="0" hangingPunct="1">
              <a:defRPr sz="1000" b="0" i="0" kern="120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b="1" dirty="0">
              <a:solidFill>
                <a:srgbClr val="B311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2815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314C310-850D-4491-AA52-C75BEA68B6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4EC3799-3F52-48CE-85CC-83AED368E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3FC2939-BF10-4CBC-904B-74A17D4B9C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266B6D5D-11B6-40A6-9CEF-F0B0D104C5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5C3C129-AC21-B7AC-1516-BE2674D38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247" y="1085549"/>
            <a:ext cx="3430947" cy="4686903"/>
          </a:xfrm>
        </p:spPr>
        <p:txBody>
          <a:bodyPr anchor="ctr">
            <a:normAutofit/>
          </a:bodyPr>
          <a:lstStyle/>
          <a:p>
            <a:pPr algn="r"/>
            <a:r>
              <a:rPr lang="mk-MK" dirty="0">
                <a:solidFill>
                  <a:schemeClr val="tx1"/>
                </a:solidFill>
              </a:rPr>
              <a:t>Резултати и клучни наоди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89E20C7-BB50-4317-93C7-90C8ED80B2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930986"/>
            <a:ext cx="0" cy="3200400"/>
          </a:xfrm>
          <a:prstGeom prst="line">
            <a:avLst/>
          </a:prstGeom>
          <a:ln w="15875" cap="sq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951F1E-FF9A-ABD7-0869-0195CB1542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1399" y="1085549"/>
            <a:ext cx="5579707" cy="4686903"/>
          </a:xfrm>
        </p:spPr>
        <p:txBody>
          <a:bodyPr anchor="ctr">
            <a:normAutofit/>
          </a:bodyPr>
          <a:lstStyle/>
          <a:p>
            <a:pPr algn="just">
              <a:lnSpc>
                <a:spcPct val="90000"/>
              </a:lnSpc>
              <a:buNone/>
            </a:pPr>
            <a:r>
              <a:rPr lang="ru-RU" sz="1700" dirty="0">
                <a:solidFill>
                  <a:schemeClr val="tx1"/>
                </a:solidFill>
              </a:rPr>
              <a:t>Пример на резултати: Во табела се прикажани клучни статистички броеви за собраните податоци (на пр., вкупен број продукти, просечна цена, распон на цени). Овие клучни вредности даваат увид во составот и опсегот на собраните информации. Исто така е прикажан и број на производи по категорија за секоја продавница.</a:t>
            </a:r>
          </a:p>
          <a:p>
            <a:pPr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ru-RU" sz="1700" dirty="0">
                <a:solidFill>
                  <a:schemeClr val="tx1"/>
                </a:solidFill>
              </a:rPr>
              <a:t>Вкупно собрани производи: </a:t>
            </a:r>
            <a:r>
              <a:rPr lang="en-US" sz="1700" b="1" dirty="0">
                <a:solidFill>
                  <a:schemeClr val="tx1"/>
                </a:solidFill>
              </a:rPr>
              <a:t>4926</a:t>
            </a:r>
            <a:r>
              <a:rPr lang="ru-RU" sz="1700" dirty="0">
                <a:solidFill>
                  <a:schemeClr val="tx1"/>
                </a:solidFill>
              </a:rPr>
              <a:t> (од 3 најголеми е-продавници).</a:t>
            </a:r>
          </a:p>
          <a:p>
            <a:pPr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ru-RU" sz="1700" dirty="0">
                <a:solidFill>
                  <a:schemeClr val="tx1"/>
                </a:solidFill>
              </a:rPr>
              <a:t>Табела со резултати: еден пример е табела со вкупен број предмети и просечни цени по продавница.</a:t>
            </a:r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0308D749-5984-4BB8-A788-A85D24304A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b="0" i="0" kern="120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1" dirty="0">
              <a:solidFill>
                <a:srgbClr val="B31166"/>
              </a:solidFill>
            </a:endParaRPr>
          </a:p>
        </p:txBody>
      </p:sp>
      <p:sp>
        <p:nvSpPr>
          <p:cNvPr id="18" name="Date Placeholder 3">
            <a:extLst>
              <a:ext uri="{FF2B5EF4-FFF2-40B4-BE49-F238E27FC236}">
                <a16:creationId xmlns:a16="http://schemas.microsoft.com/office/drawing/2014/main" id="{95B8172D-A4C8-41B4-8991-78BBEC4039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7718854" y="6391839"/>
            <a:ext cx="2997637" cy="30479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l" defTabSz="457200" rtl="0" eaLnBrk="1" latinLnBrk="0" hangingPunct="1">
              <a:defRPr sz="1000" b="0" i="0" kern="120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b="1" dirty="0">
              <a:solidFill>
                <a:srgbClr val="B311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43766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E87B50C-BA86-4F51-A3E5-EE1354FCE4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duotone>
                <a:schemeClr val="dk2">
                  <a:shade val="69000"/>
                  <a:hueMod val="108000"/>
                  <a:satMod val="164000"/>
                  <a:lumMod val="74000"/>
                </a:schemeClr>
                <a:schemeClr val="dk2">
                  <a:tint val="96000"/>
                  <a:hueMod val="88000"/>
                  <a:satMod val="140000"/>
                  <a:lumMod val="132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E7DC5BDA-5569-44D1-B022-C75E74FC53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794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7B1EE6-F33C-260B-2243-5712BAA94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3" y="973668"/>
            <a:ext cx="8761413" cy="706964"/>
          </a:xfrm>
        </p:spPr>
        <p:txBody>
          <a:bodyPr>
            <a:normAutofit/>
          </a:bodyPr>
          <a:lstStyle/>
          <a:p>
            <a:r>
              <a:rPr lang="mk-MK">
                <a:solidFill>
                  <a:srgbClr val="FFFFFF"/>
                </a:solidFill>
              </a:rPr>
              <a:t>Заклучок и идни чекори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125878-85CE-4A00-BA94-36987E3410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B09C29B0-7F03-E4DC-5C2B-335F83BFB15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46896481"/>
              </p:ext>
            </p:extLst>
          </p:nvPr>
        </p:nvGraphicFramePr>
        <p:xfrm>
          <a:off x="1286934" y="2324100"/>
          <a:ext cx="9625383" cy="34226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14922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328</TotalTime>
  <Words>792</Words>
  <Application>Microsoft Office PowerPoint</Application>
  <PresentationFormat>Widescreen</PresentationFormat>
  <Paragraphs>42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Aptos</vt:lpstr>
      <vt:lpstr>Arial</vt:lpstr>
      <vt:lpstr>Century Gothic</vt:lpstr>
      <vt:lpstr>Wingdings 3</vt:lpstr>
      <vt:lpstr>Ion Boardroom</vt:lpstr>
      <vt:lpstr>Прибирање на податоци за различни производи од повеќе е-продавници, нивно претпроцесирање и стандардизација</vt:lpstr>
      <vt:lpstr>Вовед</vt:lpstr>
      <vt:lpstr>Собирање на податоци (Web Scraping)</vt:lpstr>
      <vt:lpstr>Претпроцесирање на податоците (Data Cleaning)</vt:lpstr>
      <vt:lpstr>Стандардирање и обединување на податоците</vt:lpstr>
      <vt:lpstr>Процес на обединување на податоците (технички детали)</vt:lpstr>
      <vt:lpstr>Анализа на податоците</vt:lpstr>
      <vt:lpstr>Резултати и клучни наоди</vt:lpstr>
      <vt:lpstr>Заклучок и идни чекори</vt:lpstr>
      <vt:lpstr>PowerPoint Presentation</vt:lpstr>
      <vt:lpstr>Ви благодарам на вниманието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Savo Kostadinov</dc:creator>
  <cp:lastModifiedBy>Savo Kostadinov</cp:lastModifiedBy>
  <cp:revision>4</cp:revision>
  <dcterms:created xsi:type="dcterms:W3CDTF">2025-06-01T16:10:36Z</dcterms:created>
  <dcterms:modified xsi:type="dcterms:W3CDTF">2025-06-02T11:06:12Z</dcterms:modified>
</cp:coreProperties>
</file>