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8" r:id="rId7"/>
    <p:sldId id="262" r:id="rId8"/>
    <p:sldId id="263" r:id="rId9"/>
    <p:sldId id="264" r:id="rId10"/>
    <p:sldId id="265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49C44-DA88-4FD1-B626-41C99B3ECDAF}" v="80" dt="2019-06-20T09:49:12.240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 autoAdjust="0"/>
    <p:restoredTop sz="86243" autoAdjust="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sap, Jeremy" userId="2adf4f61-9fb0-4aa8-b2e5-94d4fe42bd36" providerId="ADAL" clId="{C5549C44-DA88-4FD1-B626-41C99B3ECDAF}"/>
    <pc:docChg chg="undo redo custSel addSld delSld modSld">
      <pc:chgData name="Otsap, Jeremy" userId="2adf4f61-9fb0-4aa8-b2e5-94d4fe42bd36" providerId="ADAL" clId="{C5549C44-DA88-4FD1-B626-41C99B3ECDAF}" dt="2019-06-20T09:49:12.225" v="2341" actId="14100"/>
      <pc:docMkLst>
        <pc:docMk/>
      </pc:docMkLst>
      <pc:sldChg chg="modSp">
        <pc:chgData name="Otsap, Jeremy" userId="2adf4f61-9fb0-4aa8-b2e5-94d4fe42bd36" providerId="ADAL" clId="{C5549C44-DA88-4FD1-B626-41C99B3ECDAF}" dt="2019-06-20T03:13:14.894" v="8" actId="20577"/>
        <pc:sldMkLst>
          <pc:docMk/>
          <pc:sldMk cId="112656648" sldId="257"/>
        </pc:sldMkLst>
        <pc:spChg chg="mod">
          <ac:chgData name="Otsap, Jeremy" userId="2adf4f61-9fb0-4aa8-b2e5-94d4fe42bd36" providerId="ADAL" clId="{C5549C44-DA88-4FD1-B626-41C99B3ECDAF}" dt="2019-06-20T03:13:14.894" v="8" actId="20577"/>
          <ac:spMkLst>
            <pc:docMk/>
            <pc:sldMk cId="112656648" sldId="257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3:15:55.487" v="78" actId="14100"/>
        <pc:sldMkLst>
          <pc:docMk/>
          <pc:sldMk cId="429984281" sldId="258"/>
        </pc:sldMkLst>
        <pc:spChg chg="mod">
          <ac:chgData name="Otsap, Jeremy" userId="2adf4f61-9fb0-4aa8-b2e5-94d4fe42bd36" providerId="ADAL" clId="{C5549C44-DA88-4FD1-B626-41C99B3ECDAF}" dt="2019-06-20T03:13:21.253" v="16" actId="20577"/>
          <ac:spMkLst>
            <pc:docMk/>
            <pc:sldMk cId="429984281" sldId="25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3:15:55.487" v="78" actId="14100"/>
          <ac:spMkLst>
            <pc:docMk/>
            <pc:sldMk cId="429984281" sldId="258"/>
            <ac:spMk id="3" creationId="{84A2DA3B-1A7D-4F9F-A5FF-880BD0E223A5}"/>
          </ac:spMkLst>
        </pc:spChg>
      </pc:sldChg>
      <pc:sldChg chg="addSp delSp modSp del">
        <pc:chgData name="Otsap, Jeremy" userId="2adf4f61-9fb0-4aa8-b2e5-94d4fe42bd36" providerId="ADAL" clId="{C5549C44-DA88-4FD1-B626-41C99B3ECDAF}" dt="2019-06-20T03:35:50.067" v="199" actId="2696"/>
        <pc:sldMkLst>
          <pc:docMk/>
          <pc:sldMk cId="4259217279" sldId="259"/>
        </pc:sldMkLst>
        <pc:spChg chg="mod">
          <ac:chgData name="Otsap, Jeremy" userId="2adf4f61-9fb0-4aa8-b2e5-94d4fe42bd36" providerId="ADAL" clId="{C5549C44-DA88-4FD1-B626-41C99B3ECDAF}" dt="2019-06-20T03:24:20.485" v="112" actId="113"/>
          <ac:spMkLst>
            <pc:docMk/>
            <pc:sldMk cId="4259217279" sldId="259"/>
            <ac:spMk id="2" creationId="{EA578BC1-88EC-4567-B7E8-25EE87349564}"/>
          </ac:spMkLst>
        </pc:spChg>
        <pc:picChg chg="add del mod">
          <ac:chgData name="Otsap, Jeremy" userId="2adf4f61-9fb0-4aa8-b2e5-94d4fe42bd36" providerId="ADAL" clId="{C5549C44-DA88-4FD1-B626-41C99B3ECDAF}" dt="2019-06-20T03:23:51.404" v="109" actId="478"/>
          <ac:picMkLst>
            <pc:docMk/>
            <pc:sldMk cId="4259217279" sldId="259"/>
            <ac:picMk id="3" creationId="{5C846D60-2689-4CE1-946F-16796918B7D4}"/>
          </ac:picMkLst>
        </pc:picChg>
        <pc:picChg chg="add mod ord">
          <ac:chgData name="Otsap, Jeremy" userId="2adf4f61-9fb0-4aa8-b2e5-94d4fe42bd36" providerId="ADAL" clId="{C5549C44-DA88-4FD1-B626-41C99B3ECDAF}" dt="2019-06-20T03:24:13.942" v="110" actId="1076"/>
          <ac:picMkLst>
            <pc:docMk/>
            <pc:sldMk cId="4259217279" sldId="259"/>
            <ac:picMk id="4" creationId="{AC23AFB9-AFDE-4868-A8C3-A4A7B4F42770}"/>
          </ac:picMkLst>
        </pc:picChg>
      </pc:sldChg>
      <pc:sldChg chg="addSp delSp modSp">
        <pc:chgData name="Otsap, Jeremy" userId="2adf4f61-9fb0-4aa8-b2e5-94d4fe42bd36" providerId="ADAL" clId="{C5549C44-DA88-4FD1-B626-41C99B3ECDAF}" dt="2019-06-20T04:28:56.323" v="442" actId="478"/>
        <pc:sldMkLst>
          <pc:docMk/>
          <pc:sldMk cId="455639899" sldId="260"/>
        </pc:sldMkLst>
        <pc:spChg chg="mod">
          <ac:chgData name="Otsap, Jeremy" userId="2adf4f61-9fb0-4aa8-b2e5-94d4fe42bd36" providerId="ADAL" clId="{C5549C44-DA88-4FD1-B626-41C99B3ECDAF}" dt="2019-06-20T03:40:03.917" v="221" actId="20577"/>
          <ac:spMkLst>
            <pc:docMk/>
            <pc:sldMk cId="455639899" sldId="260"/>
            <ac:spMk id="2" creationId="{EA578BC1-88EC-4567-B7E8-25EE87349564}"/>
          </ac:spMkLst>
        </pc:spChg>
        <pc:spChg chg="add del mod">
          <ac:chgData name="Otsap, Jeremy" userId="2adf4f61-9fb0-4aa8-b2e5-94d4fe42bd36" providerId="ADAL" clId="{C5549C44-DA88-4FD1-B626-41C99B3ECDAF}" dt="2019-06-20T03:56:55.405" v="351" actId="478"/>
          <ac:spMkLst>
            <pc:docMk/>
            <pc:sldMk cId="455639899" sldId="260"/>
            <ac:spMk id="3" creationId="{F07DBAED-27BF-47DF-A3DD-FE0753C69E81}"/>
          </ac:spMkLst>
        </pc:spChg>
        <pc:graphicFrameChg chg="add mod modGraphic">
          <ac:chgData name="Otsap, Jeremy" userId="2adf4f61-9fb0-4aa8-b2e5-94d4fe42bd36" providerId="ADAL" clId="{C5549C44-DA88-4FD1-B626-41C99B3ECDAF}" dt="2019-06-20T04:09:55.235" v="406" actId="113"/>
          <ac:graphicFrameMkLst>
            <pc:docMk/>
            <pc:sldMk cId="455639899" sldId="260"/>
            <ac:graphicFrameMk id="4" creationId="{473F0C16-F934-4A51-9EF4-73A893D102B4}"/>
          </ac:graphicFrameMkLst>
        </pc:graphicFrameChg>
        <pc:graphicFrameChg chg="add mod modGraphic">
          <ac:chgData name="Otsap, Jeremy" userId="2adf4f61-9fb0-4aa8-b2e5-94d4fe42bd36" providerId="ADAL" clId="{C5549C44-DA88-4FD1-B626-41C99B3ECDAF}" dt="2019-06-20T04:10:00.764" v="407" actId="113"/>
          <ac:graphicFrameMkLst>
            <pc:docMk/>
            <pc:sldMk cId="455639899" sldId="260"/>
            <ac:graphicFrameMk id="5" creationId="{D65CB1DB-1CF1-4635-A55F-AE686B797513}"/>
          </ac:graphicFrameMkLst>
        </pc:graphicFrameChg>
        <pc:graphicFrameChg chg="add del mod modGraphic">
          <ac:chgData name="Otsap, Jeremy" userId="2adf4f61-9fb0-4aa8-b2e5-94d4fe42bd36" providerId="ADAL" clId="{C5549C44-DA88-4FD1-B626-41C99B3ECDAF}" dt="2019-06-20T04:28:56.323" v="442" actId="478"/>
          <ac:graphicFrameMkLst>
            <pc:docMk/>
            <pc:sldMk cId="455639899" sldId="260"/>
            <ac:graphicFrameMk id="6" creationId="{7DD2DFB4-649E-4EE1-92FB-E9C18C715E66}"/>
          </ac:graphicFrameMkLst>
        </pc:graphicFrameChg>
      </pc:sldChg>
      <pc:sldChg chg="modSp del">
        <pc:chgData name="Otsap, Jeremy" userId="2adf4f61-9fb0-4aa8-b2e5-94d4fe42bd36" providerId="ADAL" clId="{C5549C44-DA88-4FD1-B626-41C99B3ECDAF}" dt="2019-06-20T04:28:46.965" v="440" actId="2696"/>
        <pc:sldMkLst>
          <pc:docMk/>
          <pc:sldMk cId="560274341" sldId="261"/>
        </pc:sldMkLst>
        <pc:spChg chg="mod">
          <ac:chgData name="Otsap, Jeremy" userId="2adf4f61-9fb0-4aa8-b2e5-94d4fe42bd36" providerId="ADAL" clId="{C5549C44-DA88-4FD1-B626-41C99B3ECDAF}" dt="2019-06-20T04:22:59.877" v="421" actId="20577"/>
          <ac:spMkLst>
            <pc:docMk/>
            <pc:sldMk cId="560274341" sldId="261"/>
            <ac:spMk id="2" creationId="{EA578BC1-88EC-4567-B7E8-25EE87349564}"/>
          </ac:spMkLst>
        </pc:spChg>
      </pc:sldChg>
      <pc:sldChg chg="addSp modSp">
        <pc:chgData name="Otsap, Jeremy" userId="2adf4f61-9fb0-4aa8-b2e5-94d4fe42bd36" providerId="ADAL" clId="{C5549C44-DA88-4FD1-B626-41C99B3ECDAF}" dt="2019-06-20T08:26:31.388" v="1920" actId="113"/>
        <pc:sldMkLst>
          <pc:docMk/>
          <pc:sldMk cId="3929991683" sldId="262"/>
        </pc:sldMkLst>
        <pc:spChg chg="mod">
          <ac:chgData name="Otsap, Jeremy" userId="2adf4f61-9fb0-4aa8-b2e5-94d4fe42bd36" providerId="ADAL" clId="{C5549C44-DA88-4FD1-B626-41C99B3ECDAF}" dt="2019-06-20T08:26:31.388" v="1920" actId="113"/>
          <ac:spMkLst>
            <pc:docMk/>
            <pc:sldMk cId="3929991683" sldId="262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11:28.874" v="1147" actId="1076"/>
          <ac:spMkLst>
            <pc:docMk/>
            <pc:sldMk cId="3929991683" sldId="262"/>
            <ac:spMk id="4" creationId="{1A0367C2-9DEB-46AB-9BA6-3DA5B1F131C1}"/>
          </ac:spMkLst>
        </pc:spChg>
        <pc:spChg chg="add mod">
          <ac:chgData name="Otsap, Jeremy" userId="2adf4f61-9fb0-4aa8-b2e5-94d4fe42bd36" providerId="ADAL" clId="{C5549C44-DA88-4FD1-B626-41C99B3ECDAF}" dt="2019-06-20T05:10:08.611" v="1116" actId="20577"/>
          <ac:spMkLst>
            <pc:docMk/>
            <pc:sldMk cId="3929991683" sldId="262"/>
            <ac:spMk id="5" creationId="{34262712-5169-4080-92FC-B94B119EAA0E}"/>
          </ac:spMkLst>
        </pc:spChg>
        <pc:spChg chg="add mod">
          <ac:chgData name="Otsap, Jeremy" userId="2adf4f61-9fb0-4aa8-b2e5-94d4fe42bd36" providerId="ADAL" clId="{C5549C44-DA88-4FD1-B626-41C99B3ECDAF}" dt="2019-06-20T05:11:38.714" v="1152" actId="20577"/>
          <ac:spMkLst>
            <pc:docMk/>
            <pc:sldMk cId="3929991683" sldId="262"/>
            <ac:spMk id="6" creationId="{C907A876-0F16-4214-93D6-3410D3FFBC45}"/>
          </ac:spMkLst>
        </pc:spChg>
        <pc:spChg chg="add mod">
          <ac:chgData name="Otsap, Jeremy" userId="2adf4f61-9fb0-4aa8-b2e5-94d4fe42bd36" providerId="ADAL" clId="{C5549C44-DA88-4FD1-B626-41C99B3ECDAF}" dt="2019-06-20T05:10:47.173" v="1139" actId="20577"/>
          <ac:spMkLst>
            <pc:docMk/>
            <pc:sldMk cId="3929991683" sldId="262"/>
            <ac:spMk id="7" creationId="{A1537D06-F3E5-451B-B298-4E10C0B813C7}"/>
          </ac:spMkLst>
        </pc:spChg>
        <pc:picChg chg="add mod">
          <ac:chgData name="Otsap, Jeremy" userId="2adf4f61-9fb0-4aa8-b2e5-94d4fe42bd36" providerId="ADAL" clId="{C5549C44-DA88-4FD1-B626-41C99B3ECDAF}" dt="2019-06-20T04:54:31.216" v="659" actId="1076"/>
          <ac:picMkLst>
            <pc:docMk/>
            <pc:sldMk cId="3929991683" sldId="262"/>
            <ac:picMk id="3" creationId="{6D038746-4DE4-4EF3-8113-C97621064385}"/>
          </ac:picMkLst>
        </pc:picChg>
      </pc:sldChg>
      <pc:sldChg chg="addSp delSp modSp">
        <pc:chgData name="Otsap, Jeremy" userId="2adf4f61-9fb0-4aa8-b2e5-94d4fe42bd36" providerId="ADAL" clId="{C5549C44-DA88-4FD1-B626-41C99B3ECDAF}" dt="2019-06-20T06:20:13.424" v="1756" actId="1076"/>
        <pc:sldMkLst>
          <pc:docMk/>
          <pc:sldMk cId="3800863062" sldId="263"/>
        </pc:sldMkLst>
        <pc:spChg chg="mod">
          <ac:chgData name="Otsap, Jeremy" userId="2adf4f61-9fb0-4aa8-b2e5-94d4fe42bd36" providerId="ADAL" clId="{C5549C44-DA88-4FD1-B626-41C99B3ECDAF}" dt="2019-06-20T05:17:11.762" v="1174" actId="1076"/>
          <ac:spMkLst>
            <pc:docMk/>
            <pc:sldMk cId="3800863062" sldId="263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23:51.395" v="1266" actId="14100"/>
          <ac:spMkLst>
            <pc:docMk/>
            <pc:sldMk cId="3800863062" sldId="263"/>
            <ac:spMk id="4" creationId="{84AD94CE-CF7F-40F3-999D-4586D8D473FC}"/>
          </ac:spMkLst>
        </pc:spChg>
        <pc:spChg chg="add mod">
          <ac:chgData name="Otsap, Jeremy" userId="2adf4f61-9fb0-4aa8-b2e5-94d4fe42bd36" providerId="ADAL" clId="{C5549C44-DA88-4FD1-B626-41C99B3ECDAF}" dt="2019-06-20T06:20:13.424" v="1756" actId="1076"/>
          <ac:spMkLst>
            <pc:docMk/>
            <pc:sldMk cId="3800863062" sldId="263"/>
            <ac:spMk id="5" creationId="{4B15B355-6337-44EA-8F1C-3FD736843ED8}"/>
          </ac:spMkLst>
        </pc:spChg>
        <pc:spChg chg="add del">
          <ac:chgData name="Otsap, Jeremy" userId="2adf4f61-9fb0-4aa8-b2e5-94d4fe42bd36" providerId="ADAL" clId="{C5549C44-DA88-4FD1-B626-41C99B3ECDAF}" dt="2019-06-20T06:17:06.975" v="1646"/>
          <ac:spMkLst>
            <pc:docMk/>
            <pc:sldMk cId="3800863062" sldId="263"/>
            <ac:spMk id="6" creationId="{E0E84BA0-F8FE-4C03-B481-B14E440F8BCF}"/>
          </ac:spMkLst>
        </pc:spChg>
        <pc:spChg chg="add del">
          <ac:chgData name="Otsap, Jeremy" userId="2adf4f61-9fb0-4aa8-b2e5-94d4fe42bd36" providerId="ADAL" clId="{C5549C44-DA88-4FD1-B626-41C99B3ECDAF}" dt="2019-06-20T06:17:59.736" v="1693"/>
          <ac:spMkLst>
            <pc:docMk/>
            <pc:sldMk cId="3800863062" sldId="263"/>
            <ac:spMk id="7" creationId="{14AECAF9-168E-4395-A647-8CA8EEFF982A}"/>
          </ac:spMkLst>
        </pc:spChg>
        <pc:graphicFrameChg chg="add mod">
          <ac:chgData name="Otsap, Jeremy" userId="2adf4f61-9fb0-4aa8-b2e5-94d4fe42bd36" providerId="ADAL" clId="{C5549C44-DA88-4FD1-B626-41C99B3ECDAF}" dt="2019-06-20T05:20:37.114" v="1176" actId="1076"/>
          <ac:graphicFrameMkLst>
            <pc:docMk/>
            <pc:sldMk cId="3800863062" sldId="263"/>
            <ac:graphicFrameMk id="3" creationId="{1EEAA687-4EE5-4675-B68A-344BBDDFD658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8:27:32.011" v="1923" actId="113"/>
        <pc:sldMkLst>
          <pc:docMk/>
          <pc:sldMk cId="918791046" sldId="264"/>
        </pc:sldMkLst>
        <pc:spChg chg="mod">
          <ac:chgData name="Otsap, Jeremy" userId="2adf4f61-9fb0-4aa8-b2e5-94d4fe42bd36" providerId="ADAL" clId="{C5549C44-DA88-4FD1-B626-41C99B3ECDAF}" dt="2019-06-20T05:50:00.674" v="1323" actId="20577"/>
          <ac:spMkLst>
            <pc:docMk/>
            <pc:sldMk cId="918791046" sldId="264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59:35.129" v="1550" actId="1076"/>
          <ac:spMkLst>
            <pc:docMk/>
            <pc:sldMk cId="918791046" sldId="264"/>
            <ac:spMk id="4" creationId="{50831A44-CFFC-401F-B838-9E89A282396D}"/>
          </ac:spMkLst>
        </pc:spChg>
        <pc:graphicFrameChg chg="add mod">
          <ac:chgData name="Otsap, Jeremy" userId="2adf4f61-9fb0-4aa8-b2e5-94d4fe42bd36" providerId="ADAL" clId="{C5549C44-DA88-4FD1-B626-41C99B3ECDAF}" dt="2019-06-20T08:27:32.011" v="1923" actId="113"/>
          <ac:graphicFrameMkLst>
            <pc:docMk/>
            <pc:sldMk cId="918791046" sldId="264"/>
            <ac:graphicFrameMk id="3" creationId="{DAA3AFF5-31B9-4B11-9C85-5AE95F478C8C}"/>
          </ac:graphicFrameMkLst>
        </pc:graphicFrameChg>
      </pc:sldChg>
      <pc:sldChg chg="addSp modSp mod">
        <pc:chgData name="Otsap, Jeremy" userId="2adf4f61-9fb0-4aa8-b2e5-94d4fe42bd36" providerId="ADAL" clId="{C5549C44-DA88-4FD1-B626-41C99B3ECDAF}" dt="2019-06-20T09:46:32.457" v="2322" actId="27918"/>
        <pc:sldMkLst>
          <pc:docMk/>
          <pc:sldMk cId="2875795006" sldId="265"/>
        </pc:sldMkLst>
        <pc:spChg chg="mod">
          <ac:chgData name="Otsap, Jeremy" userId="2adf4f61-9fb0-4aa8-b2e5-94d4fe42bd36" providerId="ADAL" clId="{C5549C44-DA88-4FD1-B626-41C99B3ECDAF}" dt="2019-06-20T08:09:48.347" v="1775" actId="20577"/>
          <ac:spMkLst>
            <pc:docMk/>
            <pc:sldMk cId="2875795006" sldId="265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12:08.083" v="1799" actId="20577"/>
          <ac:spMkLst>
            <pc:docMk/>
            <pc:sldMk cId="2875795006" sldId="265"/>
            <ac:spMk id="3" creationId="{CE80B4DC-DA39-47DC-A5D6-51363B3E06B3}"/>
          </ac:spMkLst>
        </pc:spChg>
        <pc:spChg chg="add mod">
          <ac:chgData name="Otsap, Jeremy" userId="2adf4f61-9fb0-4aa8-b2e5-94d4fe42bd36" providerId="ADAL" clId="{C5549C44-DA88-4FD1-B626-41C99B3ECDAF}" dt="2019-06-20T09:35:28.626" v="2294" actId="20577"/>
          <ac:spMkLst>
            <pc:docMk/>
            <pc:sldMk cId="2875795006" sldId="265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35:35.735" v="2296" actId="403"/>
          <ac:graphicFrameMkLst>
            <pc:docMk/>
            <pc:sldMk cId="2875795006" sldId="265"/>
            <ac:graphicFrameMk id="5" creationId="{2F5FEC4C-77ED-4850-9987-3BF4E432879C}"/>
          </ac:graphicFrameMkLst>
        </pc:graphicFrameChg>
      </pc:sldChg>
      <pc:sldChg chg="add">
        <pc:chgData name="Otsap, Jeremy" userId="2adf4f61-9fb0-4aa8-b2e5-94d4fe42bd36" providerId="ADAL" clId="{C5549C44-DA88-4FD1-B626-41C99B3ECDAF}" dt="2019-06-20T03:16:14.281" v="79"/>
        <pc:sldMkLst>
          <pc:docMk/>
          <pc:sldMk cId="2921106218" sldId="266"/>
        </pc:sldMkLst>
      </pc:sldChg>
      <pc:sldChg chg="addSp delSp modSp add">
        <pc:chgData name="Otsap, Jeremy" userId="2adf4f61-9fb0-4aa8-b2e5-94d4fe42bd36" providerId="ADAL" clId="{C5549C44-DA88-4FD1-B626-41C99B3ECDAF}" dt="2019-06-20T08:24:50.578" v="1908" actId="14100"/>
        <pc:sldMkLst>
          <pc:docMk/>
          <pc:sldMk cId="3830979412" sldId="267"/>
        </pc:sldMkLst>
        <pc:spChg chg="mod">
          <ac:chgData name="Otsap, Jeremy" userId="2adf4f61-9fb0-4aa8-b2e5-94d4fe42bd36" providerId="ADAL" clId="{C5549C44-DA88-4FD1-B626-41C99B3ECDAF}" dt="2019-06-20T03:35:22.934" v="198" actId="1076"/>
          <ac:spMkLst>
            <pc:docMk/>
            <pc:sldMk cId="3830979412" sldId="267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8:24:50.578" v="1908" actId="14100"/>
          <ac:spMkLst>
            <pc:docMk/>
            <pc:sldMk cId="3830979412" sldId="267"/>
            <ac:spMk id="6" creationId="{4CF11D94-55A7-483F-B598-1FD434C305E6}"/>
          </ac:spMkLst>
        </pc:spChg>
        <pc:spChg chg="add mod">
          <ac:chgData name="Otsap, Jeremy" userId="2adf4f61-9fb0-4aa8-b2e5-94d4fe42bd36" providerId="ADAL" clId="{C5549C44-DA88-4FD1-B626-41C99B3ECDAF}" dt="2019-06-20T08:24:42.581" v="1907" actId="1076"/>
          <ac:spMkLst>
            <pc:docMk/>
            <pc:sldMk cId="3830979412" sldId="267"/>
            <ac:spMk id="7" creationId="{3555544C-633C-4CAF-A629-E88F9584B4C2}"/>
          </ac:spMkLst>
        </pc:spChg>
        <pc:picChg chg="add mod ord">
          <ac:chgData name="Otsap, Jeremy" userId="2adf4f61-9fb0-4aa8-b2e5-94d4fe42bd36" providerId="ADAL" clId="{C5549C44-DA88-4FD1-B626-41C99B3ECDAF}" dt="2019-06-20T03:26:27.461" v="118" actId="14100"/>
          <ac:picMkLst>
            <pc:docMk/>
            <pc:sldMk cId="3830979412" sldId="267"/>
            <ac:picMk id="3" creationId="{251B5DB6-FC6D-4F0E-AF07-9EA78D93BEB7}"/>
          </ac:picMkLst>
        </pc:picChg>
        <pc:picChg chg="del">
          <ac:chgData name="Otsap, Jeremy" userId="2adf4f61-9fb0-4aa8-b2e5-94d4fe42bd36" providerId="ADAL" clId="{C5549C44-DA88-4FD1-B626-41C99B3ECDAF}" dt="2019-06-20T03:26:14.956" v="114" actId="478"/>
          <ac:picMkLst>
            <pc:docMk/>
            <pc:sldMk cId="3830979412" sldId="267"/>
            <ac:picMk id="4" creationId="{AC23AFB9-AFDE-4868-A8C3-A4A7B4F42770}"/>
          </ac:picMkLst>
        </pc:picChg>
        <pc:picChg chg="add mod ord">
          <ac:chgData name="Otsap, Jeremy" userId="2adf4f61-9fb0-4aa8-b2e5-94d4fe42bd36" providerId="ADAL" clId="{C5549C44-DA88-4FD1-B626-41C99B3ECDAF}" dt="2019-06-20T03:31:45.119" v="128" actId="14100"/>
          <ac:picMkLst>
            <pc:docMk/>
            <pc:sldMk cId="3830979412" sldId="267"/>
            <ac:picMk id="5" creationId="{EDD5EC32-6008-4590-8979-D7C1D5EBC7BD}"/>
          </ac:picMkLst>
        </pc:picChg>
      </pc:sldChg>
      <pc:sldChg chg="addSp delSp modSp add">
        <pc:chgData name="Otsap, Jeremy" userId="2adf4f61-9fb0-4aa8-b2e5-94d4fe42bd36" providerId="ADAL" clId="{C5549C44-DA88-4FD1-B626-41C99B3ECDAF}" dt="2019-06-20T05:05:25.208" v="1022" actId="207"/>
        <pc:sldMkLst>
          <pc:docMk/>
          <pc:sldMk cId="2029321886" sldId="268"/>
        </pc:sldMkLst>
        <pc:spChg chg="mod">
          <ac:chgData name="Otsap, Jeremy" userId="2adf4f61-9fb0-4aa8-b2e5-94d4fe42bd36" providerId="ADAL" clId="{C5549C44-DA88-4FD1-B626-41C99B3ECDAF}" dt="2019-06-20T04:30:29.230" v="477" actId="20577"/>
          <ac:spMkLst>
            <pc:docMk/>
            <pc:sldMk cId="2029321886" sldId="268"/>
            <ac:spMk id="2" creationId="{EA578BC1-88EC-4567-B7E8-25EE87349564}"/>
          </ac:spMkLst>
        </pc:spChg>
        <pc:spChg chg="add mod">
          <ac:chgData name="Otsap, Jeremy" userId="2adf4f61-9fb0-4aa8-b2e5-94d4fe42bd36" providerId="ADAL" clId="{C5549C44-DA88-4FD1-B626-41C99B3ECDAF}" dt="2019-06-20T05:05:25.208" v="1022" actId="207"/>
          <ac:spMkLst>
            <pc:docMk/>
            <pc:sldMk cId="2029321886" sldId="268"/>
            <ac:spMk id="3" creationId="{FAC70E3A-43C0-41DD-9CB9-64E23CD21632}"/>
          </ac:spMkLst>
        </pc:spChg>
        <pc:graphicFrameChg chg="del">
          <ac:chgData name="Otsap, Jeremy" userId="2adf4f61-9fb0-4aa8-b2e5-94d4fe42bd36" providerId="ADAL" clId="{C5549C44-DA88-4FD1-B626-41C99B3ECDAF}" dt="2019-06-20T04:28:59.477" v="443" actId="478"/>
          <ac:graphicFrameMkLst>
            <pc:docMk/>
            <pc:sldMk cId="2029321886" sldId="268"/>
            <ac:graphicFrameMk id="4" creationId="{473F0C16-F934-4A51-9EF4-73A893D102B4}"/>
          </ac:graphicFrameMkLst>
        </pc:graphicFrameChg>
        <pc:graphicFrameChg chg="del">
          <ac:chgData name="Otsap, Jeremy" userId="2adf4f61-9fb0-4aa8-b2e5-94d4fe42bd36" providerId="ADAL" clId="{C5549C44-DA88-4FD1-B626-41C99B3ECDAF}" dt="2019-06-20T04:29:01.320" v="444" actId="478"/>
          <ac:graphicFrameMkLst>
            <pc:docMk/>
            <pc:sldMk cId="2029321886" sldId="268"/>
            <ac:graphicFrameMk id="5" creationId="{D65CB1DB-1CF1-4635-A55F-AE686B797513}"/>
          </ac:graphicFrameMkLst>
        </pc:graphicFrameChg>
        <pc:graphicFrameChg chg="mod modGraphic">
          <ac:chgData name="Otsap, Jeremy" userId="2adf4f61-9fb0-4aa8-b2e5-94d4fe42bd36" providerId="ADAL" clId="{C5549C44-DA88-4FD1-B626-41C99B3ECDAF}" dt="2019-06-20T04:30:38.313" v="478" actId="1076"/>
          <ac:graphicFrameMkLst>
            <pc:docMk/>
            <pc:sldMk cId="2029321886" sldId="268"/>
            <ac:graphicFrameMk id="6" creationId="{7DD2DFB4-649E-4EE1-92FB-E9C18C715E66}"/>
          </ac:graphicFrameMkLst>
        </pc:graphicFrameChg>
      </pc:sldChg>
      <pc:sldChg chg="addSp modSp add mod">
        <pc:chgData name="Otsap, Jeremy" userId="2adf4f61-9fb0-4aa8-b2e5-94d4fe42bd36" providerId="ADAL" clId="{C5549C44-DA88-4FD1-B626-41C99B3ECDAF}" dt="2019-06-20T09:46:27.002" v="2321" actId="20577"/>
        <pc:sldMkLst>
          <pc:docMk/>
          <pc:sldMk cId="261131383" sldId="269"/>
        </pc:sldMkLst>
        <pc:spChg chg="mod">
          <ac:chgData name="Otsap, Jeremy" userId="2adf4f61-9fb0-4aa8-b2e5-94d4fe42bd36" providerId="ADAL" clId="{C5549C44-DA88-4FD1-B626-41C99B3ECDAF}" dt="2019-06-20T09:46:27.002" v="2321" actId="20577"/>
          <ac:spMkLst>
            <pc:docMk/>
            <pc:sldMk cId="261131383" sldId="269"/>
            <ac:spMk id="4" creationId="{46D8223D-55DF-48AB-8ADA-C09B529874FC}"/>
          </ac:spMkLst>
        </pc:spChg>
        <pc:graphicFrameChg chg="add mod">
          <ac:chgData name="Otsap, Jeremy" userId="2adf4f61-9fb0-4aa8-b2e5-94d4fe42bd36" providerId="ADAL" clId="{C5549C44-DA88-4FD1-B626-41C99B3ECDAF}" dt="2019-06-20T09:43:39.557" v="2301" actId="14100"/>
          <ac:graphicFrameMkLst>
            <pc:docMk/>
            <pc:sldMk cId="261131383" sldId="269"/>
            <ac:graphicFrameMk id="5" creationId="{A6E9B0F3-D31D-4DB9-8E03-0CEC8054EF30}"/>
          </ac:graphicFrameMkLst>
        </pc:graphicFrameChg>
      </pc:sldChg>
      <pc:sldChg chg="addSp delSp modSp add mod">
        <pc:chgData name="Otsap, Jeremy" userId="2adf4f61-9fb0-4aa8-b2e5-94d4fe42bd36" providerId="ADAL" clId="{C5549C44-DA88-4FD1-B626-41C99B3ECDAF}" dt="2019-06-20T09:49:12.225" v="2341" actId="14100"/>
        <pc:sldMkLst>
          <pc:docMk/>
          <pc:sldMk cId="1961074950" sldId="270"/>
        </pc:sldMkLst>
        <pc:spChg chg="mod">
          <ac:chgData name="Otsap, Jeremy" userId="2adf4f61-9fb0-4aa8-b2e5-94d4fe42bd36" providerId="ADAL" clId="{C5549C44-DA88-4FD1-B626-41C99B3ECDAF}" dt="2019-06-20T09:46:41.090" v="2335" actId="20577"/>
          <ac:spMkLst>
            <pc:docMk/>
            <pc:sldMk cId="1961074950" sldId="270"/>
            <ac:spMk id="4" creationId="{46D8223D-55DF-48AB-8ADA-C09B529874FC}"/>
          </ac:spMkLst>
        </pc:spChg>
        <pc:graphicFrameChg chg="del mod">
          <ac:chgData name="Otsap, Jeremy" userId="2adf4f61-9fb0-4aa8-b2e5-94d4fe42bd36" providerId="ADAL" clId="{C5549C44-DA88-4FD1-B626-41C99B3ECDAF}" dt="2019-06-20T09:47:24.675" v="2337" actId="478"/>
          <ac:graphicFrameMkLst>
            <pc:docMk/>
            <pc:sldMk cId="1961074950" sldId="270"/>
            <ac:graphicFrameMk id="5" creationId="{A6E9B0F3-D31D-4DB9-8E03-0CEC8054EF30}"/>
          </ac:graphicFrameMkLst>
        </pc:graphicFrameChg>
        <pc:graphicFrameChg chg="add mod">
          <ac:chgData name="Otsap, Jeremy" userId="2adf4f61-9fb0-4aa8-b2e5-94d4fe42bd36" providerId="ADAL" clId="{C5549C44-DA88-4FD1-B626-41C99B3ECDAF}" dt="2019-06-20T09:49:12.225" v="2341" actId="14100"/>
          <ac:graphicFrameMkLst>
            <pc:docMk/>
            <pc:sldMk cId="1961074950" sldId="270"/>
            <ac:graphicFrameMk id="6" creationId="{9ED37219-737A-4FE7-99E7-DDD2CF8F37A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data\dds\casestudy\comb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data\dds\casestudy\combined_pop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data\dds\casestudy\combined_p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data\dds\casestudy\combined_p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Temp\data\dds\casestudy\comb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Alcohol vs Bitterness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Clean!$E$1</c:f>
              <c:strCache>
                <c:ptCount val="1"/>
                <c:pt idx="0">
                  <c:v>IBU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5789609073462665E-2"/>
                  <c:y val="-0.11384325080910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Clean!$D$2:$D$1406</c:f>
              <c:numCache>
                <c:formatCode>0.00</c:formatCode>
                <c:ptCount val="1405"/>
                <c:pt idx="0">
                  <c:v>2.7E-2</c:v>
                </c:pt>
                <c:pt idx="1">
                  <c:v>2.8000000000000001E-2</c:v>
                </c:pt>
                <c:pt idx="2">
                  <c:v>3.2000000000000001E-2</c:v>
                </c:pt>
                <c:pt idx="3">
                  <c:v>3.2000000000000001E-2</c:v>
                </c:pt>
                <c:pt idx="4">
                  <c:v>3.2000000000000001E-2</c:v>
                </c:pt>
                <c:pt idx="5">
                  <c:v>3.4000000000000002E-2</c:v>
                </c:pt>
                <c:pt idx="6">
                  <c:v>3.5000000000000003E-2</c:v>
                </c:pt>
                <c:pt idx="7">
                  <c:v>3.5000000000000003E-2</c:v>
                </c:pt>
                <c:pt idx="8">
                  <c:v>3.6999999999999998E-2</c:v>
                </c:pt>
                <c:pt idx="9">
                  <c:v>3.6999999999999998E-2</c:v>
                </c:pt>
                <c:pt idx="10">
                  <c:v>3.6999999999999998E-2</c:v>
                </c:pt>
                <c:pt idx="11">
                  <c:v>3.6999999999999998E-2</c:v>
                </c:pt>
                <c:pt idx="12">
                  <c:v>3.7999999999999999E-2</c:v>
                </c:pt>
                <c:pt idx="13">
                  <c:v>3.7999999999999999E-2</c:v>
                </c:pt>
                <c:pt idx="14">
                  <c:v>3.9E-2</c:v>
                </c:pt>
                <c:pt idx="15">
                  <c:v>3.9E-2</c:v>
                </c:pt>
                <c:pt idx="16">
                  <c:v>3.9E-2</c:v>
                </c:pt>
                <c:pt idx="17">
                  <c:v>3.9E-2</c:v>
                </c:pt>
                <c:pt idx="18">
                  <c:v>3.9E-2</c:v>
                </c:pt>
                <c:pt idx="19">
                  <c:v>3.9E-2</c:v>
                </c:pt>
                <c:pt idx="20">
                  <c:v>3.9E-2</c:v>
                </c:pt>
                <c:pt idx="21">
                  <c:v>3.9E-2</c:v>
                </c:pt>
                <c:pt idx="22">
                  <c:v>3.9E-2</c:v>
                </c:pt>
                <c:pt idx="23">
                  <c:v>3.9E-2</c:v>
                </c:pt>
                <c:pt idx="24">
                  <c:v>3.9E-2</c:v>
                </c:pt>
                <c:pt idx="25">
                  <c:v>3.9E-2</c:v>
                </c:pt>
                <c:pt idx="26">
                  <c:v>3.9E-2</c:v>
                </c:pt>
                <c:pt idx="27">
                  <c:v>3.9E-2</c:v>
                </c:pt>
                <c:pt idx="28">
                  <c:v>0.04</c:v>
                </c:pt>
                <c:pt idx="29">
                  <c:v>0.04</c:v>
                </c:pt>
                <c:pt idx="30">
                  <c:v>0.04</c:v>
                </c:pt>
                <c:pt idx="31">
                  <c:v>0.04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0.04</c:v>
                </c:pt>
                <c:pt idx="36">
                  <c:v>0.04</c:v>
                </c:pt>
                <c:pt idx="37">
                  <c:v>0.04</c:v>
                </c:pt>
                <c:pt idx="38">
                  <c:v>0.04</c:v>
                </c:pt>
                <c:pt idx="39">
                  <c:v>0.04</c:v>
                </c:pt>
                <c:pt idx="40">
                  <c:v>0.04</c:v>
                </c:pt>
                <c:pt idx="41">
                  <c:v>0.04</c:v>
                </c:pt>
                <c:pt idx="42">
                  <c:v>0.04</c:v>
                </c:pt>
                <c:pt idx="43">
                  <c:v>0.04</c:v>
                </c:pt>
                <c:pt idx="44">
                  <c:v>0.04</c:v>
                </c:pt>
                <c:pt idx="45">
                  <c:v>0.04</c:v>
                </c:pt>
                <c:pt idx="46">
                  <c:v>0.04</c:v>
                </c:pt>
                <c:pt idx="47">
                  <c:v>0.04</c:v>
                </c:pt>
                <c:pt idx="48">
                  <c:v>4.1000000000000002E-2</c:v>
                </c:pt>
                <c:pt idx="49">
                  <c:v>4.1000000000000002E-2</c:v>
                </c:pt>
                <c:pt idx="50">
                  <c:v>4.1000000000000002E-2</c:v>
                </c:pt>
                <c:pt idx="51">
                  <c:v>4.1000000000000002E-2</c:v>
                </c:pt>
                <c:pt idx="52">
                  <c:v>4.1000000000000002E-2</c:v>
                </c:pt>
                <c:pt idx="53">
                  <c:v>4.2000000000000003E-2</c:v>
                </c:pt>
                <c:pt idx="54">
                  <c:v>4.2000000000000003E-2</c:v>
                </c:pt>
                <c:pt idx="55">
                  <c:v>4.2000000000000003E-2</c:v>
                </c:pt>
                <c:pt idx="56">
                  <c:v>4.2000000000000003E-2</c:v>
                </c:pt>
                <c:pt idx="57">
                  <c:v>4.2000000000000003E-2</c:v>
                </c:pt>
                <c:pt idx="58">
                  <c:v>4.2000000000000003E-2</c:v>
                </c:pt>
                <c:pt idx="59">
                  <c:v>4.2000000000000003E-2</c:v>
                </c:pt>
                <c:pt idx="60">
                  <c:v>4.2000000000000003E-2</c:v>
                </c:pt>
                <c:pt idx="61">
                  <c:v>4.2000000000000003E-2</c:v>
                </c:pt>
                <c:pt idx="62">
                  <c:v>4.2000000000000003E-2</c:v>
                </c:pt>
                <c:pt idx="63">
                  <c:v>4.2000000000000003E-2</c:v>
                </c:pt>
                <c:pt idx="64">
                  <c:v>4.2000000000000003E-2</c:v>
                </c:pt>
                <c:pt idx="65">
                  <c:v>4.2000000000000003E-2</c:v>
                </c:pt>
                <c:pt idx="66">
                  <c:v>4.2000000000000003E-2</c:v>
                </c:pt>
                <c:pt idx="67">
                  <c:v>4.2000000000000003E-2</c:v>
                </c:pt>
                <c:pt idx="68">
                  <c:v>4.2000000000000003E-2</c:v>
                </c:pt>
                <c:pt idx="69">
                  <c:v>4.2000000000000003E-2</c:v>
                </c:pt>
                <c:pt idx="70">
                  <c:v>4.2000000000000003E-2</c:v>
                </c:pt>
                <c:pt idx="71">
                  <c:v>4.2000000000000003E-2</c:v>
                </c:pt>
                <c:pt idx="72">
                  <c:v>4.2000000000000003E-2</c:v>
                </c:pt>
                <c:pt idx="73">
                  <c:v>4.2000000000000003E-2</c:v>
                </c:pt>
                <c:pt idx="74">
                  <c:v>4.2000000000000003E-2</c:v>
                </c:pt>
                <c:pt idx="75">
                  <c:v>4.2000000000000003E-2</c:v>
                </c:pt>
                <c:pt idx="76">
                  <c:v>4.2999999999999997E-2</c:v>
                </c:pt>
                <c:pt idx="77">
                  <c:v>4.2999999999999997E-2</c:v>
                </c:pt>
                <c:pt idx="78">
                  <c:v>4.2999999999999997E-2</c:v>
                </c:pt>
                <c:pt idx="79">
                  <c:v>4.2999999999999997E-2</c:v>
                </c:pt>
                <c:pt idx="80">
                  <c:v>4.2999999999999997E-2</c:v>
                </c:pt>
                <c:pt idx="81">
                  <c:v>4.2999999999999997E-2</c:v>
                </c:pt>
                <c:pt idx="82">
                  <c:v>4.2999999999999997E-2</c:v>
                </c:pt>
                <c:pt idx="83">
                  <c:v>4.3999999999999997E-2</c:v>
                </c:pt>
                <c:pt idx="84">
                  <c:v>4.3999999999999997E-2</c:v>
                </c:pt>
                <c:pt idx="85">
                  <c:v>4.3999999999999997E-2</c:v>
                </c:pt>
                <c:pt idx="86">
                  <c:v>4.3999999999999997E-2</c:v>
                </c:pt>
                <c:pt idx="87">
                  <c:v>4.3999999999999997E-2</c:v>
                </c:pt>
                <c:pt idx="88">
                  <c:v>4.3999999999999997E-2</c:v>
                </c:pt>
                <c:pt idx="89">
                  <c:v>4.3999999999999997E-2</c:v>
                </c:pt>
                <c:pt idx="90">
                  <c:v>4.3999999999999997E-2</c:v>
                </c:pt>
                <c:pt idx="91">
                  <c:v>4.3999999999999997E-2</c:v>
                </c:pt>
                <c:pt idx="92">
                  <c:v>4.3999999999999997E-2</c:v>
                </c:pt>
                <c:pt idx="93">
                  <c:v>4.3999999999999997E-2</c:v>
                </c:pt>
                <c:pt idx="94">
                  <c:v>4.3999999999999997E-2</c:v>
                </c:pt>
                <c:pt idx="95">
                  <c:v>4.3999999999999997E-2</c:v>
                </c:pt>
                <c:pt idx="96">
                  <c:v>4.3999999999999997E-2</c:v>
                </c:pt>
                <c:pt idx="97">
                  <c:v>4.4999999999999998E-2</c:v>
                </c:pt>
                <c:pt idx="98">
                  <c:v>4.4999999999999998E-2</c:v>
                </c:pt>
                <c:pt idx="99">
                  <c:v>4.4999999999999998E-2</c:v>
                </c:pt>
                <c:pt idx="100">
                  <c:v>4.4999999999999998E-2</c:v>
                </c:pt>
                <c:pt idx="101">
                  <c:v>4.4999999999999998E-2</c:v>
                </c:pt>
                <c:pt idx="102">
                  <c:v>4.4999999999999998E-2</c:v>
                </c:pt>
                <c:pt idx="103">
                  <c:v>4.4999999999999998E-2</c:v>
                </c:pt>
                <c:pt idx="104">
                  <c:v>4.4999999999999998E-2</c:v>
                </c:pt>
                <c:pt idx="105">
                  <c:v>4.4999999999999998E-2</c:v>
                </c:pt>
                <c:pt idx="106">
                  <c:v>4.4999999999999998E-2</c:v>
                </c:pt>
                <c:pt idx="107">
                  <c:v>4.4999999999999998E-2</c:v>
                </c:pt>
                <c:pt idx="108">
                  <c:v>4.4999999999999998E-2</c:v>
                </c:pt>
                <c:pt idx="109">
                  <c:v>4.4999999999999998E-2</c:v>
                </c:pt>
                <c:pt idx="110">
                  <c:v>4.4999999999999998E-2</c:v>
                </c:pt>
                <c:pt idx="111">
                  <c:v>4.4999999999999998E-2</c:v>
                </c:pt>
                <c:pt idx="112">
                  <c:v>4.4999999999999998E-2</c:v>
                </c:pt>
                <c:pt idx="113">
                  <c:v>4.4999999999999998E-2</c:v>
                </c:pt>
                <c:pt idx="114">
                  <c:v>4.4999999999999998E-2</c:v>
                </c:pt>
                <c:pt idx="115">
                  <c:v>4.4999999999999998E-2</c:v>
                </c:pt>
                <c:pt idx="116">
                  <c:v>4.4999999999999998E-2</c:v>
                </c:pt>
                <c:pt idx="117">
                  <c:v>4.4999999999999998E-2</c:v>
                </c:pt>
                <c:pt idx="118">
                  <c:v>4.4999999999999998E-2</c:v>
                </c:pt>
                <c:pt idx="119">
                  <c:v>4.4999999999999998E-2</c:v>
                </c:pt>
                <c:pt idx="120">
                  <c:v>4.4999999999999998E-2</c:v>
                </c:pt>
                <c:pt idx="121">
                  <c:v>4.4999999999999998E-2</c:v>
                </c:pt>
                <c:pt idx="122">
                  <c:v>4.4999999999999998E-2</c:v>
                </c:pt>
                <c:pt idx="123">
                  <c:v>4.4999999999999998E-2</c:v>
                </c:pt>
                <c:pt idx="124">
                  <c:v>4.4999999999999998E-2</c:v>
                </c:pt>
                <c:pt idx="125">
                  <c:v>4.4999999999999998E-2</c:v>
                </c:pt>
                <c:pt idx="126">
                  <c:v>4.4999999999999998E-2</c:v>
                </c:pt>
                <c:pt idx="127">
                  <c:v>4.4999999999999998E-2</c:v>
                </c:pt>
                <c:pt idx="128">
                  <c:v>4.4999999999999998E-2</c:v>
                </c:pt>
                <c:pt idx="129">
                  <c:v>4.4999999999999998E-2</c:v>
                </c:pt>
                <c:pt idx="130">
                  <c:v>4.4999999999999998E-2</c:v>
                </c:pt>
                <c:pt idx="131">
                  <c:v>4.4999999999999998E-2</c:v>
                </c:pt>
                <c:pt idx="132">
                  <c:v>4.4999999999999998E-2</c:v>
                </c:pt>
                <c:pt idx="133">
                  <c:v>4.4999999999999998E-2</c:v>
                </c:pt>
                <c:pt idx="134">
                  <c:v>4.4999999999999998E-2</c:v>
                </c:pt>
                <c:pt idx="135">
                  <c:v>4.4999999999999998E-2</c:v>
                </c:pt>
                <c:pt idx="136">
                  <c:v>4.4999999999999998E-2</c:v>
                </c:pt>
                <c:pt idx="137">
                  <c:v>4.5999999999999999E-2</c:v>
                </c:pt>
                <c:pt idx="138">
                  <c:v>4.5999999999999999E-2</c:v>
                </c:pt>
                <c:pt idx="139">
                  <c:v>4.5999999999999999E-2</c:v>
                </c:pt>
                <c:pt idx="140">
                  <c:v>4.5999999999999999E-2</c:v>
                </c:pt>
                <c:pt idx="141">
                  <c:v>4.5999999999999999E-2</c:v>
                </c:pt>
                <c:pt idx="142">
                  <c:v>4.5999999999999999E-2</c:v>
                </c:pt>
                <c:pt idx="143">
                  <c:v>4.5999999999999999E-2</c:v>
                </c:pt>
                <c:pt idx="144">
                  <c:v>4.5999999999999999E-2</c:v>
                </c:pt>
                <c:pt idx="145">
                  <c:v>4.5999999999999999E-2</c:v>
                </c:pt>
                <c:pt idx="146">
                  <c:v>4.5999999999999999E-2</c:v>
                </c:pt>
                <c:pt idx="147">
                  <c:v>4.5999999999999999E-2</c:v>
                </c:pt>
                <c:pt idx="148">
                  <c:v>4.5999999999999999E-2</c:v>
                </c:pt>
                <c:pt idx="149">
                  <c:v>4.5999999999999999E-2</c:v>
                </c:pt>
                <c:pt idx="150">
                  <c:v>4.5999999999999999E-2</c:v>
                </c:pt>
                <c:pt idx="151">
                  <c:v>4.5999999999999999E-2</c:v>
                </c:pt>
                <c:pt idx="152">
                  <c:v>4.5999999999999999E-2</c:v>
                </c:pt>
                <c:pt idx="153">
                  <c:v>4.5999999999999999E-2</c:v>
                </c:pt>
                <c:pt idx="154">
                  <c:v>4.5999999999999999E-2</c:v>
                </c:pt>
                <c:pt idx="155">
                  <c:v>4.5999999999999999E-2</c:v>
                </c:pt>
                <c:pt idx="156">
                  <c:v>4.5999999999999999E-2</c:v>
                </c:pt>
                <c:pt idx="157">
                  <c:v>4.5999999999999999E-2</c:v>
                </c:pt>
                <c:pt idx="158">
                  <c:v>4.5999999999999999E-2</c:v>
                </c:pt>
                <c:pt idx="159">
                  <c:v>4.5999999999999999E-2</c:v>
                </c:pt>
                <c:pt idx="160">
                  <c:v>4.5999999999999999E-2</c:v>
                </c:pt>
                <c:pt idx="161">
                  <c:v>4.7E-2</c:v>
                </c:pt>
                <c:pt idx="162">
                  <c:v>4.7E-2</c:v>
                </c:pt>
                <c:pt idx="163">
                  <c:v>4.7E-2</c:v>
                </c:pt>
                <c:pt idx="164">
                  <c:v>4.7E-2</c:v>
                </c:pt>
                <c:pt idx="165">
                  <c:v>4.7E-2</c:v>
                </c:pt>
                <c:pt idx="166">
                  <c:v>4.7E-2</c:v>
                </c:pt>
                <c:pt idx="167">
                  <c:v>4.7E-2</c:v>
                </c:pt>
                <c:pt idx="168">
                  <c:v>4.7E-2</c:v>
                </c:pt>
                <c:pt idx="169">
                  <c:v>4.7E-2</c:v>
                </c:pt>
                <c:pt idx="170">
                  <c:v>4.7E-2</c:v>
                </c:pt>
                <c:pt idx="171">
                  <c:v>4.7E-2</c:v>
                </c:pt>
                <c:pt idx="172">
                  <c:v>4.7E-2</c:v>
                </c:pt>
                <c:pt idx="173">
                  <c:v>4.7E-2</c:v>
                </c:pt>
                <c:pt idx="174">
                  <c:v>4.7E-2</c:v>
                </c:pt>
                <c:pt idx="175">
                  <c:v>4.7E-2</c:v>
                </c:pt>
                <c:pt idx="176">
                  <c:v>4.7E-2</c:v>
                </c:pt>
                <c:pt idx="177">
                  <c:v>4.7E-2</c:v>
                </c:pt>
                <c:pt idx="178">
                  <c:v>4.7E-2</c:v>
                </c:pt>
                <c:pt idx="179">
                  <c:v>4.7E-2</c:v>
                </c:pt>
                <c:pt idx="180">
                  <c:v>4.7E-2</c:v>
                </c:pt>
                <c:pt idx="181">
                  <c:v>4.7E-2</c:v>
                </c:pt>
                <c:pt idx="182">
                  <c:v>4.7E-2</c:v>
                </c:pt>
                <c:pt idx="183">
                  <c:v>4.7E-2</c:v>
                </c:pt>
                <c:pt idx="184">
                  <c:v>4.7E-2</c:v>
                </c:pt>
                <c:pt idx="185">
                  <c:v>4.7E-2</c:v>
                </c:pt>
                <c:pt idx="186">
                  <c:v>4.7E-2</c:v>
                </c:pt>
                <c:pt idx="187">
                  <c:v>4.7E-2</c:v>
                </c:pt>
                <c:pt idx="188">
                  <c:v>4.8000000000000001E-2</c:v>
                </c:pt>
                <c:pt idx="189">
                  <c:v>4.8000000000000001E-2</c:v>
                </c:pt>
                <c:pt idx="190">
                  <c:v>4.8000000000000001E-2</c:v>
                </c:pt>
                <c:pt idx="191">
                  <c:v>4.8000000000000001E-2</c:v>
                </c:pt>
                <c:pt idx="192">
                  <c:v>4.8000000000000001E-2</c:v>
                </c:pt>
                <c:pt idx="193">
                  <c:v>4.8000000000000001E-2</c:v>
                </c:pt>
                <c:pt idx="194">
                  <c:v>4.8000000000000001E-2</c:v>
                </c:pt>
                <c:pt idx="195">
                  <c:v>4.8000000000000001E-2</c:v>
                </c:pt>
                <c:pt idx="196">
                  <c:v>4.8000000000000001E-2</c:v>
                </c:pt>
                <c:pt idx="197">
                  <c:v>4.8000000000000001E-2</c:v>
                </c:pt>
                <c:pt idx="198">
                  <c:v>4.8000000000000001E-2</c:v>
                </c:pt>
                <c:pt idx="199">
                  <c:v>4.8000000000000001E-2</c:v>
                </c:pt>
                <c:pt idx="200">
                  <c:v>4.8000000000000001E-2</c:v>
                </c:pt>
                <c:pt idx="201">
                  <c:v>4.8000000000000001E-2</c:v>
                </c:pt>
                <c:pt idx="202">
                  <c:v>4.8000000000000001E-2</c:v>
                </c:pt>
                <c:pt idx="203">
                  <c:v>4.8000000000000001E-2</c:v>
                </c:pt>
                <c:pt idx="204">
                  <c:v>4.8000000000000001E-2</c:v>
                </c:pt>
                <c:pt idx="205">
                  <c:v>4.8000000000000001E-2</c:v>
                </c:pt>
                <c:pt idx="206">
                  <c:v>4.8000000000000001E-2</c:v>
                </c:pt>
                <c:pt idx="207">
                  <c:v>4.8000000000000001E-2</c:v>
                </c:pt>
                <c:pt idx="208">
                  <c:v>4.8000000000000001E-2</c:v>
                </c:pt>
                <c:pt idx="209">
                  <c:v>4.8000000000000001E-2</c:v>
                </c:pt>
                <c:pt idx="210">
                  <c:v>4.8000000000000001E-2</c:v>
                </c:pt>
                <c:pt idx="211">
                  <c:v>4.8000000000000001E-2</c:v>
                </c:pt>
                <c:pt idx="212">
                  <c:v>4.8000000000000001E-2</c:v>
                </c:pt>
                <c:pt idx="213">
                  <c:v>4.8000000000000001E-2</c:v>
                </c:pt>
                <c:pt idx="214">
                  <c:v>4.8000000000000001E-2</c:v>
                </c:pt>
                <c:pt idx="215">
                  <c:v>4.8000000000000001E-2</c:v>
                </c:pt>
                <c:pt idx="216">
                  <c:v>4.8000000000000001E-2</c:v>
                </c:pt>
                <c:pt idx="217">
                  <c:v>4.8000000000000001E-2</c:v>
                </c:pt>
                <c:pt idx="218">
                  <c:v>4.8000000000000001E-2</c:v>
                </c:pt>
                <c:pt idx="219">
                  <c:v>4.8000000000000001E-2</c:v>
                </c:pt>
                <c:pt idx="220">
                  <c:v>4.8000000000000001E-2</c:v>
                </c:pt>
                <c:pt idx="221">
                  <c:v>4.8000000000000001E-2</c:v>
                </c:pt>
                <c:pt idx="222">
                  <c:v>4.8000000000000001E-2</c:v>
                </c:pt>
                <c:pt idx="223">
                  <c:v>4.8000000000000001E-2</c:v>
                </c:pt>
                <c:pt idx="224">
                  <c:v>4.8000000000000001E-2</c:v>
                </c:pt>
                <c:pt idx="225">
                  <c:v>4.8000000000000001E-2</c:v>
                </c:pt>
                <c:pt idx="226">
                  <c:v>4.8000000000000001E-2</c:v>
                </c:pt>
                <c:pt idx="227">
                  <c:v>4.8000000000000001E-2</c:v>
                </c:pt>
                <c:pt idx="228">
                  <c:v>4.8000000000000001E-2</c:v>
                </c:pt>
                <c:pt idx="229">
                  <c:v>4.8000000000000001E-2</c:v>
                </c:pt>
                <c:pt idx="230">
                  <c:v>4.8000000000000001E-2</c:v>
                </c:pt>
                <c:pt idx="231">
                  <c:v>4.8000000000000001E-2</c:v>
                </c:pt>
                <c:pt idx="232">
                  <c:v>4.9000000000000002E-2</c:v>
                </c:pt>
                <c:pt idx="233">
                  <c:v>4.9000000000000002E-2</c:v>
                </c:pt>
                <c:pt idx="234">
                  <c:v>4.9000000000000002E-2</c:v>
                </c:pt>
                <c:pt idx="235">
                  <c:v>4.9000000000000002E-2</c:v>
                </c:pt>
                <c:pt idx="236">
                  <c:v>4.9000000000000002E-2</c:v>
                </c:pt>
                <c:pt idx="237">
                  <c:v>4.9000000000000002E-2</c:v>
                </c:pt>
                <c:pt idx="238">
                  <c:v>4.9000000000000002E-2</c:v>
                </c:pt>
                <c:pt idx="239">
                  <c:v>4.9000000000000002E-2</c:v>
                </c:pt>
                <c:pt idx="240">
                  <c:v>4.9000000000000002E-2</c:v>
                </c:pt>
                <c:pt idx="241">
                  <c:v>4.9000000000000002E-2</c:v>
                </c:pt>
                <c:pt idx="242">
                  <c:v>4.9000000000000002E-2</c:v>
                </c:pt>
                <c:pt idx="243">
                  <c:v>4.9000000000000002E-2</c:v>
                </c:pt>
                <c:pt idx="244">
                  <c:v>4.9000000000000002E-2</c:v>
                </c:pt>
                <c:pt idx="245">
                  <c:v>4.9000000000000002E-2</c:v>
                </c:pt>
                <c:pt idx="246">
                  <c:v>4.9000000000000002E-2</c:v>
                </c:pt>
                <c:pt idx="247">
                  <c:v>4.9000000000000002E-2</c:v>
                </c:pt>
                <c:pt idx="248">
                  <c:v>4.9000000000000002E-2</c:v>
                </c:pt>
                <c:pt idx="249">
                  <c:v>4.9000000000000002E-2</c:v>
                </c:pt>
                <c:pt idx="250">
                  <c:v>4.9000000000000002E-2</c:v>
                </c:pt>
                <c:pt idx="251">
                  <c:v>4.9000000000000002E-2</c:v>
                </c:pt>
                <c:pt idx="252">
                  <c:v>4.9000000000000002E-2</c:v>
                </c:pt>
                <c:pt idx="253">
                  <c:v>4.9000000000000002E-2</c:v>
                </c:pt>
                <c:pt idx="254">
                  <c:v>4.9000000000000002E-2</c:v>
                </c:pt>
                <c:pt idx="255">
                  <c:v>4.9000000000000002E-2</c:v>
                </c:pt>
                <c:pt idx="256">
                  <c:v>4.9000000000000002E-2</c:v>
                </c:pt>
                <c:pt idx="257">
                  <c:v>4.9000000000000002E-2</c:v>
                </c:pt>
                <c:pt idx="258">
                  <c:v>4.9000000000000002E-2</c:v>
                </c:pt>
                <c:pt idx="259">
                  <c:v>4.9000000000000002E-2</c:v>
                </c:pt>
                <c:pt idx="260">
                  <c:v>4.9000000000000002E-2</c:v>
                </c:pt>
                <c:pt idx="261">
                  <c:v>4.9000000000000002E-2</c:v>
                </c:pt>
                <c:pt idx="262">
                  <c:v>4.9000000000000002E-2</c:v>
                </c:pt>
                <c:pt idx="263">
                  <c:v>4.9000000000000002E-2</c:v>
                </c:pt>
                <c:pt idx="264">
                  <c:v>4.9000000000000002E-2</c:v>
                </c:pt>
                <c:pt idx="265">
                  <c:v>4.9000000000000002E-2</c:v>
                </c:pt>
                <c:pt idx="266">
                  <c:v>4.9000000000000002E-2</c:v>
                </c:pt>
                <c:pt idx="267">
                  <c:v>4.9000000000000002E-2</c:v>
                </c:pt>
                <c:pt idx="268">
                  <c:v>4.9000000000000002E-2</c:v>
                </c:pt>
                <c:pt idx="269">
                  <c:v>4.9000000000000002E-2</c:v>
                </c:pt>
                <c:pt idx="270">
                  <c:v>4.9000000000000002E-2</c:v>
                </c:pt>
                <c:pt idx="271">
                  <c:v>4.9000000000000002E-2</c:v>
                </c:pt>
                <c:pt idx="272">
                  <c:v>4.9000000000000002E-2</c:v>
                </c:pt>
                <c:pt idx="273">
                  <c:v>4.9000000000000002E-2</c:v>
                </c:pt>
                <c:pt idx="274">
                  <c:v>4.9000000000000002E-2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0.05</c:v>
                </c:pt>
                <c:pt idx="299">
                  <c:v>0.05</c:v>
                </c:pt>
                <c:pt idx="300">
                  <c:v>0.05</c:v>
                </c:pt>
                <c:pt idx="301">
                  <c:v>0.05</c:v>
                </c:pt>
                <c:pt idx="302">
                  <c:v>0.05</c:v>
                </c:pt>
                <c:pt idx="303">
                  <c:v>0.05</c:v>
                </c:pt>
                <c:pt idx="304">
                  <c:v>0.05</c:v>
                </c:pt>
                <c:pt idx="305">
                  <c:v>0.05</c:v>
                </c:pt>
                <c:pt idx="306">
                  <c:v>0.05</c:v>
                </c:pt>
                <c:pt idx="307">
                  <c:v>0.05</c:v>
                </c:pt>
                <c:pt idx="308">
                  <c:v>0.05</c:v>
                </c:pt>
                <c:pt idx="309">
                  <c:v>0.05</c:v>
                </c:pt>
                <c:pt idx="310">
                  <c:v>0.05</c:v>
                </c:pt>
                <c:pt idx="311">
                  <c:v>0.05</c:v>
                </c:pt>
                <c:pt idx="312">
                  <c:v>0.05</c:v>
                </c:pt>
                <c:pt idx="313">
                  <c:v>0.05</c:v>
                </c:pt>
                <c:pt idx="314">
                  <c:v>0.05</c:v>
                </c:pt>
                <c:pt idx="315">
                  <c:v>0.05</c:v>
                </c:pt>
                <c:pt idx="316">
                  <c:v>0.05</c:v>
                </c:pt>
                <c:pt idx="317">
                  <c:v>0.05</c:v>
                </c:pt>
                <c:pt idx="318">
                  <c:v>0.05</c:v>
                </c:pt>
                <c:pt idx="319">
                  <c:v>0.05</c:v>
                </c:pt>
                <c:pt idx="320">
                  <c:v>0.05</c:v>
                </c:pt>
                <c:pt idx="321">
                  <c:v>0.05</c:v>
                </c:pt>
                <c:pt idx="322">
                  <c:v>0.05</c:v>
                </c:pt>
                <c:pt idx="323">
                  <c:v>0.05</c:v>
                </c:pt>
                <c:pt idx="324">
                  <c:v>0.05</c:v>
                </c:pt>
                <c:pt idx="325">
                  <c:v>0.05</c:v>
                </c:pt>
                <c:pt idx="326">
                  <c:v>0.05</c:v>
                </c:pt>
                <c:pt idx="327">
                  <c:v>0.05</c:v>
                </c:pt>
                <c:pt idx="328">
                  <c:v>0.05</c:v>
                </c:pt>
                <c:pt idx="329">
                  <c:v>0.05</c:v>
                </c:pt>
                <c:pt idx="330">
                  <c:v>0.05</c:v>
                </c:pt>
                <c:pt idx="331">
                  <c:v>0.05</c:v>
                </c:pt>
                <c:pt idx="332">
                  <c:v>0.05</c:v>
                </c:pt>
                <c:pt idx="333">
                  <c:v>0.05</c:v>
                </c:pt>
                <c:pt idx="334">
                  <c:v>0.05</c:v>
                </c:pt>
                <c:pt idx="335">
                  <c:v>0.05</c:v>
                </c:pt>
                <c:pt idx="336">
                  <c:v>0.05</c:v>
                </c:pt>
                <c:pt idx="337">
                  <c:v>0.05</c:v>
                </c:pt>
                <c:pt idx="338">
                  <c:v>0.05</c:v>
                </c:pt>
                <c:pt idx="339">
                  <c:v>0.05</c:v>
                </c:pt>
                <c:pt idx="340">
                  <c:v>0.05</c:v>
                </c:pt>
                <c:pt idx="341">
                  <c:v>0.05</c:v>
                </c:pt>
                <c:pt idx="342">
                  <c:v>0.05</c:v>
                </c:pt>
                <c:pt idx="343">
                  <c:v>0.05</c:v>
                </c:pt>
                <c:pt idx="344">
                  <c:v>0.05</c:v>
                </c:pt>
                <c:pt idx="345">
                  <c:v>0.05</c:v>
                </c:pt>
                <c:pt idx="346">
                  <c:v>0.05</c:v>
                </c:pt>
                <c:pt idx="347">
                  <c:v>0.05</c:v>
                </c:pt>
                <c:pt idx="348">
                  <c:v>0.05</c:v>
                </c:pt>
                <c:pt idx="349">
                  <c:v>0.05</c:v>
                </c:pt>
                <c:pt idx="350">
                  <c:v>0.05</c:v>
                </c:pt>
                <c:pt idx="351">
                  <c:v>0.05</c:v>
                </c:pt>
                <c:pt idx="352">
                  <c:v>0.05</c:v>
                </c:pt>
                <c:pt idx="353">
                  <c:v>0.05</c:v>
                </c:pt>
                <c:pt idx="354">
                  <c:v>0.05</c:v>
                </c:pt>
                <c:pt idx="355">
                  <c:v>0.05</c:v>
                </c:pt>
                <c:pt idx="356">
                  <c:v>0.05</c:v>
                </c:pt>
                <c:pt idx="357">
                  <c:v>0.05</c:v>
                </c:pt>
                <c:pt idx="358">
                  <c:v>0.05</c:v>
                </c:pt>
                <c:pt idx="359">
                  <c:v>0.05</c:v>
                </c:pt>
                <c:pt idx="360">
                  <c:v>0.05</c:v>
                </c:pt>
                <c:pt idx="361">
                  <c:v>0.05</c:v>
                </c:pt>
                <c:pt idx="362">
                  <c:v>0.05</c:v>
                </c:pt>
                <c:pt idx="363">
                  <c:v>0.05</c:v>
                </c:pt>
                <c:pt idx="364">
                  <c:v>0.05</c:v>
                </c:pt>
                <c:pt idx="365">
                  <c:v>0.05</c:v>
                </c:pt>
                <c:pt idx="366">
                  <c:v>0.05</c:v>
                </c:pt>
                <c:pt idx="367">
                  <c:v>0.05</c:v>
                </c:pt>
                <c:pt idx="368">
                  <c:v>0.05</c:v>
                </c:pt>
                <c:pt idx="369">
                  <c:v>0.05</c:v>
                </c:pt>
                <c:pt idx="370">
                  <c:v>0.05</c:v>
                </c:pt>
                <c:pt idx="371">
                  <c:v>0.05</c:v>
                </c:pt>
                <c:pt idx="372">
                  <c:v>0.05</c:v>
                </c:pt>
                <c:pt idx="373">
                  <c:v>0.05</c:v>
                </c:pt>
                <c:pt idx="374">
                  <c:v>0.05</c:v>
                </c:pt>
                <c:pt idx="375">
                  <c:v>0.05</c:v>
                </c:pt>
                <c:pt idx="376">
                  <c:v>0.05</c:v>
                </c:pt>
                <c:pt idx="377">
                  <c:v>0.05</c:v>
                </c:pt>
                <c:pt idx="378">
                  <c:v>0.05</c:v>
                </c:pt>
                <c:pt idx="379">
                  <c:v>0.05</c:v>
                </c:pt>
                <c:pt idx="380">
                  <c:v>0.05</c:v>
                </c:pt>
                <c:pt idx="381">
                  <c:v>0.05</c:v>
                </c:pt>
                <c:pt idx="382">
                  <c:v>0.05</c:v>
                </c:pt>
                <c:pt idx="383">
                  <c:v>0.05</c:v>
                </c:pt>
                <c:pt idx="384">
                  <c:v>0.05</c:v>
                </c:pt>
                <c:pt idx="385">
                  <c:v>0.05</c:v>
                </c:pt>
                <c:pt idx="386">
                  <c:v>0.05</c:v>
                </c:pt>
                <c:pt idx="387">
                  <c:v>0.05</c:v>
                </c:pt>
                <c:pt idx="388">
                  <c:v>0.05</c:v>
                </c:pt>
                <c:pt idx="389">
                  <c:v>0.05</c:v>
                </c:pt>
                <c:pt idx="390">
                  <c:v>0.05</c:v>
                </c:pt>
                <c:pt idx="391">
                  <c:v>5.0999999999999997E-2</c:v>
                </c:pt>
                <c:pt idx="392">
                  <c:v>5.0999999999999997E-2</c:v>
                </c:pt>
                <c:pt idx="393">
                  <c:v>5.0999999999999997E-2</c:v>
                </c:pt>
                <c:pt idx="394">
                  <c:v>5.0999999999999997E-2</c:v>
                </c:pt>
                <c:pt idx="395">
                  <c:v>5.0999999999999997E-2</c:v>
                </c:pt>
                <c:pt idx="396">
                  <c:v>5.0999999999999997E-2</c:v>
                </c:pt>
                <c:pt idx="397">
                  <c:v>5.0999999999999997E-2</c:v>
                </c:pt>
                <c:pt idx="398">
                  <c:v>5.0999999999999997E-2</c:v>
                </c:pt>
                <c:pt idx="399">
                  <c:v>5.0999999999999997E-2</c:v>
                </c:pt>
                <c:pt idx="400">
                  <c:v>5.0999999999999997E-2</c:v>
                </c:pt>
                <c:pt idx="401">
                  <c:v>5.0999999999999997E-2</c:v>
                </c:pt>
                <c:pt idx="402">
                  <c:v>5.0999999999999997E-2</c:v>
                </c:pt>
                <c:pt idx="403">
                  <c:v>5.0999999999999997E-2</c:v>
                </c:pt>
                <c:pt idx="404">
                  <c:v>5.0999999999999997E-2</c:v>
                </c:pt>
                <c:pt idx="405">
                  <c:v>5.0999999999999997E-2</c:v>
                </c:pt>
                <c:pt idx="406">
                  <c:v>5.0999999999999997E-2</c:v>
                </c:pt>
                <c:pt idx="407">
                  <c:v>5.0999999999999997E-2</c:v>
                </c:pt>
                <c:pt idx="408">
                  <c:v>5.0999999999999997E-2</c:v>
                </c:pt>
                <c:pt idx="409">
                  <c:v>5.0999999999999997E-2</c:v>
                </c:pt>
                <c:pt idx="410">
                  <c:v>5.0999999999999997E-2</c:v>
                </c:pt>
                <c:pt idx="411">
                  <c:v>5.0999999999999997E-2</c:v>
                </c:pt>
                <c:pt idx="412">
                  <c:v>5.0999999999999997E-2</c:v>
                </c:pt>
                <c:pt idx="413">
                  <c:v>5.0999999999999997E-2</c:v>
                </c:pt>
                <c:pt idx="414">
                  <c:v>5.0999999999999997E-2</c:v>
                </c:pt>
                <c:pt idx="415">
                  <c:v>5.0999999999999997E-2</c:v>
                </c:pt>
                <c:pt idx="416">
                  <c:v>5.0999999999999997E-2</c:v>
                </c:pt>
                <c:pt idx="417">
                  <c:v>5.0999999999999997E-2</c:v>
                </c:pt>
                <c:pt idx="418">
                  <c:v>5.0999999999999997E-2</c:v>
                </c:pt>
                <c:pt idx="419">
                  <c:v>5.0999999999999997E-2</c:v>
                </c:pt>
                <c:pt idx="420">
                  <c:v>5.0999999999999997E-2</c:v>
                </c:pt>
                <c:pt idx="421">
                  <c:v>5.0999999999999997E-2</c:v>
                </c:pt>
                <c:pt idx="422">
                  <c:v>5.0999999999999997E-2</c:v>
                </c:pt>
                <c:pt idx="423">
                  <c:v>5.0999999999999997E-2</c:v>
                </c:pt>
                <c:pt idx="424">
                  <c:v>5.0999999999999997E-2</c:v>
                </c:pt>
                <c:pt idx="425">
                  <c:v>5.0999999999999997E-2</c:v>
                </c:pt>
                <c:pt idx="426">
                  <c:v>5.0999999999999997E-2</c:v>
                </c:pt>
                <c:pt idx="427">
                  <c:v>5.0999999999999997E-2</c:v>
                </c:pt>
                <c:pt idx="428">
                  <c:v>5.0999999999999997E-2</c:v>
                </c:pt>
                <c:pt idx="429">
                  <c:v>5.0999999999999997E-2</c:v>
                </c:pt>
                <c:pt idx="430">
                  <c:v>5.1999999999999998E-2</c:v>
                </c:pt>
                <c:pt idx="431">
                  <c:v>5.1999999999999998E-2</c:v>
                </c:pt>
                <c:pt idx="432">
                  <c:v>5.1999999999999998E-2</c:v>
                </c:pt>
                <c:pt idx="433">
                  <c:v>5.1999999999999998E-2</c:v>
                </c:pt>
                <c:pt idx="434">
                  <c:v>5.1999999999999998E-2</c:v>
                </c:pt>
                <c:pt idx="435">
                  <c:v>5.1999999999999998E-2</c:v>
                </c:pt>
                <c:pt idx="436">
                  <c:v>5.1999999999999998E-2</c:v>
                </c:pt>
                <c:pt idx="437">
                  <c:v>5.1999999999999998E-2</c:v>
                </c:pt>
                <c:pt idx="438">
                  <c:v>5.1999999999999998E-2</c:v>
                </c:pt>
                <c:pt idx="439">
                  <c:v>5.1999999999999998E-2</c:v>
                </c:pt>
                <c:pt idx="440">
                  <c:v>5.1999999999999998E-2</c:v>
                </c:pt>
                <c:pt idx="441">
                  <c:v>5.1999999999999998E-2</c:v>
                </c:pt>
                <c:pt idx="442">
                  <c:v>5.1999999999999998E-2</c:v>
                </c:pt>
                <c:pt idx="443">
                  <c:v>5.1999999999999998E-2</c:v>
                </c:pt>
                <c:pt idx="444">
                  <c:v>5.1999999999999998E-2</c:v>
                </c:pt>
                <c:pt idx="445">
                  <c:v>5.1999999999999998E-2</c:v>
                </c:pt>
                <c:pt idx="446">
                  <c:v>5.1999999999999998E-2</c:v>
                </c:pt>
                <c:pt idx="447">
                  <c:v>5.1999999999999998E-2</c:v>
                </c:pt>
                <c:pt idx="448">
                  <c:v>5.1999999999999998E-2</c:v>
                </c:pt>
                <c:pt idx="449">
                  <c:v>5.1999999999999998E-2</c:v>
                </c:pt>
                <c:pt idx="450">
                  <c:v>5.1999999999999998E-2</c:v>
                </c:pt>
                <c:pt idx="451">
                  <c:v>5.1999999999999998E-2</c:v>
                </c:pt>
                <c:pt idx="452">
                  <c:v>5.1999999999999998E-2</c:v>
                </c:pt>
                <c:pt idx="453">
                  <c:v>5.1999999999999998E-2</c:v>
                </c:pt>
                <c:pt idx="454">
                  <c:v>5.1999999999999998E-2</c:v>
                </c:pt>
                <c:pt idx="455">
                  <c:v>5.1999999999999998E-2</c:v>
                </c:pt>
                <c:pt idx="456">
                  <c:v>5.1999999999999998E-2</c:v>
                </c:pt>
                <c:pt idx="457">
                  <c:v>5.1999999999999998E-2</c:v>
                </c:pt>
                <c:pt idx="458">
                  <c:v>5.1999999999999998E-2</c:v>
                </c:pt>
                <c:pt idx="459">
                  <c:v>5.1999999999999998E-2</c:v>
                </c:pt>
                <c:pt idx="460">
                  <c:v>5.1999999999999998E-2</c:v>
                </c:pt>
                <c:pt idx="461">
                  <c:v>5.1999999999999998E-2</c:v>
                </c:pt>
                <c:pt idx="462">
                  <c:v>5.1999999999999998E-2</c:v>
                </c:pt>
                <c:pt idx="463">
                  <c:v>5.1999999999999998E-2</c:v>
                </c:pt>
                <c:pt idx="464">
                  <c:v>5.1999999999999998E-2</c:v>
                </c:pt>
                <c:pt idx="465">
                  <c:v>5.1999999999999998E-2</c:v>
                </c:pt>
                <c:pt idx="466">
                  <c:v>5.1999999999999998E-2</c:v>
                </c:pt>
                <c:pt idx="467">
                  <c:v>5.1999999999999998E-2</c:v>
                </c:pt>
                <c:pt idx="468">
                  <c:v>5.1999999999999998E-2</c:v>
                </c:pt>
                <c:pt idx="469">
                  <c:v>5.1999999999999998E-2</c:v>
                </c:pt>
                <c:pt idx="470">
                  <c:v>5.1999999999999998E-2</c:v>
                </c:pt>
                <c:pt idx="471">
                  <c:v>5.1999999999999998E-2</c:v>
                </c:pt>
                <c:pt idx="472">
                  <c:v>5.1999999999999998E-2</c:v>
                </c:pt>
                <c:pt idx="473">
                  <c:v>5.1999999999999998E-2</c:v>
                </c:pt>
                <c:pt idx="474">
                  <c:v>5.1999999999999998E-2</c:v>
                </c:pt>
                <c:pt idx="475">
                  <c:v>5.1999999999999998E-2</c:v>
                </c:pt>
                <c:pt idx="476">
                  <c:v>5.1999999999999998E-2</c:v>
                </c:pt>
                <c:pt idx="477">
                  <c:v>5.1999999999999998E-2</c:v>
                </c:pt>
                <c:pt idx="478">
                  <c:v>5.1999999999999998E-2</c:v>
                </c:pt>
                <c:pt idx="479">
                  <c:v>5.1999999999999998E-2</c:v>
                </c:pt>
                <c:pt idx="480">
                  <c:v>5.1999999999999998E-2</c:v>
                </c:pt>
                <c:pt idx="481">
                  <c:v>5.1999999999999998E-2</c:v>
                </c:pt>
                <c:pt idx="482">
                  <c:v>5.1999999999999998E-2</c:v>
                </c:pt>
                <c:pt idx="483">
                  <c:v>5.1999999999999998E-2</c:v>
                </c:pt>
                <c:pt idx="484">
                  <c:v>5.1999999999999998E-2</c:v>
                </c:pt>
                <c:pt idx="485">
                  <c:v>5.1999999999999998E-2</c:v>
                </c:pt>
                <c:pt idx="486">
                  <c:v>5.1999999999999998E-2</c:v>
                </c:pt>
                <c:pt idx="487">
                  <c:v>5.1999999999999998E-2</c:v>
                </c:pt>
                <c:pt idx="488">
                  <c:v>5.1999999999999998E-2</c:v>
                </c:pt>
                <c:pt idx="489">
                  <c:v>5.1999999999999998E-2</c:v>
                </c:pt>
                <c:pt idx="490">
                  <c:v>5.1999999999999998E-2</c:v>
                </c:pt>
                <c:pt idx="491">
                  <c:v>5.1999999999999998E-2</c:v>
                </c:pt>
                <c:pt idx="492">
                  <c:v>5.1999999999999998E-2</c:v>
                </c:pt>
                <c:pt idx="493">
                  <c:v>5.1999999999999998E-2</c:v>
                </c:pt>
                <c:pt idx="494">
                  <c:v>5.1999999999999998E-2</c:v>
                </c:pt>
                <c:pt idx="495">
                  <c:v>5.1999999999999998E-2</c:v>
                </c:pt>
                <c:pt idx="496">
                  <c:v>5.2999999999999999E-2</c:v>
                </c:pt>
                <c:pt idx="497">
                  <c:v>5.2999999999999999E-2</c:v>
                </c:pt>
                <c:pt idx="498">
                  <c:v>5.2999999999999999E-2</c:v>
                </c:pt>
                <c:pt idx="499">
                  <c:v>5.2999999999999999E-2</c:v>
                </c:pt>
                <c:pt idx="500">
                  <c:v>5.2999999999999999E-2</c:v>
                </c:pt>
                <c:pt idx="501">
                  <c:v>5.2999999999999999E-2</c:v>
                </c:pt>
                <c:pt idx="502">
                  <c:v>5.2999999999999999E-2</c:v>
                </c:pt>
                <c:pt idx="503">
                  <c:v>5.2999999999999999E-2</c:v>
                </c:pt>
                <c:pt idx="504">
                  <c:v>5.2999999999999999E-2</c:v>
                </c:pt>
                <c:pt idx="505">
                  <c:v>5.2999999999999999E-2</c:v>
                </c:pt>
                <c:pt idx="506">
                  <c:v>5.2999999999999999E-2</c:v>
                </c:pt>
                <c:pt idx="507">
                  <c:v>5.2999999999999999E-2</c:v>
                </c:pt>
                <c:pt idx="508">
                  <c:v>5.2999999999999999E-2</c:v>
                </c:pt>
                <c:pt idx="509">
                  <c:v>5.2999999999999999E-2</c:v>
                </c:pt>
                <c:pt idx="510">
                  <c:v>5.2999999999999999E-2</c:v>
                </c:pt>
                <c:pt idx="511">
                  <c:v>5.2999999999999999E-2</c:v>
                </c:pt>
                <c:pt idx="512">
                  <c:v>5.2999999999999999E-2</c:v>
                </c:pt>
                <c:pt idx="513">
                  <c:v>5.2999999999999999E-2</c:v>
                </c:pt>
                <c:pt idx="514">
                  <c:v>5.2999999999999999E-2</c:v>
                </c:pt>
                <c:pt idx="515">
                  <c:v>5.2999999999999999E-2</c:v>
                </c:pt>
                <c:pt idx="516">
                  <c:v>5.2999999999999999E-2</c:v>
                </c:pt>
                <c:pt idx="517">
                  <c:v>5.2999999999999999E-2</c:v>
                </c:pt>
                <c:pt idx="518">
                  <c:v>5.2999999999999999E-2</c:v>
                </c:pt>
                <c:pt idx="519">
                  <c:v>5.2999999999999999E-2</c:v>
                </c:pt>
                <c:pt idx="520">
                  <c:v>5.2999999999999999E-2</c:v>
                </c:pt>
                <c:pt idx="521">
                  <c:v>5.2999999999999999E-2</c:v>
                </c:pt>
                <c:pt idx="522">
                  <c:v>5.2999999999999999E-2</c:v>
                </c:pt>
                <c:pt idx="523">
                  <c:v>5.2999999999999999E-2</c:v>
                </c:pt>
                <c:pt idx="524">
                  <c:v>5.2999999999999999E-2</c:v>
                </c:pt>
                <c:pt idx="525">
                  <c:v>5.2999999999999999E-2</c:v>
                </c:pt>
                <c:pt idx="526">
                  <c:v>5.2999999999999999E-2</c:v>
                </c:pt>
                <c:pt idx="527">
                  <c:v>5.2999999999999999E-2</c:v>
                </c:pt>
                <c:pt idx="528">
                  <c:v>5.2999999999999999E-2</c:v>
                </c:pt>
                <c:pt idx="529">
                  <c:v>5.2999999999999999E-2</c:v>
                </c:pt>
                <c:pt idx="530">
                  <c:v>5.2999999999999999E-2</c:v>
                </c:pt>
                <c:pt idx="531">
                  <c:v>5.2999999999999999E-2</c:v>
                </c:pt>
                <c:pt idx="532">
                  <c:v>5.2999999999999999E-2</c:v>
                </c:pt>
                <c:pt idx="533">
                  <c:v>5.2999999999999999E-2</c:v>
                </c:pt>
                <c:pt idx="534">
                  <c:v>5.2999999999999999E-2</c:v>
                </c:pt>
                <c:pt idx="535">
                  <c:v>5.2999999999999999E-2</c:v>
                </c:pt>
                <c:pt idx="536">
                  <c:v>5.2999999999999999E-2</c:v>
                </c:pt>
                <c:pt idx="537">
                  <c:v>5.2999999999999999E-2</c:v>
                </c:pt>
                <c:pt idx="538">
                  <c:v>5.2999999999999999E-2</c:v>
                </c:pt>
                <c:pt idx="539">
                  <c:v>5.3999999999999999E-2</c:v>
                </c:pt>
                <c:pt idx="540">
                  <c:v>5.3999999999999999E-2</c:v>
                </c:pt>
                <c:pt idx="541">
                  <c:v>5.3999999999999999E-2</c:v>
                </c:pt>
                <c:pt idx="542">
                  <c:v>5.3999999999999999E-2</c:v>
                </c:pt>
                <c:pt idx="543">
                  <c:v>5.3999999999999999E-2</c:v>
                </c:pt>
                <c:pt idx="544">
                  <c:v>5.3999999999999999E-2</c:v>
                </c:pt>
                <c:pt idx="545">
                  <c:v>5.3999999999999999E-2</c:v>
                </c:pt>
                <c:pt idx="546">
                  <c:v>5.3999999999999999E-2</c:v>
                </c:pt>
                <c:pt idx="547">
                  <c:v>5.3999999999999999E-2</c:v>
                </c:pt>
                <c:pt idx="548">
                  <c:v>5.3999999999999999E-2</c:v>
                </c:pt>
                <c:pt idx="549">
                  <c:v>5.3999999999999999E-2</c:v>
                </c:pt>
                <c:pt idx="550">
                  <c:v>5.3999999999999999E-2</c:v>
                </c:pt>
                <c:pt idx="551">
                  <c:v>5.3999999999999999E-2</c:v>
                </c:pt>
                <c:pt idx="552">
                  <c:v>5.3999999999999999E-2</c:v>
                </c:pt>
                <c:pt idx="553">
                  <c:v>5.3999999999999999E-2</c:v>
                </c:pt>
                <c:pt idx="554">
                  <c:v>5.3999999999999999E-2</c:v>
                </c:pt>
                <c:pt idx="555">
                  <c:v>5.3999999999999999E-2</c:v>
                </c:pt>
                <c:pt idx="556">
                  <c:v>5.3999999999999999E-2</c:v>
                </c:pt>
                <c:pt idx="557">
                  <c:v>5.3999999999999999E-2</c:v>
                </c:pt>
                <c:pt idx="558">
                  <c:v>5.3999999999999999E-2</c:v>
                </c:pt>
                <c:pt idx="559">
                  <c:v>5.3999999999999999E-2</c:v>
                </c:pt>
                <c:pt idx="560">
                  <c:v>5.3999999999999999E-2</c:v>
                </c:pt>
                <c:pt idx="561">
                  <c:v>5.3999999999999999E-2</c:v>
                </c:pt>
                <c:pt idx="562">
                  <c:v>5.3999999999999999E-2</c:v>
                </c:pt>
                <c:pt idx="563">
                  <c:v>5.3999999999999999E-2</c:v>
                </c:pt>
                <c:pt idx="564">
                  <c:v>5.3999999999999999E-2</c:v>
                </c:pt>
                <c:pt idx="565">
                  <c:v>5.3999999999999999E-2</c:v>
                </c:pt>
                <c:pt idx="566">
                  <c:v>5.3999999999999999E-2</c:v>
                </c:pt>
                <c:pt idx="567">
                  <c:v>5.3999999999999999E-2</c:v>
                </c:pt>
                <c:pt idx="568">
                  <c:v>5.3999999999999999E-2</c:v>
                </c:pt>
                <c:pt idx="569">
                  <c:v>5.3999999999999999E-2</c:v>
                </c:pt>
                <c:pt idx="570">
                  <c:v>5.3999999999999999E-2</c:v>
                </c:pt>
                <c:pt idx="571">
                  <c:v>5.3999999999999999E-2</c:v>
                </c:pt>
                <c:pt idx="572">
                  <c:v>5.5E-2</c:v>
                </c:pt>
                <c:pt idx="573">
                  <c:v>5.5E-2</c:v>
                </c:pt>
                <c:pt idx="574">
                  <c:v>5.5E-2</c:v>
                </c:pt>
                <c:pt idx="575">
                  <c:v>5.5E-2</c:v>
                </c:pt>
                <c:pt idx="576">
                  <c:v>5.5E-2</c:v>
                </c:pt>
                <c:pt idx="577">
                  <c:v>5.5E-2</c:v>
                </c:pt>
                <c:pt idx="578">
                  <c:v>5.5E-2</c:v>
                </c:pt>
                <c:pt idx="579">
                  <c:v>5.5E-2</c:v>
                </c:pt>
                <c:pt idx="580">
                  <c:v>5.5E-2</c:v>
                </c:pt>
                <c:pt idx="581">
                  <c:v>5.5E-2</c:v>
                </c:pt>
                <c:pt idx="582">
                  <c:v>5.5E-2</c:v>
                </c:pt>
                <c:pt idx="583">
                  <c:v>5.5E-2</c:v>
                </c:pt>
                <c:pt idx="584">
                  <c:v>5.5E-2</c:v>
                </c:pt>
                <c:pt idx="585">
                  <c:v>5.5E-2</c:v>
                </c:pt>
                <c:pt idx="586">
                  <c:v>5.5E-2</c:v>
                </c:pt>
                <c:pt idx="587">
                  <c:v>5.5E-2</c:v>
                </c:pt>
                <c:pt idx="588">
                  <c:v>5.5E-2</c:v>
                </c:pt>
                <c:pt idx="589">
                  <c:v>5.5E-2</c:v>
                </c:pt>
                <c:pt idx="590">
                  <c:v>5.5E-2</c:v>
                </c:pt>
                <c:pt idx="591">
                  <c:v>5.5E-2</c:v>
                </c:pt>
                <c:pt idx="592">
                  <c:v>5.5E-2</c:v>
                </c:pt>
                <c:pt idx="593">
                  <c:v>5.5E-2</c:v>
                </c:pt>
                <c:pt idx="594">
                  <c:v>5.5E-2</c:v>
                </c:pt>
                <c:pt idx="595">
                  <c:v>5.5E-2</c:v>
                </c:pt>
                <c:pt idx="596">
                  <c:v>5.5E-2</c:v>
                </c:pt>
                <c:pt idx="597">
                  <c:v>5.5E-2</c:v>
                </c:pt>
                <c:pt idx="598">
                  <c:v>5.5E-2</c:v>
                </c:pt>
                <c:pt idx="599">
                  <c:v>5.5E-2</c:v>
                </c:pt>
                <c:pt idx="600">
                  <c:v>5.5E-2</c:v>
                </c:pt>
                <c:pt idx="601">
                  <c:v>5.5E-2</c:v>
                </c:pt>
                <c:pt idx="602">
                  <c:v>5.5E-2</c:v>
                </c:pt>
                <c:pt idx="603">
                  <c:v>5.5E-2</c:v>
                </c:pt>
                <c:pt idx="604">
                  <c:v>5.5E-2</c:v>
                </c:pt>
                <c:pt idx="605">
                  <c:v>5.5E-2</c:v>
                </c:pt>
                <c:pt idx="606">
                  <c:v>5.5E-2</c:v>
                </c:pt>
                <c:pt idx="607">
                  <c:v>5.5E-2</c:v>
                </c:pt>
                <c:pt idx="608">
                  <c:v>5.5E-2</c:v>
                </c:pt>
                <c:pt idx="609">
                  <c:v>5.5E-2</c:v>
                </c:pt>
                <c:pt idx="610">
                  <c:v>5.5E-2</c:v>
                </c:pt>
                <c:pt idx="611">
                  <c:v>5.5E-2</c:v>
                </c:pt>
                <c:pt idx="612">
                  <c:v>5.5E-2</c:v>
                </c:pt>
                <c:pt idx="613">
                  <c:v>5.5E-2</c:v>
                </c:pt>
                <c:pt idx="614">
                  <c:v>5.5E-2</c:v>
                </c:pt>
                <c:pt idx="615">
                  <c:v>5.5E-2</c:v>
                </c:pt>
                <c:pt idx="616">
                  <c:v>5.5E-2</c:v>
                </c:pt>
                <c:pt idx="617">
                  <c:v>5.5E-2</c:v>
                </c:pt>
                <c:pt idx="618">
                  <c:v>5.5E-2</c:v>
                </c:pt>
                <c:pt idx="619">
                  <c:v>5.5E-2</c:v>
                </c:pt>
                <c:pt idx="620">
                  <c:v>5.5E-2</c:v>
                </c:pt>
                <c:pt idx="621">
                  <c:v>5.5E-2</c:v>
                </c:pt>
                <c:pt idx="622">
                  <c:v>5.5E-2</c:v>
                </c:pt>
                <c:pt idx="623">
                  <c:v>5.5E-2</c:v>
                </c:pt>
                <c:pt idx="624">
                  <c:v>5.5E-2</c:v>
                </c:pt>
                <c:pt idx="625">
                  <c:v>5.5E-2</c:v>
                </c:pt>
                <c:pt idx="626">
                  <c:v>5.5E-2</c:v>
                </c:pt>
                <c:pt idx="627">
                  <c:v>5.5E-2</c:v>
                </c:pt>
                <c:pt idx="628">
                  <c:v>5.5E-2</c:v>
                </c:pt>
                <c:pt idx="629">
                  <c:v>5.5E-2</c:v>
                </c:pt>
                <c:pt idx="630">
                  <c:v>5.5E-2</c:v>
                </c:pt>
                <c:pt idx="631">
                  <c:v>5.5E-2</c:v>
                </c:pt>
                <c:pt idx="632">
                  <c:v>5.5E-2</c:v>
                </c:pt>
                <c:pt idx="633">
                  <c:v>5.5E-2</c:v>
                </c:pt>
                <c:pt idx="634">
                  <c:v>5.5E-2</c:v>
                </c:pt>
                <c:pt idx="635">
                  <c:v>5.5E-2</c:v>
                </c:pt>
                <c:pt idx="636">
                  <c:v>5.5E-2</c:v>
                </c:pt>
                <c:pt idx="637">
                  <c:v>5.5E-2</c:v>
                </c:pt>
                <c:pt idx="638">
                  <c:v>5.5E-2</c:v>
                </c:pt>
                <c:pt idx="639">
                  <c:v>5.5E-2</c:v>
                </c:pt>
                <c:pt idx="640">
                  <c:v>5.5E-2</c:v>
                </c:pt>
                <c:pt idx="641">
                  <c:v>5.5E-2</c:v>
                </c:pt>
                <c:pt idx="642">
                  <c:v>5.5E-2</c:v>
                </c:pt>
                <c:pt idx="643">
                  <c:v>5.5E-2</c:v>
                </c:pt>
                <c:pt idx="644">
                  <c:v>5.5E-2</c:v>
                </c:pt>
                <c:pt idx="645">
                  <c:v>5.5E-2</c:v>
                </c:pt>
                <c:pt idx="646">
                  <c:v>5.5E-2</c:v>
                </c:pt>
                <c:pt idx="647">
                  <c:v>5.5E-2</c:v>
                </c:pt>
                <c:pt idx="648">
                  <c:v>5.6000000000000001E-2</c:v>
                </c:pt>
                <c:pt idx="649">
                  <c:v>5.6000000000000001E-2</c:v>
                </c:pt>
                <c:pt idx="650">
                  <c:v>5.6000000000000001E-2</c:v>
                </c:pt>
                <c:pt idx="651">
                  <c:v>5.6000000000000001E-2</c:v>
                </c:pt>
                <c:pt idx="652">
                  <c:v>5.6000000000000001E-2</c:v>
                </c:pt>
                <c:pt idx="653">
                  <c:v>5.6000000000000001E-2</c:v>
                </c:pt>
                <c:pt idx="654">
                  <c:v>5.6000000000000001E-2</c:v>
                </c:pt>
                <c:pt idx="655">
                  <c:v>5.6000000000000001E-2</c:v>
                </c:pt>
                <c:pt idx="656">
                  <c:v>5.6000000000000001E-2</c:v>
                </c:pt>
                <c:pt idx="657">
                  <c:v>5.6000000000000001E-2</c:v>
                </c:pt>
                <c:pt idx="658">
                  <c:v>5.6000000000000001E-2</c:v>
                </c:pt>
                <c:pt idx="659">
                  <c:v>5.6000000000000001E-2</c:v>
                </c:pt>
                <c:pt idx="660">
                  <c:v>5.6000000000000001E-2</c:v>
                </c:pt>
                <c:pt idx="661">
                  <c:v>5.6000000000000001E-2</c:v>
                </c:pt>
                <c:pt idx="662">
                  <c:v>5.6000000000000001E-2</c:v>
                </c:pt>
                <c:pt idx="663">
                  <c:v>5.6000000000000001E-2</c:v>
                </c:pt>
                <c:pt idx="664">
                  <c:v>5.6000000000000001E-2</c:v>
                </c:pt>
                <c:pt idx="665">
                  <c:v>5.6000000000000001E-2</c:v>
                </c:pt>
                <c:pt idx="666">
                  <c:v>5.6000000000000001E-2</c:v>
                </c:pt>
                <c:pt idx="667">
                  <c:v>5.6000000000000001E-2</c:v>
                </c:pt>
                <c:pt idx="668">
                  <c:v>5.6000000000000001E-2</c:v>
                </c:pt>
                <c:pt idx="669">
                  <c:v>5.6000000000000001E-2</c:v>
                </c:pt>
                <c:pt idx="670">
                  <c:v>5.6000000000000001E-2</c:v>
                </c:pt>
                <c:pt idx="671">
                  <c:v>5.6000000000000001E-2</c:v>
                </c:pt>
                <c:pt idx="672">
                  <c:v>5.6000000000000001E-2</c:v>
                </c:pt>
                <c:pt idx="673">
                  <c:v>5.6000000000000001E-2</c:v>
                </c:pt>
                <c:pt idx="674">
                  <c:v>5.6000000000000001E-2</c:v>
                </c:pt>
                <c:pt idx="675">
                  <c:v>5.6000000000000001E-2</c:v>
                </c:pt>
                <c:pt idx="676">
                  <c:v>5.6000000000000001E-2</c:v>
                </c:pt>
                <c:pt idx="677">
                  <c:v>5.6000000000000001E-2</c:v>
                </c:pt>
                <c:pt idx="678">
                  <c:v>5.6000000000000001E-2</c:v>
                </c:pt>
                <c:pt idx="679">
                  <c:v>5.6000000000000001E-2</c:v>
                </c:pt>
                <c:pt idx="680">
                  <c:v>5.6000000000000001E-2</c:v>
                </c:pt>
                <c:pt idx="681">
                  <c:v>5.6000000000000001E-2</c:v>
                </c:pt>
                <c:pt idx="682">
                  <c:v>5.6000000000000001E-2</c:v>
                </c:pt>
                <c:pt idx="683">
                  <c:v>5.6000000000000001E-2</c:v>
                </c:pt>
                <c:pt idx="684">
                  <c:v>5.6000000000000001E-2</c:v>
                </c:pt>
                <c:pt idx="685">
                  <c:v>5.6000000000000001E-2</c:v>
                </c:pt>
                <c:pt idx="686">
                  <c:v>5.6000000000000001E-2</c:v>
                </c:pt>
                <c:pt idx="687">
                  <c:v>5.6000000000000001E-2</c:v>
                </c:pt>
                <c:pt idx="688">
                  <c:v>5.6000000000000001E-2</c:v>
                </c:pt>
                <c:pt idx="689">
                  <c:v>5.6000000000000001E-2</c:v>
                </c:pt>
                <c:pt idx="690">
                  <c:v>5.6000000000000001E-2</c:v>
                </c:pt>
                <c:pt idx="691">
                  <c:v>5.6000000000000001E-2</c:v>
                </c:pt>
                <c:pt idx="692">
                  <c:v>5.6000000000000001E-2</c:v>
                </c:pt>
                <c:pt idx="693">
                  <c:v>5.6000000000000001E-2</c:v>
                </c:pt>
                <c:pt idx="694">
                  <c:v>5.6000000000000001E-2</c:v>
                </c:pt>
                <c:pt idx="695">
                  <c:v>5.6000000000000001E-2</c:v>
                </c:pt>
                <c:pt idx="696">
                  <c:v>5.6000000000000001E-2</c:v>
                </c:pt>
                <c:pt idx="697">
                  <c:v>5.7000000000000002E-2</c:v>
                </c:pt>
                <c:pt idx="698">
                  <c:v>5.7000000000000002E-2</c:v>
                </c:pt>
                <c:pt idx="699">
                  <c:v>5.7000000000000002E-2</c:v>
                </c:pt>
                <c:pt idx="700">
                  <c:v>5.7000000000000002E-2</c:v>
                </c:pt>
                <c:pt idx="701">
                  <c:v>5.7000000000000002E-2</c:v>
                </c:pt>
                <c:pt idx="702">
                  <c:v>5.7000000000000002E-2</c:v>
                </c:pt>
                <c:pt idx="703">
                  <c:v>5.7000000000000002E-2</c:v>
                </c:pt>
                <c:pt idx="704">
                  <c:v>5.7000000000000002E-2</c:v>
                </c:pt>
                <c:pt idx="705">
                  <c:v>5.7000000000000002E-2</c:v>
                </c:pt>
                <c:pt idx="706">
                  <c:v>5.7000000000000002E-2</c:v>
                </c:pt>
                <c:pt idx="707">
                  <c:v>5.7000000000000002E-2</c:v>
                </c:pt>
                <c:pt idx="708">
                  <c:v>5.7000000000000002E-2</c:v>
                </c:pt>
                <c:pt idx="709">
                  <c:v>5.7000000000000002E-2</c:v>
                </c:pt>
                <c:pt idx="710">
                  <c:v>5.7000000000000002E-2</c:v>
                </c:pt>
                <c:pt idx="711">
                  <c:v>5.7000000000000002E-2</c:v>
                </c:pt>
                <c:pt idx="712">
                  <c:v>5.7000000000000002E-2</c:v>
                </c:pt>
                <c:pt idx="713">
                  <c:v>5.7000000000000002E-2</c:v>
                </c:pt>
                <c:pt idx="714">
                  <c:v>5.7000000000000002E-2</c:v>
                </c:pt>
                <c:pt idx="715">
                  <c:v>5.7000000000000002E-2</c:v>
                </c:pt>
                <c:pt idx="716">
                  <c:v>5.7000000000000002E-2</c:v>
                </c:pt>
                <c:pt idx="717">
                  <c:v>5.7000000000000002E-2</c:v>
                </c:pt>
                <c:pt idx="718">
                  <c:v>5.7000000000000002E-2</c:v>
                </c:pt>
                <c:pt idx="719">
                  <c:v>5.7000000000000002E-2</c:v>
                </c:pt>
                <c:pt idx="720">
                  <c:v>5.7000000000000002E-2</c:v>
                </c:pt>
                <c:pt idx="721">
                  <c:v>5.7000000000000002E-2</c:v>
                </c:pt>
                <c:pt idx="722">
                  <c:v>5.7000000000000002E-2</c:v>
                </c:pt>
                <c:pt idx="723">
                  <c:v>5.7000000000000002E-2</c:v>
                </c:pt>
                <c:pt idx="724">
                  <c:v>5.7000000000000002E-2</c:v>
                </c:pt>
                <c:pt idx="725">
                  <c:v>5.7000000000000002E-2</c:v>
                </c:pt>
                <c:pt idx="726">
                  <c:v>5.7000000000000002E-2</c:v>
                </c:pt>
                <c:pt idx="727">
                  <c:v>5.7000000000000002E-2</c:v>
                </c:pt>
                <c:pt idx="728">
                  <c:v>5.7000000000000002E-2</c:v>
                </c:pt>
                <c:pt idx="729">
                  <c:v>5.7000000000000002E-2</c:v>
                </c:pt>
                <c:pt idx="730">
                  <c:v>5.7000000000000002E-2</c:v>
                </c:pt>
                <c:pt idx="731">
                  <c:v>5.7000000000000002E-2</c:v>
                </c:pt>
                <c:pt idx="732">
                  <c:v>5.7000000000000002E-2</c:v>
                </c:pt>
                <c:pt idx="733">
                  <c:v>5.7000000000000002E-2</c:v>
                </c:pt>
                <c:pt idx="734">
                  <c:v>5.7000000000000002E-2</c:v>
                </c:pt>
                <c:pt idx="735">
                  <c:v>5.7000000000000002E-2</c:v>
                </c:pt>
                <c:pt idx="736">
                  <c:v>5.8000000000000003E-2</c:v>
                </c:pt>
                <c:pt idx="737">
                  <c:v>5.8000000000000003E-2</c:v>
                </c:pt>
                <c:pt idx="738">
                  <c:v>5.8000000000000003E-2</c:v>
                </c:pt>
                <c:pt idx="739">
                  <c:v>5.8000000000000003E-2</c:v>
                </c:pt>
                <c:pt idx="740">
                  <c:v>5.8000000000000003E-2</c:v>
                </c:pt>
                <c:pt idx="741">
                  <c:v>5.8000000000000003E-2</c:v>
                </c:pt>
                <c:pt idx="742">
                  <c:v>5.8000000000000003E-2</c:v>
                </c:pt>
                <c:pt idx="743">
                  <c:v>5.8000000000000003E-2</c:v>
                </c:pt>
                <c:pt idx="744">
                  <c:v>5.8000000000000003E-2</c:v>
                </c:pt>
                <c:pt idx="745">
                  <c:v>5.8000000000000003E-2</c:v>
                </c:pt>
                <c:pt idx="746">
                  <c:v>5.8000000000000003E-2</c:v>
                </c:pt>
                <c:pt idx="747">
                  <c:v>5.8000000000000003E-2</c:v>
                </c:pt>
                <c:pt idx="748">
                  <c:v>5.8000000000000003E-2</c:v>
                </c:pt>
                <c:pt idx="749">
                  <c:v>5.8000000000000003E-2</c:v>
                </c:pt>
                <c:pt idx="750">
                  <c:v>5.8000000000000003E-2</c:v>
                </c:pt>
                <c:pt idx="751">
                  <c:v>5.8000000000000003E-2</c:v>
                </c:pt>
                <c:pt idx="752">
                  <c:v>5.8000000000000003E-2</c:v>
                </c:pt>
                <c:pt idx="753">
                  <c:v>5.8000000000000003E-2</c:v>
                </c:pt>
                <c:pt idx="754">
                  <c:v>5.8000000000000003E-2</c:v>
                </c:pt>
                <c:pt idx="755">
                  <c:v>5.8000000000000003E-2</c:v>
                </c:pt>
                <c:pt idx="756">
                  <c:v>5.8000000000000003E-2</c:v>
                </c:pt>
                <c:pt idx="757">
                  <c:v>5.8000000000000003E-2</c:v>
                </c:pt>
                <c:pt idx="758">
                  <c:v>5.8000000000000003E-2</c:v>
                </c:pt>
                <c:pt idx="759">
                  <c:v>5.8000000000000003E-2</c:v>
                </c:pt>
                <c:pt idx="760">
                  <c:v>5.8000000000000003E-2</c:v>
                </c:pt>
                <c:pt idx="761">
                  <c:v>5.8000000000000003E-2</c:v>
                </c:pt>
                <c:pt idx="762">
                  <c:v>5.8000000000000003E-2</c:v>
                </c:pt>
                <c:pt idx="763">
                  <c:v>5.8000000000000003E-2</c:v>
                </c:pt>
                <c:pt idx="764">
                  <c:v>5.8000000000000003E-2</c:v>
                </c:pt>
                <c:pt idx="765">
                  <c:v>5.8000000000000003E-2</c:v>
                </c:pt>
                <c:pt idx="766">
                  <c:v>5.8000000000000003E-2</c:v>
                </c:pt>
                <c:pt idx="767">
                  <c:v>5.8000000000000003E-2</c:v>
                </c:pt>
                <c:pt idx="768">
                  <c:v>5.8000000000000003E-2</c:v>
                </c:pt>
                <c:pt idx="769">
                  <c:v>5.8000000000000003E-2</c:v>
                </c:pt>
                <c:pt idx="770">
                  <c:v>5.8000000000000003E-2</c:v>
                </c:pt>
                <c:pt idx="771">
                  <c:v>5.8000000000000003E-2</c:v>
                </c:pt>
                <c:pt idx="772">
                  <c:v>5.8000000000000003E-2</c:v>
                </c:pt>
                <c:pt idx="773">
                  <c:v>5.8000000000000003E-2</c:v>
                </c:pt>
                <c:pt idx="774">
                  <c:v>5.8000000000000003E-2</c:v>
                </c:pt>
                <c:pt idx="775">
                  <c:v>5.8000000000000003E-2</c:v>
                </c:pt>
                <c:pt idx="776">
                  <c:v>5.8000000000000003E-2</c:v>
                </c:pt>
                <c:pt idx="777">
                  <c:v>5.8000000000000003E-2</c:v>
                </c:pt>
                <c:pt idx="778">
                  <c:v>5.8000000000000003E-2</c:v>
                </c:pt>
                <c:pt idx="779">
                  <c:v>5.8000000000000003E-2</c:v>
                </c:pt>
                <c:pt idx="780">
                  <c:v>5.8999999999999997E-2</c:v>
                </c:pt>
                <c:pt idx="781">
                  <c:v>5.8999999999999997E-2</c:v>
                </c:pt>
                <c:pt idx="782">
                  <c:v>5.8999999999999997E-2</c:v>
                </c:pt>
                <c:pt idx="783">
                  <c:v>5.8999999999999997E-2</c:v>
                </c:pt>
                <c:pt idx="784">
                  <c:v>5.8999999999999997E-2</c:v>
                </c:pt>
                <c:pt idx="785">
                  <c:v>5.8999999999999997E-2</c:v>
                </c:pt>
                <c:pt idx="786">
                  <c:v>5.8999999999999997E-2</c:v>
                </c:pt>
                <c:pt idx="787">
                  <c:v>5.8999999999999997E-2</c:v>
                </c:pt>
                <c:pt idx="788">
                  <c:v>5.8999999999999997E-2</c:v>
                </c:pt>
                <c:pt idx="789">
                  <c:v>5.8999999999999997E-2</c:v>
                </c:pt>
                <c:pt idx="790">
                  <c:v>5.8999999999999997E-2</c:v>
                </c:pt>
                <c:pt idx="791">
                  <c:v>5.8999999999999997E-2</c:v>
                </c:pt>
                <c:pt idx="792">
                  <c:v>5.8999999999999997E-2</c:v>
                </c:pt>
                <c:pt idx="793">
                  <c:v>5.8999999999999997E-2</c:v>
                </c:pt>
                <c:pt idx="794">
                  <c:v>5.8999999999999997E-2</c:v>
                </c:pt>
                <c:pt idx="795">
                  <c:v>5.8999999999999997E-2</c:v>
                </c:pt>
                <c:pt idx="796">
                  <c:v>5.8999999999999997E-2</c:v>
                </c:pt>
                <c:pt idx="797">
                  <c:v>5.8999999999999997E-2</c:v>
                </c:pt>
                <c:pt idx="798">
                  <c:v>5.8999999999999997E-2</c:v>
                </c:pt>
                <c:pt idx="799">
                  <c:v>5.8999999999999997E-2</c:v>
                </c:pt>
                <c:pt idx="800">
                  <c:v>5.8999999999999997E-2</c:v>
                </c:pt>
                <c:pt idx="801">
                  <c:v>5.8999999999999997E-2</c:v>
                </c:pt>
                <c:pt idx="802">
                  <c:v>5.8999999999999997E-2</c:v>
                </c:pt>
                <c:pt idx="803">
                  <c:v>5.8999999999999997E-2</c:v>
                </c:pt>
                <c:pt idx="804">
                  <c:v>0.06</c:v>
                </c:pt>
                <c:pt idx="805">
                  <c:v>0.06</c:v>
                </c:pt>
                <c:pt idx="806">
                  <c:v>0.06</c:v>
                </c:pt>
                <c:pt idx="807">
                  <c:v>0.06</c:v>
                </c:pt>
                <c:pt idx="808">
                  <c:v>0.06</c:v>
                </c:pt>
                <c:pt idx="809">
                  <c:v>0.06</c:v>
                </c:pt>
                <c:pt idx="810">
                  <c:v>0.06</c:v>
                </c:pt>
                <c:pt idx="811">
                  <c:v>0.06</c:v>
                </c:pt>
                <c:pt idx="812">
                  <c:v>0.06</c:v>
                </c:pt>
                <c:pt idx="813">
                  <c:v>0.06</c:v>
                </c:pt>
                <c:pt idx="814">
                  <c:v>0.06</c:v>
                </c:pt>
                <c:pt idx="815">
                  <c:v>0.06</c:v>
                </c:pt>
                <c:pt idx="816">
                  <c:v>0.06</c:v>
                </c:pt>
                <c:pt idx="817">
                  <c:v>0.06</c:v>
                </c:pt>
                <c:pt idx="818">
                  <c:v>0.06</c:v>
                </c:pt>
                <c:pt idx="819">
                  <c:v>0.06</c:v>
                </c:pt>
                <c:pt idx="820">
                  <c:v>0.06</c:v>
                </c:pt>
                <c:pt idx="821">
                  <c:v>0.06</c:v>
                </c:pt>
                <c:pt idx="822">
                  <c:v>0.06</c:v>
                </c:pt>
                <c:pt idx="823">
                  <c:v>0.06</c:v>
                </c:pt>
                <c:pt idx="824">
                  <c:v>0.06</c:v>
                </c:pt>
                <c:pt idx="825">
                  <c:v>0.06</c:v>
                </c:pt>
                <c:pt idx="826">
                  <c:v>0.06</c:v>
                </c:pt>
                <c:pt idx="827">
                  <c:v>0.06</c:v>
                </c:pt>
                <c:pt idx="828">
                  <c:v>0.06</c:v>
                </c:pt>
                <c:pt idx="829">
                  <c:v>0.06</c:v>
                </c:pt>
                <c:pt idx="830">
                  <c:v>0.06</c:v>
                </c:pt>
                <c:pt idx="831">
                  <c:v>0.06</c:v>
                </c:pt>
                <c:pt idx="832">
                  <c:v>0.06</c:v>
                </c:pt>
                <c:pt idx="833">
                  <c:v>0.06</c:v>
                </c:pt>
                <c:pt idx="834">
                  <c:v>0.06</c:v>
                </c:pt>
                <c:pt idx="835">
                  <c:v>0.06</c:v>
                </c:pt>
                <c:pt idx="836">
                  <c:v>0.06</c:v>
                </c:pt>
                <c:pt idx="837">
                  <c:v>0.06</c:v>
                </c:pt>
                <c:pt idx="838">
                  <c:v>0.06</c:v>
                </c:pt>
                <c:pt idx="839">
                  <c:v>0.06</c:v>
                </c:pt>
                <c:pt idx="840">
                  <c:v>0.06</c:v>
                </c:pt>
                <c:pt idx="841">
                  <c:v>0.06</c:v>
                </c:pt>
                <c:pt idx="842">
                  <c:v>0.06</c:v>
                </c:pt>
                <c:pt idx="843">
                  <c:v>0.06</c:v>
                </c:pt>
                <c:pt idx="844">
                  <c:v>0.06</c:v>
                </c:pt>
                <c:pt idx="845">
                  <c:v>0.06</c:v>
                </c:pt>
                <c:pt idx="846">
                  <c:v>0.06</c:v>
                </c:pt>
                <c:pt idx="847">
                  <c:v>0.06</c:v>
                </c:pt>
                <c:pt idx="848">
                  <c:v>0.06</c:v>
                </c:pt>
                <c:pt idx="849">
                  <c:v>0.06</c:v>
                </c:pt>
                <c:pt idx="850">
                  <c:v>0.06</c:v>
                </c:pt>
                <c:pt idx="851">
                  <c:v>0.06</c:v>
                </c:pt>
                <c:pt idx="852">
                  <c:v>0.06</c:v>
                </c:pt>
                <c:pt idx="853">
                  <c:v>0.06</c:v>
                </c:pt>
                <c:pt idx="854">
                  <c:v>0.06</c:v>
                </c:pt>
                <c:pt idx="855">
                  <c:v>0.06</c:v>
                </c:pt>
                <c:pt idx="856">
                  <c:v>0.06</c:v>
                </c:pt>
                <c:pt idx="857">
                  <c:v>0.06</c:v>
                </c:pt>
                <c:pt idx="858">
                  <c:v>0.06</c:v>
                </c:pt>
                <c:pt idx="859">
                  <c:v>0.06</c:v>
                </c:pt>
                <c:pt idx="860">
                  <c:v>0.06</c:v>
                </c:pt>
                <c:pt idx="861">
                  <c:v>0.06</c:v>
                </c:pt>
                <c:pt idx="862">
                  <c:v>0.06</c:v>
                </c:pt>
                <c:pt idx="863">
                  <c:v>0.06</c:v>
                </c:pt>
                <c:pt idx="864">
                  <c:v>0.06</c:v>
                </c:pt>
                <c:pt idx="865">
                  <c:v>6.0999999999999999E-2</c:v>
                </c:pt>
                <c:pt idx="866">
                  <c:v>6.0999999999999999E-2</c:v>
                </c:pt>
                <c:pt idx="867">
                  <c:v>6.0999999999999999E-2</c:v>
                </c:pt>
                <c:pt idx="868">
                  <c:v>6.0999999999999999E-2</c:v>
                </c:pt>
                <c:pt idx="869">
                  <c:v>6.0999999999999999E-2</c:v>
                </c:pt>
                <c:pt idx="870">
                  <c:v>6.0999999999999999E-2</c:v>
                </c:pt>
                <c:pt idx="871">
                  <c:v>6.0999999999999999E-2</c:v>
                </c:pt>
                <c:pt idx="872">
                  <c:v>6.0999999999999999E-2</c:v>
                </c:pt>
                <c:pt idx="873">
                  <c:v>6.0999999999999999E-2</c:v>
                </c:pt>
                <c:pt idx="874">
                  <c:v>6.0999999999999999E-2</c:v>
                </c:pt>
                <c:pt idx="875">
                  <c:v>6.0999999999999999E-2</c:v>
                </c:pt>
                <c:pt idx="876">
                  <c:v>6.0999999999999999E-2</c:v>
                </c:pt>
                <c:pt idx="877">
                  <c:v>6.2E-2</c:v>
                </c:pt>
                <c:pt idx="878">
                  <c:v>6.2E-2</c:v>
                </c:pt>
                <c:pt idx="879">
                  <c:v>6.2E-2</c:v>
                </c:pt>
                <c:pt idx="880">
                  <c:v>6.2E-2</c:v>
                </c:pt>
                <c:pt idx="881">
                  <c:v>6.2E-2</c:v>
                </c:pt>
                <c:pt idx="882">
                  <c:v>6.2E-2</c:v>
                </c:pt>
                <c:pt idx="883">
                  <c:v>6.2E-2</c:v>
                </c:pt>
                <c:pt idx="884">
                  <c:v>6.2E-2</c:v>
                </c:pt>
                <c:pt idx="885">
                  <c:v>6.2E-2</c:v>
                </c:pt>
                <c:pt idx="886">
                  <c:v>6.2E-2</c:v>
                </c:pt>
                <c:pt idx="887">
                  <c:v>6.2E-2</c:v>
                </c:pt>
                <c:pt idx="888">
                  <c:v>6.2E-2</c:v>
                </c:pt>
                <c:pt idx="889">
                  <c:v>6.2E-2</c:v>
                </c:pt>
                <c:pt idx="890">
                  <c:v>6.2E-2</c:v>
                </c:pt>
                <c:pt idx="891">
                  <c:v>6.2E-2</c:v>
                </c:pt>
                <c:pt idx="892">
                  <c:v>6.2E-2</c:v>
                </c:pt>
                <c:pt idx="893">
                  <c:v>6.2E-2</c:v>
                </c:pt>
                <c:pt idx="894">
                  <c:v>6.2E-2</c:v>
                </c:pt>
                <c:pt idx="895">
                  <c:v>6.2E-2</c:v>
                </c:pt>
                <c:pt idx="896">
                  <c:v>6.2E-2</c:v>
                </c:pt>
                <c:pt idx="897">
                  <c:v>6.2E-2</c:v>
                </c:pt>
                <c:pt idx="898">
                  <c:v>6.2E-2</c:v>
                </c:pt>
                <c:pt idx="899">
                  <c:v>6.2E-2</c:v>
                </c:pt>
                <c:pt idx="900">
                  <c:v>6.2E-2</c:v>
                </c:pt>
                <c:pt idx="901">
                  <c:v>6.2E-2</c:v>
                </c:pt>
                <c:pt idx="902">
                  <c:v>6.2E-2</c:v>
                </c:pt>
                <c:pt idx="903">
                  <c:v>6.2E-2</c:v>
                </c:pt>
                <c:pt idx="904">
                  <c:v>6.2E-2</c:v>
                </c:pt>
                <c:pt idx="905">
                  <c:v>6.2E-2</c:v>
                </c:pt>
                <c:pt idx="906">
                  <c:v>6.2E-2</c:v>
                </c:pt>
                <c:pt idx="907">
                  <c:v>6.2E-2</c:v>
                </c:pt>
                <c:pt idx="908">
                  <c:v>6.2E-2</c:v>
                </c:pt>
                <c:pt idx="909">
                  <c:v>6.2E-2</c:v>
                </c:pt>
                <c:pt idx="910">
                  <c:v>6.2E-2</c:v>
                </c:pt>
                <c:pt idx="911">
                  <c:v>6.3E-2</c:v>
                </c:pt>
                <c:pt idx="912">
                  <c:v>6.3E-2</c:v>
                </c:pt>
                <c:pt idx="913">
                  <c:v>6.3E-2</c:v>
                </c:pt>
                <c:pt idx="914">
                  <c:v>6.3E-2</c:v>
                </c:pt>
                <c:pt idx="915">
                  <c:v>6.3E-2</c:v>
                </c:pt>
                <c:pt idx="916">
                  <c:v>6.3E-2</c:v>
                </c:pt>
                <c:pt idx="917">
                  <c:v>6.3E-2</c:v>
                </c:pt>
                <c:pt idx="918">
                  <c:v>6.3E-2</c:v>
                </c:pt>
                <c:pt idx="919">
                  <c:v>6.3E-2</c:v>
                </c:pt>
                <c:pt idx="920">
                  <c:v>6.3E-2</c:v>
                </c:pt>
                <c:pt idx="921">
                  <c:v>6.3E-2</c:v>
                </c:pt>
                <c:pt idx="922">
                  <c:v>6.3E-2</c:v>
                </c:pt>
                <c:pt idx="923">
                  <c:v>6.3E-2</c:v>
                </c:pt>
                <c:pt idx="924">
                  <c:v>6.3E-2</c:v>
                </c:pt>
                <c:pt idx="925">
                  <c:v>6.3E-2</c:v>
                </c:pt>
                <c:pt idx="926">
                  <c:v>6.3E-2</c:v>
                </c:pt>
                <c:pt idx="927">
                  <c:v>6.3E-2</c:v>
                </c:pt>
                <c:pt idx="928">
                  <c:v>6.3E-2</c:v>
                </c:pt>
                <c:pt idx="929">
                  <c:v>6.3E-2</c:v>
                </c:pt>
                <c:pt idx="930">
                  <c:v>6.3E-2</c:v>
                </c:pt>
                <c:pt idx="931">
                  <c:v>6.3E-2</c:v>
                </c:pt>
                <c:pt idx="932">
                  <c:v>6.3E-2</c:v>
                </c:pt>
                <c:pt idx="933">
                  <c:v>6.3E-2</c:v>
                </c:pt>
                <c:pt idx="934">
                  <c:v>6.3E-2</c:v>
                </c:pt>
                <c:pt idx="935">
                  <c:v>6.3E-2</c:v>
                </c:pt>
                <c:pt idx="936">
                  <c:v>6.3E-2</c:v>
                </c:pt>
                <c:pt idx="937">
                  <c:v>6.3E-2</c:v>
                </c:pt>
                <c:pt idx="938">
                  <c:v>6.3E-2</c:v>
                </c:pt>
                <c:pt idx="939">
                  <c:v>6.3E-2</c:v>
                </c:pt>
                <c:pt idx="940">
                  <c:v>6.4000000000000001E-2</c:v>
                </c:pt>
                <c:pt idx="941">
                  <c:v>6.4000000000000001E-2</c:v>
                </c:pt>
                <c:pt idx="942">
                  <c:v>6.4000000000000001E-2</c:v>
                </c:pt>
                <c:pt idx="943">
                  <c:v>6.4000000000000001E-2</c:v>
                </c:pt>
                <c:pt idx="944">
                  <c:v>6.4000000000000001E-2</c:v>
                </c:pt>
                <c:pt idx="945">
                  <c:v>6.4000000000000001E-2</c:v>
                </c:pt>
                <c:pt idx="946">
                  <c:v>6.4000000000000001E-2</c:v>
                </c:pt>
                <c:pt idx="947">
                  <c:v>6.4000000000000001E-2</c:v>
                </c:pt>
                <c:pt idx="948">
                  <c:v>6.5000000000000002E-2</c:v>
                </c:pt>
                <c:pt idx="949">
                  <c:v>6.5000000000000002E-2</c:v>
                </c:pt>
                <c:pt idx="950">
                  <c:v>6.5000000000000002E-2</c:v>
                </c:pt>
                <c:pt idx="951">
                  <c:v>6.5000000000000002E-2</c:v>
                </c:pt>
                <c:pt idx="952">
                  <c:v>6.5000000000000002E-2</c:v>
                </c:pt>
                <c:pt idx="953">
                  <c:v>6.5000000000000002E-2</c:v>
                </c:pt>
                <c:pt idx="954">
                  <c:v>6.5000000000000002E-2</c:v>
                </c:pt>
                <c:pt idx="955">
                  <c:v>6.5000000000000002E-2</c:v>
                </c:pt>
                <c:pt idx="956">
                  <c:v>6.5000000000000002E-2</c:v>
                </c:pt>
                <c:pt idx="957">
                  <c:v>6.5000000000000002E-2</c:v>
                </c:pt>
                <c:pt idx="958">
                  <c:v>6.5000000000000002E-2</c:v>
                </c:pt>
                <c:pt idx="959">
                  <c:v>6.5000000000000002E-2</c:v>
                </c:pt>
                <c:pt idx="960">
                  <c:v>6.5000000000000002E-2</c:v>
                </c:pt>
                <c:pt idx="961">
                  <c:v>6.5000000000000002E-2</c:v>
                </c:pt>
                <c:pt idx="962">
                  <c:v>6.5000000000000002E-2</c:v>
                </c:pt>
                <c:pt idx="963">
                  <c:v>6.5000000000000002E-2</c:v>
                </c:pt>
                <c:pt idx="964">
                  <c:v>6.5000000000000002E-2</c:v>
                </c:pt>
                <c:pt idx="965">
                  <c:v>6.5000000000000002E-2</c:v>
                </c:pt>
                <c:pt idx="966">
                  <c:v>6.5000000000000002E-2</c:v>
                </c:pt>
                <c:pt idx="967">
                  <c:v>6.5000000000000002E-2</c:v>
                </c:pt>
                <c:pt idx="968">
                  <c:v>6.5000000000000002E-2</c:v>
                </c:pt>
                <c:pt idx="969">
                  <c:v>6.5000000000000002E-2</c:v>
                </c:pt>
                <c:pt idx="970">
                  <c:v>6.5000000000000002E-2</c:v>
                </c:pt>
                <c:pt idx="971">
                  <c:v>6.5000000000000002E-2</c:v>
                </c:pt>
                <c:pt idx="972">
                  <c:v>6.5000000000000002E-2</c:v>
                </c:pt>
                <c:pt idx="973">
                  <c:v>6.5000000000000002E-2</c:v>
                </c:pt>
                <c:pt idx="974">
                  <c:v>6.5000000000000002E-2</c:v>
                </c:pt>
                <c:pt idx="975">
                  <c:v>6.5000000000000002E-2</c:v>
                </c:pt>
                <c:pt idx="976">
                  <c:v>6.5000000000000002E-2</c:v>
                </c:pt>
                <c:pt idx="977">
                  <c:v>6.5000000000000002E-2</c:v>
                </c:pt>
                <c:pt idx="978">
                  <c:v>6.5000000000000002E-2</c:v>
                </c:pt>
                <c:pt idx="979">
                  <c:v>6.5000000000000002E-2</c:v>
                </c:pt>
                <c:pt idx="980">
                  <c:v>6.5000000000000002E-2</c:v>
                </c:pt>
                <c:pt idx="981">
                  <c:v>6.5000000000000002E-2</c:v>
                </c:pt>
                <c:pt idx="982">
                  <c:v>6.5000000000000002E-2</c:v>
                </c:pt>
                <c:pt idx="983">
                  <c:v>6.5000000000000002E-2</c:v>
                </c:pt>
                <c:pt idx="984">
                  <c:v>6.5000000000000002E-2</c:v>
                </c:pt>
                <c:pt idx="985">
                  <c:v>6.5000000000000002E-2</c:v>
                </c:pt>
                <c:pt idx="986">
                  <c:v>6.5000000000000002E-2</c:v>
                </c:pt>
                <c:pt idx="987">
                  <c:v>6.5000000000000002E-2</c:v>
                </c:pt>
                <c:pt idx="988">
                  <c:v>6.5000000000000002E-2</c:v>
                </c:pt>
                <c:pt idx="989">
                  <c:v>6.5000000000000002E-2</c:v>
                </c:pt>
                <c:pt idx="990">
                  <c:v>6.5000000000000002E-2</c:v>
                </c:pt>
                <c:pt idx="991">
                  <c:v>6.5000000000000002E-2</c:v>
                </c:pt>
                <c:pt idx="992">
                  <c:v>6.5000000000000002E-2</c:v>
                </c:pt>
                <c:pt idx="993">
                  <c:v>6.5000000000000002E-2</c:v>
                </c:pt>
                <c:pt idx="994">
                  <c:v>6.5000000000000002E-2</c:v>
                </c:pt>
                <c:pt idx="995">
                  <c:v>6.5000000000000002E-2</c:v>
                </c:pt>
                <c:pt idx="996">
                  <c:v>6.5000000000000002E-2</c:v>
                </c:pt>
                <c:pt idx="997">
                  <c:v>6.5000000000000002E-2</c:v>
                </c:pt>
                <c:pt idx="998">
                  <c:v>6.5000000000000002E-2</c:v>
                </c:pt>
                <c:pt idx="999">
                  <c:v>6.5000000000000002E-2</c:v>
                </c:pt>
                <c:pt idx="1000">
                  <c:v>6.5000000000000002E-2</c:v>
                </c:pt>
                <c:pt idx="1001">
                  <c:v>6.5000000000000002E-2</c:v>
                </c:pt>
                <c:pt idx="1002">
                  <c:v>6.5000000000000002E-2</c:v>
                </c:pt>
                <c:pt idx="1003">
                  <c:v>6.5000000000000002E-2</c:v>
                </c:pt>
                <c:pt idx="1004">
                  <c:v>6.5000000000000002E-2</c:v>
                </c:pt>
                <c:pt idx="1005">
                  <c:v>6.5000000000000002E-2</c:v>
                </c:pt>
                <c:pt idx="1006">
                  <c:v>6.5000000000000002E-2</c:v>
                </c:pt>
                <c:pt idx="1007">
                  <c:v>6.5000000000000002E-2</c:v>
                </c:pt>
                <c:pt idx="1008">
                  <c:v>6.5000000000000002E-2</c:v>
                </c:pt>
                <c:pt idx="1009">
                  <c:v>6.5000000000000002E-2</c:v>
                </c:pt>
                <c:pt idx="1010">
                  <c:v>6.5000000000000002E-2</c:v>
                </c:pt>
                <c:pt idx="1011">
                  <c:v>6.5000000000000002E-2</c:v>
                </c:pt>
                <c:pt idx="1012">
                  <c:v>6.5000000000000002E-2</c:v>
                </c:pt>
                <c:pt idx="1013">
                  <c:v>6.5000000000000002E-2</c:v>
                </c:pt>
                <c:pt idx="1014">
                  <c:v>6.5000000000000002E-2</c:v>
                </c:pt>
                <c:pt idx="1015">
                  <c:v>6.5000000000000002E-2</c:v>
                </c:pt>
                <c:pt idx="1016">
                  <c:v>6.5000000000000002E-2</c:v>
                </c:pt>
                <c:pt idx="1017">
                  <c:v>6.5000000000000002E-2</c:v>
                </c:pt>
                <c:pt idx="1018">
                  <c:v>6.6000000000000003E-2</c:v>
                </c:pt>
                <c:pt idx="1019">
                  <c:v>6.6000000000000003E-2</c:v>
                </c:pt>
                <c:pt idx="1020">
                  <c:v>6.6000000000000003E-2</c:v>
                </c:pt>
                <c:pt idx="1021">
                  <c:v>6.6000000000000003E-2</c:v>
                </c:pt>
                <c:pt idx="1022">
                  <c:v>6.6000000000000003E-2</c:v>
                </c:pt>
                <c:pt idx="1023">
                  <c:v>6.6000000000000003E-2</c:v>
                </c:pt>
                <c:pt idx="1024">
                  <c:v>6.6000000000000003E-2</c:v>
                </c:pt>
                <c:pt idx="1025">
                  <c:v>6.6000000000000003E-2</c:v>
                </c:pt>
                <c:pt idx="1026">
                  <c:v>6.6000000000000003E-2</c:v>
                </c:pt>
                <c:pt idx="1027">
                  <c:v>6.6000000000000003E-2</c:v>
                </c:pt>
                <c:pt idx="1028">
                  <c:v>6.6000000000000003E-2</c:v>
                </c:pt>
                <c:pt idx="1029">
                  <c:v>6.6000000000000003E-2</c:v>
                </c:pt>
                <c:pt idx="1030">
                  <c:v>6.6000000000000003E-2</c:v>
                </c:pt>
                <c:pt idx="1031">
                  <c:v>6.7000000000000004E-2</c:v>
                </c:pt>
                <c:pt idx="1032">
                  <c:v>6.7000000000000004E-2</c:v>
                </c:pt>
                <c:pt idx="1033">
                  <c:v>6.7000000000000004E-2</c:v>
                </c:pt>
                <c:pt idx="1034">
                  <c:v>6.7000000000000004E-2</c:v>
                </c:pt>
                <c:pt idx="1035">
                  <c:v>6.7000000000000004E-2</c:v>
                </c:pt>
                <c:pt idx="1036">
                  <c:v>6.7000000000000004E-2</c:v>
                </c:pt>
                <c:pt idx="1037">
                  <c:v>6.7000000000000004E-2</c:v>
                </c:pt>
                <c:pt idx="1038">
                  <c:v>6.7000000000000004E-2</c:v>
                </c:pt>
                <c:pt idx="1039">
                  <c:v>6.7000000000000004E-2</c:v>
                </c:pt>
                <c:pt idx="1040">
                  <c:v>6.7000000000000004E-2</c:v>
                </c:pt>
                <c:pt idx="1041">
                  <c:v>6.7000000000000004E-2</c:v>
                </c:pt>
                <c:pt idx="1042">
                  <c:v>6.7000000000000004E-2</c:v>
                </c:pt>
                <c:pt idx="1043">
                  <c:v>6.7000000000000004E-2</c:v>
                </c:pt>
                <c:pt idx="1044">
                  <c:v>6.7000000000000004E-2</c:v>
                </c:pt>
                <c:pt idx="1045">
                  <c:v>6.7000000000000004E-2</c:v>
                </c:pt>
                <c:pt idx="1046">
                  <c:v>6.7000000000000004E-2</c:v>
                </c:pt>
                <c:pt idx="1047">
                  <c:v>6.8000000000000005E-2</c:v>
                </c:pt>
                <c:pt idx="1048">
                  <c:v>6.8000000000000005E-2</c:v>
                </c:pt>
                <c:pt idx="1049">
                  <c:v>6.8000000000000005E-2</c:v>
                </c:pt>
                <c:pt idx="1050">
                  <c:v>6.8000000000000005E-2</c:v>
                </c:pt>
                <c:pt idx="1051">
                  <c:v>6.8000000000000005E-2</c:v>
                </c:pt>
                <c:pt idx="1052">
                  <c:v>6.8000000000000005E-2</c:v>
                </c:pt>
                <c:pt idx="1053">
                  <c:v>6.8000000000000005E-2</c:v>
                </c:pt>
                <c:pt idx="1054">
                  <c:v>6.8000000000000005E-2</c:v>
                </c:pt>
                <c:pt idx="1055">
                  <c:v>6.8000000000000005E-2</c:v>
                </c:pt>
                <c:pt idx="1056">
                  <c:v>6.8000000000000005E-2</c:v>
                </c:pt>
                <c:pt idx="1057">
                  <c:v>6.8000000000000005E-2</c:v>
                </c:pt>
                <c:pt idx="1058">
                  <c:v>6.8000000000000005E-2</c:v>
                </c:pt>
                <c:pt idx="1059">
                  <c:v>6.8000000000000005E-2</c:v>
                </c:pt>
                <c:pt idx="1060">
                  <c:v>6.8000000000000005E-2</c:v>
                </c:pt>
                <c:pt idx="1061">
                  <c:v>6.8000000000000005E-2</c:v>
                </c:pt>
                <c:pt idx="1062">
                  <c:v>6.8000000000000005E-2</c:v>
                </c:pt>
                <c:pt idx="1063">
                  <c:v>6.8000000000000005E-2</c:v>
                </c:pt>
                <c:pt idx="1064">
                  <c:v>6.8000000000000005E-2</c:v>
                </c:pt>
                <c:pt idx="1065">
                  <c:v>6.8000000000000005E-2</c:v>
                </c:pt>
                <c:pt idx="1066">
                  <c:v>6.8000000000000005E-2</c:v>
                </c:pt>
                <c:pt idx="1067">
                  <c:v>6.8000000000000005E-2</c:v>
                </c:pt>
                <c:pt idx="1068">
                  <c:v>6.8000000000000005E-2</c:v>
                </c:pt>
                <c:pt idx="1069">
                  <c:v>6.8000000000000005E-2</c:v>
                </c:pt>
                <c:pt idx="1070">
                  <c:v>6.8000000000000005E-2</c:v>
                </c:pt>
                <c:pt idx="1071">
                  <c:v>6.8000000000000005E-2</c:v>
                </c:pt>
                <c:pt idx="1072">
                  <c:v>6.8000000000000005E-2</c:v>
                </c:pt>
                <c:pt idx="1073">
                  <c:v>6.8000000000000005E-2</c:v>
                </c:pt>
                <c:pt idx="1074">
                  <c:v>6.9000000000000006E-2</c:v>
                </c:pt>
                <c:pt idx="1075">
                  <c:v>6.9000000000000006E-2</c:v>
                </c:pt>
                <c:pt idx="1076">
                  <c:v>6.9000000000000006E-2</c:v>
                </c:pt>
                <c:pt idx="1077">
                  <c:v>6.9000000000000006E-2</c:v>
                </c:pt>
                <c:pt idx="1078">
                  <c:v>6.9000000000000006E-2</c:v>
                </c:pt>
                <c:pt idx="1079">
                  <c:v>6.9000000000000006E-2</c:v>
                </c:pt>
                <c:pt idx="1080">
                  <c:v>6.9000000000000006E-2</c:v>
                </c:pt>
                <c:pt idx="1081">
                  <c:v>6.9000000000000006E-2</c:v>
                </c:pt>
                <c:pt idx="1082">
                  <c:v>6.9000000000000006E-2</c:v>
                </c:pt>
                <c:pt idx="1083">
                  <c:v>6.9000000000000006E-2</c:v>
                </c:pt>
                <c:pt idx="1084">
                  <c:v>6.9000000000000006E-2</c:v>
                </c:pt>
                <c:pt idx="1085">
                  <c:v>6.9000000000000006E-2</c:v>
                </c:pt>
                <c:pt idx="1086">
                  <c:v>6.9000000000000006E-2</c:v>
                </c:pt>
                <c:pt idx="1087">
                  <c:v>6.9000000000000006E-2</c:v>
                </c:pt>
                <c:pt idx="1088">
                  <c:v>6.9000000000000006E-2</c:v>
                </c:pt>
                <c:pt idx="1089">
                  <c:v>6.9000000000000006E-2</c:v>
                </c:pt>
                <c:pt idx="1090">
                  <c:v>6.9000000000000006E-2</c:v>
                </c:pt>
                <c:pt idx="1091">
                  <c:v>6.9000000000000006E-2</c:v>
                </c:pt>
                <c:pt idx="1092">
                  <c:v>6.9000000000000006E-2</c:v>
                </c:pt>
                <c:pt idx="1093">
                  <c:v>7.0000000000000007E-2</c:v>
                </c:pt>
                <c:pt idx="1094">
                  <c:v>7.0000000000000007E-2</c:v>
                </c:pt>
                <c:pt idx="1095">
                  <c:v>7.0000000000000007E-2</c:v>
                </c:pt>
                <c:pt idx="1096">
                  <c:v>7.0000000000000007E-2</c:v>
                </c:pt>
                <c:pt idx="1097">
                  <c:v>7.0000000000000007E-2</c:v>
                </c:pt>
                <c:pt idx="1098">
                  <c:v>7.0000000000000007E-2</c:v>
                </c:pt>
                <c:pt idx="1099">
                  <c:v>7.0000000000000007E-2</c:v>
                </c:pt>
                <c:pt idx="1100">
                  <c:v>7.0000000000000007E-2</c:v>
                </c:pt>
                <c:pt idx="1101">
                  <c:v>7.0000000000000007E-2</c:v>
                </c:pt>
                <c:pt idx="1102">
                  <c:v>7.0000000000000007E-2</c:v>
                </c:pt>
                <c:pt idx="1103">
                  <c:v>7.0000000000000007E-2</c:v>
                </c:pt>
                <c:pt idx="1104">
                  <c:v>7.0000000000000007E-2</c:v>
                </c:pt>
                <c:pt idx="1105">
                  <c:v>7.0000000000000007E-2</c:v>
                </c:pt>
                <c:pt idx="1106">
                  <c:v>7.0000000000000007E-2</c:v>
                </c:pt>
                <c:pt idx="1107">
                  <c:v>7.0000000000000007E-2</c:v>
                </c:pt>
                <c:pt idx="1108">
                  <c:v>7.0000000000000007E-2</c:v>
                </c:pt>
                <c:pt idx="1109">
                  <c:v>7.0000000000000007E-2</c:v>
                </c:pt>
                <c:pt idx="1110">
                  <c:v>7.0000000000000007E-2</c:v>
                </c:pt>
                <c:pt idx="1111">
                  <c:v>7.0000000000000007E-2</c:v>
                </c:pt>
                <c:pt idx="1112">
                  <c:v>7.0000000000000007E-2</c:v>
                </c:pt>
                <c:pt idx="1113">
                  <c:v>7.0000000000000007E-2</c:v>
                </c:pt>
                <c:pt idx="1114">
                  <c:v>7.0000000000000007E-2</c:v>
                </c:pt>
                <c:pt idx="1115">
                  <c:v>7.0000000000000007E-2</c:v>
                </c:pt>
                <c:pt idx="1116">
                  <c:v>7.0000000000000007E-2</c:v>
                </c:pt>
                <c:pt idx="1117">
                  <c:v>7.0000000000000007E-2</c:v>
                </c:pt>
                <c:pt idx="1118">
                  <c:v>7.0000000000000007E-2</c:v>
                </c:pt>
                <c:pt idx="1119">
                  <c:v>7.0000000000000007E-2</c:v>
                </c:pt>
                <c:pt idx="1120">
                  <c:v>7.0000000000000007E-2</c:v>
                </c:pt>
                <c:pt idx="1121">
                  <c:v>7.0000000000000007E-2</c:v>
                </c:pt>
                <c:pt idx="1122">
                  <c:v>7.0000000000000007E-2</c:v>
                </c:pt>
                <c:pt idx="1123">
                  <c:v>7.0000000000000007E-2</c:v>
                </c:pt>
                <c:pt idx="1124">
                  <c:v>7.0000000000000007E-2</c:v>
                </c:pt>
                <c:pt idx="1125">
                  <c:v>7.0000000000000007E-2</c:v>
                </c:pt>
                <c:pt idx="1126">
                  <c:v>7.0000000000000007E-2</c:v>
                </c:pt>
                <c:pt idx="1127">
                  <c:v>7.0000000000000007E-2</c:v>
                </c:pt>
                <c:pt idx="1128">
                  <c:v>7.0000000000000007E-2</c:v>
                </c:pt>
                <c:pt idx="1129">
                  <c:v>7.0000000000000007E-2</c:v>
                </c:pt>
                <c:pt idx="1130">
                  <c:v>7.0000000000000007E-2</c:v>
                </c:pt>
                <c:pt idx="1131">
                  <c:v>7.0000000000000007E-2</c:v>
                </c:pt>
                <c:pt idx="1132">
                  <c:v>7.0000000000000007E-2</c:v>
                </c:pt>
                <c:pt idx="1133">
                  <c:v>7.0000000000000007E-2</c:v>
                </c:pt>
                <c:pt idx="1134">
                  <c:v>7.0000000000000007E-2</c:v>
                </c:pt>
                <c:pt idx="1135">
                  <c:v>7.0000000000000007E-2</c:v>
                </c:pt>
                <c:pt idx="1136">
                  <c:v>7.0000000000000007E-2</c:v>
                </c:pt>
                <c:pt idx="1137">
                  <c:v>7.0000000000000007E-2</c:v>
                </c:pt>
                <c:pt idx="1138">
                  <c:v>7.0000000000000007E-2</c:v>
                </c:pt>
                <c:pt idx="1139">
                  <c:v>7.0000000000000007E-2</c:v>
                </c:pt>
                <c:pt idx="1140">
                  <c:v>7.0000000000000007E-2</c:v>
                </c:pt>
                <c:pt idx="1141">
                  <c:v>7.0000000000000007E-2</c:v>
                </c:pt>
                <c:pt idx="1142">
                  <c:v>7.0000000000000007E-2</c:v>
                </c:pt>
                <c:pt idx="1143">
                  <c:v>7.0000000000000007E-2</c:v>
                </c:pt>
                <c:pt idx="1144">
                  <c:v>7.0000000000000007E-2</c:v>
                </c:pt>
                <c:pt idx="1145">
                  <c:v>7.0000000000000007E-2</c:v>
                </c:pt>
                <c:pt idx="1146">
                  <c:v>7.0000000000000007E-2</c:v>
                </c:pt>
                <c:pt idx="1147">
                  <c:v>7.0000000000000007E-2</c:v>
                </c:pt>
                <c:pt idx="1148">
                  <c:v>7.0000000000000007E-2</c:v>
                </c:pt>
                <c:pt idx="1149">
                  <c:v>7.0000000000000007E-2</c:v>
                </c:pt>
                <c:pt idx="1150">
                  <c:v>7.0000000000000007E-2</c:v>
                </c:pt>
                <c:pt idx="1151">
                  <c:v>7.0000000000000007E-2</c:v>
                </c:pt>
                <c:pt idx="1152">
                  <c:v>7.0000000000000007E-2</c:v>
                </c:pt>
                <c:pt idx="1153">
                  <c:v>7.0000000000000007E-2</c:v>
                </c:pt>
                <c:pt idx="1154">
                  <c:v>7.0999999999999994E-2</c:v>
                </c:pt>
                <c:pt idx="1155">
                  <c:v>7.0999999999999994E-2</c:v>
                </c:pt>
                <c:pt idx="1156">
                  <c:v>7.0999999999999994E-2</c:v>
                </c:pt>
                <c:pt idx="1157">
                  <c:v>7.0999999999999994E-2</c:v>
                </c:pt>
                <c:pt idx="1158">
                  <c:v>7.0999999999999994E-2</c:v>
                </c:pt>
                <c:pt idx="1159">
                  <c:v>7.0999999999999994E-2</c:v>
                </c:pt>
                <c:pt idx="1160">
                  <c:v>7.0999999999999994E-2</c:v>
                </c:pt>
                <c:pt idx="1161">
                  <c:v>7.0999999999999994E-2</c:v>
                </c:pt>
                <c:pt idx="1162">
                  <c:v>7.0999999999999994E-2</c:v>
                </c:pt>
                <c:pt idx="1163">
                  <c:v>7.0999999999999994E-2</c:v>
                </c:pt>
                <c:pt idx="1164">
                  <c:v>7.0999999999999994E-2</c:v>
                </c:pt>
                <c:pt idx="1165">
                  <c:v>7.0999999999999994E-2</c:v>
                </c:pt>
                <c:pt idx="1166">
                  <c:v>7.0999999999999994E-2</c:v>
                </c:pt>
                <c:pt idx="1167">
                  <c:v>7.1999999999999995E-2</c:v>
                </c:pt>
                <c:pt idx="1168">
                  <c:v>7.1999999999999995E-2</c:v>
                </c:pt>
                <c:pt idx="1169">
                  <c:v>7.1999999999999995E-2</c:v>
                </c:pt>
                <c:pt idx="1170">
                  <c:v>7.1999999999999995E-2</c:v>
                </c:pt>
                <c:pt idx="1171">
                  <c:v>7.1999999999999995E-2</c:v>
                </c:pt>
                <c:pt idx="1172">
                  <c:v>7.1999999999999995E-2</c:v>
                </c:pt>
                <c:pt idx="1173">
                  <c:v>7.1999999999999995E-2</c:v>
                </c:pt>
                <c:pt idx="1174">
                  <c:v>7.1999999999999995E-2</c:v>
                </c:pt>
                <c:pt idx="1175">
                  <c:v>7.1999999999999995E-2</c:v>
                </c:pt>
                <c:pt idx="1176">
                  <c:v>7.1999999999999995E-2</c:v>
                </c:pt>
                <c:pt idx="1177">
                  <c:v>7.1999999999999995E-2</c:v>
                </c:pt>
                <c:pt idx="1178">
                  <c:v>7.1999999999999995E-2</c:v>
                </c:pt>
                <c:pt idx="1179">
                  <c:v>7.1999999999999995E-2</c:v>
                </c:pt>
                <c:pt idx="1180">
                  <c:v>7.1999999999999995E-2</c:v>
                </c:pt>
                <c:pt idx="1181">
                  <c:v>7.1999999999999995E-2</c:v>
                </c:pt>
                <c:pt idx="1182">
                  <c:v>7.1999999999999995E-2</c:v>
                </c:pt>
                <c:pt idx="1183">
                  <c:v>7.1999999999999995E-2</c:v>
                </c:pt>
                <c:pt idx="1184">
                  <c:v>7.1999999999999995E-2</c:v>
                </c:pt>
                <c:pt idx="1185">
                  <c:v>7.1999999999999995E-2</c:v>
                </c:pt>
                <c:pt idx="1186">
                  <c:v>7.1999999999999995E-2</c:v>
                </c:pt>
                <c:pt idx="1187">
                  <c:v>7.1999999999999995E-2</c:v>
                </c:pt>
                <c:pt idx="1188">
                  <c:v>7.1999999999999995E-2</c:v>
                </c:pt>
                <c:pt idx="1189">
                  <c:v>7.1999999999999995E-2</c:v>
                </c:pt>
                <c:pt idx="1190">
                  <c:v>7.1999999999999995E-2</c:v>
                </c:pt>
                <c:pt idx="1191">
                  <c:v>7.1999999999999995E-2</c:v>
                </c:pt>
                <c:pt idx="1192">
                  <c:v>7.1999999999999995E-2</c:v>
                </c:pt>
                <c:pt idx="1193">
                  <c:v>7.2999999999999995E-2</c:v>
                </c:pt>
                <c:pt idx="1194">
                  <c:v>7.2999999999999995E-2</c:v>
                </c:pt>
                <c:pt idx="1195">
                  <c:v>7.2999999999999995E-2</c:v>
                </c:pt>
                <c:pt idx="1196">
                  <c:v>7.2999999999999995E-2</c:v>
                </c:pt>
                <c:pt idx="1197">
                  <c:v>7.2999999999999995E-2</c:v>
                </c:pt>
                <c:pt idx="1198">
                  <c:v>7.2999999999999995E-2</c:v>
                </c:pt>
                <c:pt idx="1199">
                  <c:v>7.2999999999999995E-2</c:v>
                </c:pt>
                <c:pt idx="1200">
                  <c:v>7.2999999999999995E-2</c:v>
                </c:pt>
                <c:pt idx="1201">
                  <c:v>7.2999999999999995E-2</c:v>
                </c:pt>
                <c:pt idx="1202">
                  <c:v>7.2999999999999995E-2</c:v>
                </c:pt>
                <c:pt idx="1203">
                  <c:v>7.2999999999999995E-2</c:v>
                </c:pt>
                <c:pt idx="1204">
                  <c:v>7.3999999999999996E-2</c:v>
                </c:pt>
                <c:pt idx="1205">
                  <c:v>7.3999999999999996E-2</c:v>
                </c:pt>
                <c:pt idx="1206">
                  <c:v>7.3999999999999996E-2</c:v>
                </c:pt>
                <c:pt idx="1207">
                  <c:v>7.3999999999999996E-2</c:v>
                </c:pt>
                <c:pt idx="1208">
                  <c:v>7.3999999999999996E-2</c:v>
                </c:pt>
                <c:pt idx="1209">
                  <c:v>7.4999999999999997E-2</c:v>
                </c:pt>
                <c:pt idx="1210">
                  <c:v>7.4999999999999997E-2</c:v>
                </c:pt>
                <c:pt idx="1211">
                  <c:v>7.4999999999999997E-2</c:v>
                </c:pt>
                <c:pt idx="1212">
                  <c:v>7.4999999999999997E-2</c:v>
                </c:pt>
                <c:pt idx="1213">
                  <c:v>7.4999999999999997E-2</c:v>
                </c:pt>
                <c:pt idx="1214">
                  <c:v>7.4999999999999997E-2</c:v>
                </c:pt>
                <c:pt idx="1215">
                  <c:v>7.4999999999999997E-2</c:v>
                </c:pt>
                <c:pt idx="1216">
                  <c:v>7.4999999999999997E-2</c:v>
                </c:pt>
                <c:pt idx="1217">
                  <c:v>7.4999999999999997E-2</c:v>
                </c:pt>
                <c:pt idx="1218">
                  <c:v>7.4999999999999997E-2</c:v>
                </c:pt>
                <c:pt idx="1219">
                  <c:v>7.4999999999999997E-2</c:v>
                </c:pt>
                <c:pt idx="1220">
                  <c:v>7.4999999999999997E-2</c:v>
                </c:pt>
                <c:pt idx="1221">
                  <c:v>7.4999999999999997E-2</c:v>
                </c:pt>
                <c:pt idx="1222">
                  <c:v>7.4999999999999997E-2</c:v>
                </c:pt>
                <c:pt idx="1223">
                  <c:v>7.4999999999999997E-2</c:v>
                </c:pt>
                <c:pt idx="1224">
                  <c:v>7.4999999999999997E-2</c:v>
                </c:pt>
                <c:pt idx="1225">
                  <c:v>7.4999999999999997E-2</c:v>
                </c:pt>
                <c:pt idx="1226">
                  <c:v>7.4999999999999997E-2</c:v>
                </c:pt>
                <c:pt idx="1227">
                  <c:v>7.4999999999999997E-2</c:v>
                </c:pt>
                <c:pt idx="1228">
                  <c:v>7.4999999999999997E-2</c:v>
                </c:pt>
                <c:pt idx="1229">
                  <c:v>7.4999999999999997E-2</c:v>
                </c:pt>
                <c:pt idx="1230">
                  <c:v>7.4999999999999997E-2</c:v>
                </c:pt>
                <c:pt idx="1231">
                  <c:v>7.4999999999999997E-2</c:v>
                </c:pt>
                <c:pt idx="1232">
                  <c:v>7.4999999999999997E-2</c:v>
                </c:pt>
                <c:pt idx="1233">
                  <c:v>7.4999999999999997E-2</c:v>
                </c:pt>
                <c:pt idx="1234">
                  <c:v>7.4999999999999997E-2</c:v>
                </c:pt>
                <c:pt idx="1235">
                  <c:v>7.4999999999999997E-2</c:v>
                </c:pt>
                <c:pt idx="1236">
                  <c:v>7.4999999999999997E-2</c:v>
                </c:pt>
                <c:pt idx="1237">
                  <c:v>7.4999999999999997E-2</c:v>
                </c:pt>
                <c:pt idx="1238">
                  <c:v>7.4999999999999997E-2</c:v>
                </c:pt>
                <c:pt idx="1239">
                  <c:v>7.4999999999999997E-2</c:v>
                </c:pt>
                <c:pt idx="1240">
                  <c:v>7.4999999999999997E-2</c:v>
                </c:pt>
                <c:pt idx="1241">
                  <c:v>7.5999999999999998E-2</c:v>
                </c:pt>
                <c:pt idx="1242">
                  <c:v>7.5999999999999998E-2</c:v>
                </c:pt>
                <c:pt idx="1243">
                  <c:v>7.5999999999999998E-2</c:v>
                </c:pt>
                <c:pt idx="1244">
                  <c:v>7.5999999999999998E-2</c:v>
                </c:pt>
                <c:pt idx="1245">
                  <c:v>7.6999999999999999E-2</c:v>
                </c:pt>
                <c:pt idx="1246">
                  <c:v>7.6999999999999999E-2</c:v>
                </c:pt>
                <c:pt idx="1247">
                  <c:v>7.6999999999999999E-2</c:v>
                </c:pt>
                <c:pt idx="1248">
                  <c:v>7.6999999999999999E-2</c:v>
                </c:pt>
                <c:pt idx="1249">
                  <c:v>7.6999999999999999E-2</c:v>
                </c:pt>
                <c:pt idx="1250">
                  <c:v>7.6999999999999999E-2</c:v>
                </c:pt>
                <c:pt idx="1251">
                  <c:v>7.6999999999999999E-2</c:v>
                </c:pt>
                <c:pt idx="1252">
                  <c:v>7.8E-2</c:v>
                </c:pt>
                <c:pt idx="1253">
                  <c:v>7.8E-2</c:v>
                </c:pt>
                <c:pt idx="1254">
                  <c:v>7.8E-2</c:v>
                </c:pt>
                <c:pt idx="1255">
                  <c:v>7.8E-2</c:v>
                </c:pt>
                <c:pt idx="1256">
                  <c:v>7.8E-2</c:v>
                </c:pt>
                <c:pt idx="1257">
                  <c:v>7.8E-2</c:v>
                </c:pt>
                <c:pt idx="1258">
                  <c:v>7.9000000000000001E-2</c:v>
                </c:pt>
                <c:pt idx="1259">
                  <c:v>7.9000000000000001E-2</c:v>
                </c:pt>
                <c:pt idx="1260">
                  <c:v>7.9000000000000001E-2</c:v>
                </c:pt>
                <c:pt idx="1261">
                  <c:v>7.9000000000000001E-2</c:v>
                </c:pt>
                <c:pt idx="1262">
                  <c:v>0.08</c:v>
                </c:pt>
                <c:pt idx="1263">
                  <c:v>0.08</c:v>
                </c:pt>
                <c:pt idx="1264">
                  <c:v>0.08</c:v>
                </c:pt>
                <c:pt idx="1265">
                  <c:v>0.08</c:v>
                </c:pt>
                <c:pt idx="1266">
                  <c:v>0.08</c:v>
                </c:pt>
                <c:pt idx="1267">
                  <c:v>0.08</c:v>
                </c:pt>
                <c:pt idx="1268">
                  <c:v>0.08</c:v>
                </c:pt>
                <c:pt idx="1269">
                  <c:v>0.08</c:v>
                </c:pt>
                <c:pt idx="1270">
                  <c:v>0.08</c:v>
                </c:pt>
                <c:pt idx="1271">
                  <c:v>0.08</c:v>
                </c:pt>
                <c:pt idx="1272">
                  <c:v>0.08</c:v>
                </c:pt>
                <c:pt idx="1273">
                  <c:v>0.08</c:v>
                </c:pt>
                <c:pt idx="1274">
                  <c:v>0.08</c:v>
                </c:pt>
                <c:pt idx="1275">
                  <c:v>0.08</c:v>
                </c:pt>
                <c:pt idx="1276">
                  <c:v>0.08</c:v>
                </c:pt>
                <c:pt idx="1277">
                  <c:v>0.08</c:v>
                </c:pt>
                <c:pt idx="1278">
                  <c:v>0.08</c:v>
                </c:pt>
                <c:pt idx="1279">
                  <c:v>0.08</c:v>
                </c:pt>
                <c:pt idx="1280">
                  <c:v>0.08</c:v>
                </c:pt>
                <c:pt idx="1281">
                  <c:v>0.08</c:v>
                </c:pt>
                <c:pt idx="1282">
                  <c:v>0.08</c:v>
                </c:pt>
                <c:pt idx="1283">
                  <c:v>0.08</c:v>
                </c:pt>
                <c:pt idx="1284">
                  <c:v>0.08</c:v>
                </c:pt>
                <c:pt idx="1285">
                  <c:v>0.08</c:v>
                </c:pt>
                <c:pt idx="1286">
                  <c:v>0.08</c:v>
                </c:pt>
                <c:pt idx="1287">
                  <c:v>0.08</c:v>
                </c:pt>
                <c:pt idx="1288">
                  <c:v>0.08</c:v>
                </c:pt>
                <c:pt idx="1289">
                  <c:v>0.08</c:v>
                </c:pt>
                <c:pt idx="1290">
                  <c:v>8.1000000000000003E-2</c:v>
                </c:pt>
                <c:pt idx="1291">
                  <c:v>8.2000000000000003E-2</c:v>
                </c:pt>
                <c:pt idx="1292">
                  <c:v>8.2000000000000003E-2</c:v>
                </c:pt>
                <c:pt idx="1293">
                  <c:v>8.2000000000000003E-2</c:v>
                </c:pt>
                <c:pt idx="1294">
                  <c:v>8.2000000000000003E-2</c:v>
                </c:pt>
                <c:pt idx="1295">
                  <c:v>8.2000000000000003E-2</c:v>
                </c:pt>
                <c:pt idx="1296">
                  <c:v>8.2000000000000003E-2</c:v>
                </c:pt>
                <c:pt idx="1297">
                  <c:v>8.2000000000000003E-2</c:v>
                </c:pt>
                <c:pt idx="1298">
                  <c:v>8.2000000000000003E-2</c:v>
                </c:pt>
                <c:pt idx="1299">
                  <c:v>8.2000000000000003E-2</c:v>
                </c:pt>
                <c:pt idx="1300">
                  <c:v>8.2000000000000003E-2</c:v>
                </c:pt>
                <c:pt idx="1301">
                  <c:v>8.3000000000000004E-2</c:v>
                </c:pt>
                <c:pt idx="1302">
                  <c:v>8.3000000000000004E-2</c:v>
                </c:pt>
                <c:pt idx="1303">
                  <c:v>8.3000000000000004E-2</c:v>
                </c:pt>
                <c:pt idx="1304">
                  <c:v>8.3000000000000004E-2</c:v>
                </c:pt>
                <c:pt idx="1305">
                  <c:v>8.4000000000000005E-2</c:v>
                </c:pt>
                <c:pt idx="1306">
                  <c:v>8.4000000000000005E-2</c:v>
                </c:pt>
                <c:pt idx="1307">
                  <c:v>8.4000000000000005E-2</c:v>
                </c:pt>
                <c:pt idx="1308">
                  <c:v>8.5000000000000006E-2</c:v>
                </c:pt>
                <c:pt idx="1309">
                  <c:v>8.5000000000000006E-2</c:v>
                </c:pt>
                <c:pt idx="1310">
                  <c:v>8.5000000000000006E-2</c:v>
                </c:pt>
                <c:pt idx="1311">
                  <c:v>8.5000000000000006E-2</c:v>
                </c:pt>
                <c:pt idx="1312">
                  <c:v>8.5000000000000006E-2</c:v>
                </c:pt>
                <c:pt idx="1313">
                  <c:v>8.5000000000000006E-2</c:v>
                </c:pt>
                <c:pt idx="1314">
                  <c:v>8.5000000000000006E-2</c:v>
                </c:pt>
                <c:pt idx="1315">
                  <c:v>8.5000000000000006E-2</c:v>
                </c:pt>
                <c:pt idx="1316">
                  <c:v>8.5000000000000006E-2</c:v>
                </c:pt>
                <c:pt idx="1317">
                  <c:v>8.5000000000000006E-2</c:v>
                </c:pt>
                <c:pt idx="1318">
                  <c:v>8.5000000000000006E-2</c:v>
                </c:pt>
                <c:pt idx="1319">
                  <c:v>8.5000000000000006E-2</c:v>
                </c:pt>
                <c:pt idx="1320">
                  <c:v>8.5000000000000006E-2</c:v>
                </c:pt>
                <c:pt idx="1321">
                  <c:v>8.5000000000000006E-2</c:v>
                </c:pt>
                <c:pt idx="1322">
                  <c:v>8.5999999999999993E-2</c:v>
                </c:pt>
                <c:pt idx="1323">
                  <c:v>8.6999999999999994E-2</c:v>
                </c:pt>
                <c:pt idx="1324">
                  <c:v>8.6999999999999994E-2</c:v>
                </c:pt>
                <c:pt idx="1325">
                  <c:v>8.6999999999999994E-2</c:v>
                </c:pt>
                <c:pt idx="1326">
                  <c:v>8.6999999999999994E-2</c:v>
                </c:pt>
                <c:pt idx="1327">
                  <c:v>8.6999999999999994E-2</c:v>
                </c:pt>
                <c:pt idx="1328">
                  <c:v>8.6999999999999994E-2</c:v>
                </c:pt>
                <c:pt idx="1329">
                  <c:v>8.6999999999999994E-2</c:v>
                </c:pt>
                <c:pt idx="1330">
                  <c:v>8.6999999999999994E-2</c:v>
                </c:pt>
                <c:pt idx="1331">
                  <c:v>8.7999999999999995E-2</c:v>
                </c:pt>
                <c:pt idx="1332">
                  <c:v>8.7999999999999995E-2</c:v>
                </c:pt>
                <c:pt idx="1333">
                  <c:v>8.7999999999999995E-2</c:v>
                </c:pt>
                <c:pt idx="1334">
                  <c:v>8.7999999999999995E-2</c:v>
                </c:pt>
                <c:pt idx="1335">
                  <c:v>8.8999999999999996E-2</c:v>
                </c:pt>
                <c:pt idx="1336">
                  <c:v>8.8999999999999996E-2</c:v>
                </c:pt>
                <c:pt idx="1337">
                  <c:v>0.09</c:v>
                </c:pt>
                <c:pt idx="1338">
                  <c:v>0.09</c:v>
                </c:pt>
                <c:pt idx="1339">
                  <c:v>0.09</c:v>
                </c:pt>
                <c:pt idx="1340">
                  <c:v>0.09</c:v>
                </c:pt>
                <c:pt idx="1341">
                  <c:v>0.09</c:v>
                </c:pt>
                <c:pt idx="1342">
                  <c:v>0.09</c:v>
                </c:pt>
                <c:pt idx="1343">
                  <c:v>0.09</c:v>
                </c:pt>
                <c:pt idx="1344">
                  <c:v>0.09</c:v>
                </c:pt>
                <c:pt idx="1345">
                  <c:v>0.09</c:v>
                </c:pt>
                <c:pt idx="1346">
                  <c:v>0.09</c:v>
                </c:pt>
                <c:pt idx="1347">
                  <c:v>0.09</c:v>
                </c:pt>
                <c:pt idx="1348">
                  <c:v>0.09</c:v>
                </c:pt>
                <c:pt idx="1349">
                  <c:v>0.09</c:v>
                </c:pt>
                <c:pt idx="1350">
                  <c:v>9.0999999999999998E-2</c:v>
                </c:pt>
                <c:pt idx="1351">
                  <c:v>9.0999999999999998E-2</c:v>
                </c:pt>
                <c:pt idx="1352">
                  <c:v>9.0999999999999998E-2</c:v>
                </c:pt>
                <c:pt idx="1353">
                  <c:v>9.1999999999999998E-2</c:v>
                </c:pt>
                <c:pt idx="1354">
                  <c:v>9.1999999999999998E-2</c:v>
                </c:pt>
                <c:pt idx="1355">
                  <c:v>9.1999999999999998E-2</c:v>
                </c:pt>
                <c:pt idx="1356">
                  <c:v>9.1999999999999998E-2</c:v>
                </c:pt>
                <c:pt idx="1357">
                  <c:v>9.1999999999999998E-2</c:v>
                </c:pt>
                <c:pt idx="1358">
                  <c:v>9.1999999999999998E-2</c:v>
                </c:pt>
                <c:pt idx="1359">
                  <c:v>9.1999999999999998E-2</c:v>
                </c:pt>
                <c:pt idx="1360">
                  <c:v>9.1999999999999998E-2</c:v>
                </c:pt>
                <c:pt idx="1361">
                  <c:v>9.1999999999999998E-2</c:v>
                </c:pt>
                <c:pt idx="1362">
                  <c:v>9.2999999999999999E-2</c:v>
                </c:pt>
                <c:pt idx="1363">
                  <c:v>9.2999999999999999E-2</c:v>
                </c:pt>
                <c:pt idx="1364">
                  <c:v>9.4E-2</c:v>
                </c:pt>
                <c:pt idx="1365">
                  <c:v>9.5000000000000001E-2</c:v>
                </c:pt>
                <c:pt idx="1366">
                  <c:v>9.5000000000000001E-2</c:v>
                </c:pt>
                <c:pt idx="1367">
                  <c:v>9.5000000000000001E-2</c:v>
                </c:pt>
                <c:pt idx="1368">
                  <c:v>9.5000000000000001E-2</c:v>
                </c:pt>
                <c:pt idx="1369">
                  <c:v>9.5000000000000001E-2</c:v>
                </c:pt>
                <c:pt idx="1370">
                  <c:v>9.5000000000000001E-2</c:v>
                </c:pt>
                <c:pt idx="1371">
                  <c:v>9.5000000000000001E-2</c:v>
                </c:pt>
                <c:pt idx="1372">
                  <c:v>9.5000000000000001E-2</c:v>
                </c:pt>
                <c:pt idx="1373">
                  <c:v>9.6000000000000002E-2</c:v>
                </c:pt>
                <c:pt idx="1374">
                  <c:v>9.7000000000000003E-2</c:v>
                </c:pt>
                <c:pt idx="1375">
                  <c:v>9.7000000000000003E-2</c:v>
                </c:pt>
                <c:pt idx="1376">
                  <c:v>9.8000000000000004E-2</c:v>
                </c:pt>
                <c:pt idx="1377">
                  <c:v>9.9000000000000005E-2</c:v>
                </c:pt>
                <c:pt idx="1378">
                  <c:v>9.9000000000000005E-2</c:v>
                </c:pt>
                <c:pt idx="1379">
                  <c:v>9.9000000000000005E-2</c:v>
                </c:pt>
                <c:pt idx="1380">
                  <c:v>9.9000000000000005E-2</c:v>
                </c:pt>
                <c:pt idx="1381">
                  <c:v>9.9000000000000005E-2</c:v>
                </c:pt>
                <c:pt idx="1382">
                  <c:v>9.9000000000000005E-2</c:v>
                </c:pt>
                <c:pt idx="1383">
                  <c:v>9.9000000000000005E-2</c:v>
                </c:pt>
                <c:pt idx="1384">
                  <c:v>9.9000000000000005E-2</c:v>
                </c:pt>
                <c:pt idx="1385">
                  <c:v>9.9000000000000005E-2</c:v>
                </c:pt>
                <c:pt idx="1386">
                  <c:v>9.9000000000000005E-2</c:v>
                </c:pt>
                <c:pt idx="1387">
                  <c:v>9.9000000000000005E-2</c:v>
                </c:pt>
                <c:pt idx="1388">
                  <c:v>9.9000000000000005E-2</c:v>
                </c:pt>
                <c:pt idx="1389">
                  <c:v>9.9000000000000005E-2</c:v>
                </c:pt>
                <c:pt idx="1390">
                  <c:v>9.9000000000000005E-2</c:v>
                </c:pt>
                <c:pt idx="1391">
                  <c:v>9.9000000000000005E-2</c:v>
                </c:pt>
                <c:pt idx="1392">
                  <c:v>9.9000000000000005E-2</c:v>
                </c:pt>
                <c:pt idx="1393">
                  <c:v>9.9000000000000005E-2</c:v>
                </c:pt>
                <c:pt idx="1394">
                  <c:v>9.9000000000000005E-2</c:v>
                </c:pt>
                <c:pt idx="1395">
                  <c:v>9.9000000000000005E-2</c:v>
                </c:pt>
                <c:pt idx="1396">
                  <c:v>9.9000000000000005E-2</c:v>
                </c:pt>
                <c:pt idx="1397">
                  <c:v>9.9000000000000005E-2</c:v>
                </c:pt>
                <c:pt idx="1398">
                  <c:v>9.9000000000000005E-2</c:v>
                </c:pt>
                <c:pt idx="1399">
                  <c:v>9.9000000000000005E-2</c:v>
                </c:pt>
                <c:pt idx="1400">
                  <c:v>9.9000000000000005E-2</c:v>
                </c:pt>
                <c:pt idx="1401">
                  <c:v>9.9000000000000005E-2</c:v>
                </c:pt>
                <c:pt idx="1402">
                  <c:v>0.1</c:v>
                </c:pt>
                <c:pt idx="1403">
                  <c:v>0.12</c:v>
                </c:pt>
                <c:pt idx="1404">
                  <c:v>0.125</c:v>
                </c:pt>
              </c:numCache>
            </c:numRef>
          </c:xVal>
          <c:yVal>
            <c:numRef>
              <c:f>Clean!$E$2:$E$1406</c:f>
              <c:numCache>
                <c:formatCode>0.00</c:formatCode>
                <c:ptCount val="1405"/>
                <c:pt idx="0">
                  <c:v>21</c:v>
                </c:pt>
                <c:pt idx="1">
                  <c:v>15</c:v>
                </c:pt>
                <c:pt idx="2">
                  <c:v>27</c:v>
                </c:pt>
                <c:pt idx="3">
                  <c:v>7</c:v>
                </c:pt>
                <c:pt idx="4">
                  <c:v>13</c:v>
                </c:pt>
                <c:pt idx="5">
                  <c:v>6</c:v>
                </c:pt>
                <c:pt idx="6">
                  <c:v>45</c:v>
                </c:pt>
                <c:pt idx="7">
                  <c:v>11</c:v>
                </c:pt>
                <c:pt idx="8">
                  <c:v>21</c:v>
                </c:pt>
                <c:pt idx="9">
                  <c:v>34</c:v>
                </c:pt>
                <c:pt idx="10">
                  <c:v>53</c:v>
                </c:pt>
                <c:pt idx="11">
                  <c:v>10</c:v>
                </c:pt>
                <c:pt idx="12">
                  <c:v>40</c:v>
                </c:pt>
                <c:pt idx="13">
                  <c:v>18</c:v>
                </c:pt>
                <c:pt idx="14">
                  <c:v>9</c:v>
                </c:pt>
                <c:pt idx="15">
                  <c:v>16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39</c:v>
                </c:pt>
                <c:pt idx="29">
                  <c:v>13</c:v>
                </c:pt>
                <c:pt idx="30">
                  <c:v>37</c:v>
                </c:pt>
                <c:pt idx="31">
                  <c:v>37</c:v>
                </c:pt>
                <c:pt idx="32">
                  <c:v>55</c:v>
                </c:pt>
                <c:pt idx="33">
                  <c:v>37</c:v>
                </c:pt>
                <c:pt idx="34">
                  <c:v>34</c:v>
                </c:pt>
                <c:pt idx="35">
                  <c:v>9</c:v>
                </c:pt>
                <c:pt idx="36">
                  <c:v>18</c:v>
                </c:pt>
                <c:pt idx="37">
                  <c:v>20</c:v>
                </c:pt>
                <c:pt idx="38">
                  <c:v>20</c:v>
                </c:pt>
                <c:pt idx="39">
                  <c:v>5</c:v>
                </c:pt>
                <c:pt idx="40">
                  <c:v>12</c:v>
                </c:pt>
                <c:pt idx="41">
                  <c:v>17</c:v>
                </c:pt>
                <c:pt idx="42">
                  <c:v>22</c:v>
                </c:pt>
                <c:pt idx="43">
                  <c:v>29</c:v>
                </c:pt>
                <c:pt idx="44">
                  <c:v>32</c:v>
                </c:pt>
                <c:pt idx="45">
                  <c:v>34</c:v>
                </c:pt>
                <c:pt idx="46">
                  <c:v>42</c:v>
                </c:pt>
                <c:pt idx="47">
                  <c:v>8</c:v>
                </c:pt>
                <c:pt idx="48">
                  <c:v>12</c:v>
                </c:pt>
                <c:pt idx="49">
                  <c:v>16</c:v>
                </c:pt>
                <c:pt idx="50">
                  <c:v>8</c:v>
                </c:pt>
                <c:pt idx="51">
                  <c:v>8</c:v>
                </c:pt>
                <c:pt idx="52">
                  <c:v>41</c:v>
                </c:pt>
                <c:pt idx="53">
                  <c:v>9</c:v>
                </c:pt>
                <c:pt idx="54">
                  <c:v>9</c:v>
                </c:pt>
                <c:pt idx="55">
                  <c:v>18</c:v>
                </c:pt>
                <c:pt idx="56">
                  <c:v>22</c:v>
                </c:pt>
                <c:pt idx="57">
                  <c:v>35</c:v>
                </c:pt>
                <c:pt idx="58">
                  <c:v>13</c:v>
                </c:pt>
                <c:pt idx="59">
                  <c:v>18</c:v>
                </c:pt>
                <c:pt idx="60">
                  <c:v>18</c:v>
                </c:pt>
                <c:pt idx="61">
                  <c:v>20</c:v>
                </c:pt>
                <c:pt idx="62">
                  <c:v>26</c:v>
                </c:pt>
                <c:pt idx="63">
                  <c:v>42</c:v>
                </c:pt>
                <c:pt idx="64">
                  <c:v>13</c:v>
                </c:pt>
                <c:pt idx="65">
                  <c:v>10</c:v>
                </c:pt>
                <c:pt idx="66">
                  <c:v>30</c:v>
                </c:pt>
                <c:pt idx="67">
                  <c:v>35</c:v>
                </c:pt>
                <c:pt idx="68">
                  <c:v>16</c:v>
                </c:pt>
                <c:pt idx="69">
                  <c:v>35</c:v>
                </c:pt>
                <c:pt idx="70">
                  <c:v>25</c:v>
                </c:pt>
                <c:pt idx="71">
                  <c:v>24</c:v>
                </c:pt>
                <c:pt idx="72">
                  <c:v>24</c:v>
                </c:pt>
                <c:pt idx="73">
                  <c:v>10</c:v>
                </c:pt>
                <c:pt idx="74">
                  <c:v>20</c:v>
                </c:pt>
                <c:pt idx="75">
                  <c:v>20</c:v>
                </c:pt>
                <c:pt idx="76">
                  <c:v>14</c:v>
                </c:pt>
                <c:pt idx="77">
                  <c:v>12</c:v>
                </c:pt>
                <c:pt idx="78">
                  <c:v>8</c:v>
                </c:pt>
                <c:pt idx="79">
                  <c:v>18</c:v>
                </c:pt>
                <c:pt idx="80">
                  <c:v>45</c:v>
                </c:pt>
                <c:pt idx="81">
                  <c:v>21</c:v>
                </c:pt>
                <c:pt idx="82">
                  <c:v>60</c:v>
                </c:pt>
                <c:pt idx="83">
                  <c:v>42</c:v>
                </c:pt>
                <c:pt idx="84">
                  <c:v>42</c:v>
                </c:pt>
                <c:pt idx="85">
                  <c:v>28</c:v>
                </c:pt>
                <c:pt idx="86">
                  <c:v>12</c:v>
                </c:pt>
                <c:pt idx="87">
                  <c:v>22</c:v>
                </c:pt>
                <c:pt idx="88">
                  <c:v>22</c:v>
                </c:pt>
                <c:pt idx="89">
                  <c:v>44</c:v>
                </c:pt>
                <c:pt idx="90">
                  <c:v>16</c:v>
                </c:pt>
                <c:pt idx="91">
                  <c:v>13</c:v>
                </c:pt>
                <c:pt idx="92">
                  <c:v>5</c:v>
                </c:pt>
                <c:pt idx="93">
                  <c:v>5</c:v>
                </c:pt>
                <c:pt idx="94">
                  <c:v>18</c:v>
                </c:pt>
                <c:pt idx="95">
                  <c:v>45</c:v>
                </c:pt>
                <c:pt idx="96">
                  <c:v>38</c:v>
                </c:pt>
                <c:pt idx="97">
                  <c:v>16</c:v>
                </c:pt>
                <c:pt idx="98">
                  <c:v>47</c:v>
                </c:pt>
                <c:pt idx="99">
                  <c:v>15</c:v>
                </c:pt>
                <c:pt idx="100">
                  <c:v>22</c:v>
                </c:pt>
                <c:pt idx="101">
                  <c:v>40</c:v>
                </c:pt>
                <c:pt idx="102">
                  <c:v>20</c:v>
                </c:pt>
                <c:pt idx="103">
                  <c:v>18</c:v>
                </c:pt>
                <c:pt idx="104">
                  <c:v>15</c:v>
                </c:pt>
                <c:pt idx="105">
                  <c:v>35</c:v>
                </c:pt>
                <c:pt idx="106">
                  <c:v>36</c:v>
                </c:pt>
                <c:pt idx="107">
                  <c:v>50</c:v>
                </c:pt>
                <c:pt idx="108">
                  <c:v>44</c:v>
                </c:pt>
                <c:pt idx="109">
                  <c:v>17</c:v>
                </c:pt>
                <c:pt idx="110">
                  <c:v>18</c:v>
                </c:pt>
                <c:pt idx="111">
                  <c:v>28</c:v>
                </c:pt>
                <c:pt idx="112">
                  <c:v>8</c:v>
                </c:pt>
                <c:pt idx="113">
                  <c:v>10</c:v>
                </c:pt>
                <c:pt idx="114">
                  <c:v>20</c:v>
                </c:pt>
                <c:pt idx="115">
                  <c:v>6</c:v>
                </c:pt>
                <c:pt idx="116">
                  <c:v>8</c:v>
                </c:pt>
                <c:pt idx="117">
                  <c:v>50</c:v>
                </c:pt>
                <c:pt idx="118">
                  <c:v>17</c:v>
                </c:pt>
                <c:pt idx="119">
                  <c:v>18</c:v>
                </c:pt>
                <c:pt idx="120">
                  <c:v>18</c:v>
                </c:pt>
                <c:pt idx="121">
                  <c:v>18</c:v>
                </c:pt>
                <c:pt idx="122">
                  <c:v>30</c:v>
                </c:pt>
                <c:pt idx="123">
                  <c:v>15</c:v>
                </c:pt>
                <c:pt idx="124">
                  <c:v>15</c:v>
                </c:pt>
                <c:pt idx="125">
                  <c:v>19</c:v>
                </c:pt>
                <c:pt idx="126">
                  <c:v>18</c:v>
                </c:pt>
                <c:pt idx="127">
                  <c:v>27</c:v>
                </c:pt>
                <c:pt idx="128">
                  <c:v>25</c:v>
                </c:pt>
                <c:pt idx="129">
                  <c:v>21</c:v>
                </c:pt>
                <c:pt idx="130">
                  <c:v>28</c:v>
                </c:pt>
                <c:pt idx="131">
                  <c:v>45</c:v>
                </c:pt>
                <c:pt idx="132">
                  <c:v>35</c:v>
                </c:pt>
                <c:pt idx="133">
                  <c:v>23</c:v>
                </c:pt>
                <c:pt idx="134">
                  <c:v>24</c:v>
                </c:pt>
                <c:pt idx="135">
                  <c:v>25</c:v>
                </c:pt>
                <c:pt idx="136">
                  <c:v>32</c:v>
                </c:pt>
                <c:pt idx="137">
                  <c:v>15</c:v>
                </c:pt>
                <c:pt idx="138">
                  <c:v>15</c:v>
                </c:pt>
                <c:pt idx="139">
                  <c:v>17</c:v>
                </c:pt>
                <c:pt idx="140">
                  <c:v>17</c:v>
                </c:pt>
                <c:pt idx="141">
                  <c:v>18</c:v>
                </c:pt>
                <c:pt idx="142">
                  <c:v>18</c:v>
                </c:pt>
                <c:pt idx="143">
                  <c:v>18</c:v>
                </c:pt>
                <c:pt idx="144">
                  <c:v>18</c:v>
                </c:pt>
                <c:pt idx="145">
                  <c:v>12</c:v>
                </c:pt>
                <c:pt idx="146">
                  <c:v>15</c:v>
                </c:pt>
                <c:pt idx="147">
                  <c:v>27</c:v>
                </c:pt>
                <c:pt idx="148">
                  <c:v>24</c:v>
                </c:pt>
                <c:pt idx="149">
                  <c:v>35</c:v>
                </c:pt>
                <c:pt idx="150">
                  <c:v>20</c:v>
                </c:pt>
                <c:pt idx="151">
                  <c:v>11</c:v>
                </c:pt>
                <c:pt idx="152">
                  <c:v>25</c:v>
                </c:pt>
                <c:pt idx="153">
                  <c:v>8</c:v>
                </c:pt>
                <c:pt idx="154">
                  <c:v>30</c:v>
                </c:pt>
                <c:pt idx="155">
                  <c:v>30</c:v>
                </c:pt>
                <c:pt idx="156">
                  <c:v>45</c:v>
                </c:pt>
                <c:pt idx="157">
                  <c:v>18</c:v>
                </c:pt>
                <c:pt idx="158">
                  <c:v>18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20</c:v>
                </c:pt>
                <c:pt idx="163">
                  <c:v>35</c:v>
                </c:pt>
                <c:pt idx="164">
                  <c:v>46</c:v>
                </c:pt>
                <c:pt idx="165">
                  <c:v>42</c:v>
                </c:pt>
                <c:pt idx="166">
                  <c:v>17</c:v>
                </c:pt>
                <c:pt idx="167">
                  <c:v>42</c:v>
                </c:pt>
                <c:pt idx="168">
                  <c:v>25</c:v>
                </c:pt>
                <c:pt idx="169">
                  <c:v>28</c:v>
                </c:pt>
                <c:pt idx="170">
                  <c:v>15</c:v>
                </c:pt>
                <c:pt idx="171">
                  <c:v>42</c:v>
                </c:pt>
                <c:pt idx="172">
                  <c:v>55</c:v>
                </c:pt>
                <c:pt idx="173">
                  <c:v>14</c:v>
                </c:pt>
                <c:pt idx="174">
                  <c:v>19</c:v>
                </c:pt>
                <c:pt idx="175">
                  <c:v>50</c:v>
                </c:pt>
                <c:pt idx="176">
                  <c:v>11</c:v>
                </c:pt>
                <c:pt idx="177">
                  <c:v>28</c:v>
                </c:pt>
                <c:pt idx="178">
                  <c:v>20</c:v>
                </c:pt>
                <c:pt idx="179">
                  <c:v>25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14</c:v>
                </c:pt>
                <c:pt idx="188">
                  <c:v>12</c:v>
                </c:pt>
                <c:pt idx="189">
                  <c:v>20</c:v>
                </c:pt>
                <c:pt idx="190">
                  <c:v>22</c:v>
                </c:pt>
                <c:pt idx="191">
                  <c:v>26</c:v>
                </c:pt>
                <c:pt idx="192">
                  <c:v>42</c:v>
                </c:pt>
                <c:pt idx="193">
                  <c:v>44</c:v>
                </c:pt>
                <c:pt idx="194">
                  <c:v>15</c:v>
                </c:pt>
                <c:pt idx="195">
                  <c:v>22</c:v>
                </c:pt>
                <c:pt idx="196">
                  <c:v>30</c:v>
                </c:pt>
                <c:pt idx="197">
                  <c:v>38</c:v>
                </c:pt>
                <c:pt idx="198">
                  <c:v>20</c:v>
                </c:pt>
                <c:pt idx="199">
                  <c:v>22</c:v>
                </c:pt>
                <c:pt idx="200">
                  <c:v>25</c:v>
                </c:pt>
                <c:pt idx="201">
                  <c:v>9</c:v>
                </c:pt>
                <c:pt idx="202">
                  <c:v>35</c:v>
                </c:pt>
                <c:pt idx="203">
                  <c:v>20</c:v>
                </c:pt>
                <c:pt idx="204">
                  <c:v>10</c:v>
                </c:pt>
                <c:pt idx="205">
                  <c:v>15</c:v>
                </c:pt>
                <c:pt idx="206">
                  <c:v>16</c:v>
                </c:pt>
                <c:pt idx="207">
                  <c:v>15</c:v>
                </c:pt>
                <c:pt idx="208">
                  <c:v>47</c:v>
                </c:pt>
                <c:pt idx="209">
                  <c:v>18</c:v>
                </c:pt>
                <c:pt idx="210">
                  <c:v>19</c:v>
                </c:pt>
                <c:pt idx="211">
                  <c:v>11</c:v>
                </c:pt>
                <c:pt idx="212">
                  <c:v>23</c:v>
                </c:pt>
                <c:pt idx="213">
                  <c:v>10</c:v>
                </c:pt>
                <c:pt idx="214">
                  <c:v>15</c:v>
                </c:pt>
                <c:pt idx="215">
                  <c:v>16</c:v>
                </c:pt>
                <c:pt idx="216">
                  <c:v>25</c:v>
                </c:pt>
                <c:pt idx="217">
                  <c:v>13</c:v>
                </c:pt>
                <c:pt idx="218">
                  <c:v>32</c:v>
                </c:pt>
                <c:pt idx="219">
                  <c:v>28</c:v>
                </c:pt>
                <c:pt idx="220">
                  <c:v>25</c:v>
                </c:pt>
                <c:pt idx="221">
                  <c:v>32</c:v>
                </c:pt>
                <c:pt idx="222">
                  <c:v>35</c:v>
                </c:pt>
                <c:pt idx="223">
                  <c:v>35</c:v>
                </c:pt>
                <c:pt idx="224">
                  <c:v>12</c:v>
                </c:pt>
                <c:pt idx="225">
                  <c:v>20</c:v>
                </c:pt>
                <c:pt idx="226">
                  <c:v>48</c:v>
                </c:pt>
                <c:pt idx="227">
                  <c:v>48</c:v>
                </c:pt>
                <c:pt idx="228">
                  <c:v>18</c:v>
                </c:pt>
                <c:pt idx="229">
                  <c:v>38</c:v>
                </c:pt>
                <c:pt idx="230">
                  <c:v>16</c:v>
                </c:pt>
                <c:pt idx="231">
                  <c:v>16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28</c:v>
                </c:pt>
                <c:pt idx="237">
                  <c:v>28</c:v>
                </c:pt>
                <c:pt idx="238">
                  <c:v>17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25</c:v>
                </c:pt>
                <c:pt idx="243">
                  <c:v>22</c:v>
                </c:pt>
                <c:pt idx="244">
                  <c:v>22</c:v>
                </c:pt>
                <c:pt idx="245">
                  <c:v>23</c:v>
                </c:pt>
                <c:pt idx="246">
                  <c:v>10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45</c:v>
                </c:pt>
                <c:pt idx="251">
                  <c:v>28</c:v>
                </c:pt>
                <c:pt idx="252">
                  <c:v>26</c:v>
                </c:pt>
                <c:pt idx="253">
                  <c:v>24</c:v>
                </c:pt>
                <c:pt idx="254">
                  <c:v>28</c:v>
                </c:pt>
                <c:pt idx="255">
                  <c:v>35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22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18</c:v>
                </c:pt>
                <c:pt idx="264">
                  <c:v>44</c:v>
                </c:pt>
                <c:pt idx="265">
                  <c:v>22</c:v>
                </c:pt>
                <c:pt idx="266">
                  <c:v>21</c:v>
                </c:pt>
                <c:pt idx="267">
                  <c:v>27</c:v>
                </c:pt>
                <c:pt idx="268">
                  <c:v>45</c:v>
                </c:pt>
                <c:pt idx="269">
                  <c:v>16</c:v>
                </c:pt>
                <c:pt idx="270">
                  <c:v>20</c:v>
                </c:pt>
                <c:pt idx="271">
                  <c:v>25</c:v>
                </c:pt>
                <c:pt idx="272">
                  <c:v>29</c:v>
                </c:pt>
                <c:pt idx="273">
                  <c:v>13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24</c:v>
                </c:pt>
                <c:pt idx="278">
                  <c:v>30</c:v>
                </c:pt>
                <c:pt idx="279">
                  <c:v>15</c:v>
                </c:pt>
                <c:pt idx="280">
                  <c:v>15</c:v>
                </c:pt>
                <c:pt idx="281">
                  <c:v>15</c:v>
                </c:pt>
                <c:pt idx="282">
                  <c:v>20</c:v>
                </c:pt>
                <c:pt idx="283">
                  <c:v>8</c:v>
                </c:pt>
                <c:pt idx="284">
                  <c:v>15</c:v>
                </c:pt>
                <c:pt idx="285">
                  <c:v>16</c:v>
                </c:pt>
                <c:pt idx="286">
                  <c:v>19</c:v>
                </c:pt>
                <c:pt idx="287">
                  <c:v>19</c:v>
                </c:pt>
                <c:pt idx="288">
                  <c:v>28</c:v>
                </c:pt>
                <c:pt idx="289">
                  <c:v>44</c:v>
                </c:pt>
                <c:pt idx="290">
                  <c:v>44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24</c:v>
                </c:pt>
                <c:pt idx="295">
                  <c:v>25</c:v>
                </c:pt>
                <c:pt idx="296">
                  <c:v>29</c:v>
                </c:pt>
                <c:pt idx="297">
                  <c:v>29</c:v>
                </c:pt>
                <c:pt idx="298">
                  <c:v>29</c:v>
                </c:pt>
                <c:pt idx="299">
                  <c:v>40</c:v>
                </c:pt>
                <c:pt idx="300">
                  <c:v>15</c:v>
                </c:pt>
                <c:pt idx="301">
                  <c:v>10</c:v>
                </c:pt>
                <c:pt idx="302">
                  <c:v>18</c:v>
                </c:pt>
                <c:pt idx="303">
                  <c:v>21</c:v>
                </c:pt>
                <c:pt idx="304">
                  <c:v>30</c:v>
                </c:pt>
                <c:pt idx="305">
                  <c:v>38</c:v>
                </c:pt>
                <c:pt idx="306">
                  <c:v>12</c:v>
                </c:pt>
                <c:pt idx="307">
                  <c:v>5</c:v>
                </c:pt>
                <c:pt idx="308">
                  <c:v>23</c:v>
                </c:pt>
                <c:pt idx="309">
                  <c:v>30</c:v>
                </c:pt>
                <c:pt idx="310">
                  <c:v>45</c:v>
                </c:pt>
                <c:pt idx="311">
                  <c:v>12</c:v>
                </c:pt>
                <c:pt idx="312">
                  <c:v>12</c:v>
                </c:pt>
                <c:pt idx="313">
                  <c:v>14</c:v>
                </c:pt>
                <c:pt idx="314">
                  <c:v>22</c:v>
                </c:pt>
                <c:pt idx="315">
                  <c:v>27</c:v>
                </c:pt>
                <c:pt idx="316">
                  <c:v>45</c:v>
                </c:pt>
                <c:pt idx="317">
                  <c:v>16</c:v>
                </c:pt>
                <c:pt idx="318">
                  <c:v>16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25</c:v>
                </c:pt>
                <c:pt idx="327">
                  <c:v>21</c:v>
                </c:pt>
                <c:pt idx="328">
                  <c:v>10</c:v>
                </c:pt>
                <c:pt idx="329">
                  <c:v>28</c:v>
                </c:pt>
                <c:pt idx="330">
                  <c:v>28</c:v>
                </c:pt>
                <c:pt idx="331">
                  <c:v>28</c:v>
                </c:pt>
                <c:pt idx="332">
                  <c:v>61</c:v>
                </c:pt>
                <c:pt idx="333">
                  <c:v>11</c:v>
                </c:pt>
                <c:pt idx="334">
                  <c:v>12</c:v>
                </c:pt>
                <c:pt idx="335">
                  <c:v>25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40</c:v>
                </c:pt>
                <c:pt idx="340">
                  <c:v>62</c:v>
                </c:pt>
                <c:pt idx="341">
                  <c:v>10</c:v>
                </c:pt>
                <c:pt idx="342">
                  <c:v>28</c:v>
                </c:pt>
                <c:pt idx="343">
                  <c:v>38</c:v>
                </c:pt>
                <c:pt idx="344">
                  <c:v>28</c:v>
                </c:pt>
                <c:pt idx="345">
                  <c:v>30</c:v>
                </c:pt>
                <c:pt idx="346">
                  <c:v>35</c:v>
                </c:pt>
                <c:pt idx="347">
                  <c:v>45</c:v>
                </c:pt>
                <c:pt idx="348">
                  <c:v>20</c:v>
                </c:pt>
                <c:pt idx="349">
                  <c:v>20</c:v>
                </c:pt>
                <c:pt idx="350">
                  <c:v>35</c:v>
                </c:pt>
                <c:pt idx="351">
                  <c:v>35</c:v>
                </c:pt>
                <c:pt idx="352">
                  <c:v>35</c:v>
                </c:pt>
                <c:pt idx="353">
                  <c:v>40</c:v>
                </c:pt>
                <c:pt idx="354">
                  <c:v>40</c:v>
                </c:pt>
                <c:pt idx="355">
                  <c:v>32</c:v>
                </c:pt>
                <c:pt idx="356">
                  <c:v>18</c:v>
                </c:pt>
                <c:pt idx="357">
                  <c:v>15</c:v>
                </c:pt>
                <c:pt idx="358">
                  <c:v>50</c:v>
                </c:pt>
                <c:pt idx="359">
                  <c:v>12</c:v>
                </c:pt>
                <c:pt idx="360">
                  <c:v>28</c:v>
                </c:pt>
                <c:pt idx="361">
                  <c:v>40</c:v>
                </c:pt>
                <c:pt idx="362">
                  <c:v>55</c:v>
                </c:pt>
                <c:pt idx="363">
                  <c:v>14</c:v>
                </c:pt>
                <c:pt idx="364">
                  <c:v>20</c:v>
                </c:pt>
                <c:pt idx="365">
                  <c:v>40</c:v>
                </c:pt>
                <c:pt idx="366">
                  <c:v>18</c:v>
                </c:pt>
                <c:pt idx="367">
                  <c:v>100</c:v>
                </c:pt>
                <c:pt idx="368">
                  <c:v>22</c:v>
                </c:pt>
                <c:pt idx="369">
                  <c:v>16</c:v>
                </c:pt>
                <c:pt idx="370">
                  <c:v>32</c:v>
                </c:pt>
                <c:pt idx="371">
                  <c:v>17</c:v>
                </c:pt>
                <c:pt idx="372">
                  <c:v>18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22</c:v>
                </c:pt>
                <c:pt idx="377">
                  <c:v>35</c:v>
                </c:pt>
                <c:pt idx="378">
                  <c:v>10</c:v>
                </c:pt>
                <c:pt idx="379">
                  <c:v>22</c:v>
                </c:pt>
                <c:pt idx="380">
                  <c:v>40</c:v>
                </c:pt>
                <c:pt idx="381">
                  <c:v>40</c:v>
                </c:pt>
                <c:pt idx="382">
                  <c:v>35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22</c:v>
                </c:pt>
                <c:pt idx="387">
                  <c:v>22</c:v>
                </c:pt>
                <c:pt idx="388">
                  <c:v>26</c:v>
                </c:pt>
                <c:pt idx="389">
                  <c:v>18</c:v>
                </c:pt>
                <c:pt idx="390">
                  <c:v>22</c:v>
                </c:pt>
                <c:pt idx="391">
                  <c:v>25</c:v>
                </c:pt>
                <c:pt idx="392">
                  <c:v>15</c:v>
                </c:pt>
                <c:pt idx="393">
                  <c:v>17</c:v>
                </c:pt>
                <c:pt idx="394">
                  <c:v>11</c:v>
                </c:pt>
                <c:pt idx="395">
                  <c:v>20</c:v>
                </c:pt>
                <c:pt idx="396">
                  <c:v>17</c:v>
                </c:pt>
                <c:pt idx="397">
                  <c:v>36</c:v>
                </c:pt>
                <c:pt idx="398">
                  <c:v>13</c:v>
                </c:pt>
                <c:pt idx="399">
                  <c:v>22</c:v>
                </c:pt>
                <c:pt idx="400">
                  <c:v>38</c:v>
                </c:pt>
                <c:pt idx="401">
                  <c:v>17</c:v>
                </c:pt>
                <c:pt idx="402">
                  <c:v>17</c:v>
                </c:pt>
                <c:pt idx="403">
                  <c:v>20</c:v>
                </c:pt>
                <c:pt idx="404">
                  <c:v>45</c:v>
                </c:pt>
                <c:pt idx="405">
                  <c:v>45</c:v>
                </c:pt>
                <c:pt idx="406">
                  <c:v>7</c:v>
                </c:pt>
                <c:pt idx="407">
                  <c:v>31</c:v>
                </c:pt>
                <c:pt idx="408">
                  <c:v>26</c:v>
                </c:pt>
                <c:pt idx="409">
                  <c:v>26</c:v>
                </c:pt>
                <c:pt idx="410">
                  <c:v>26</c:v>
                </c:pt>
                <c:pt idx="411">
                  <c:v>31</c:v>
                </c:pt>
                <c:pt idx="412">
                  <c:v>32</c:v>
                </c:pt>
                <c:pt idx="413">
                  <c:v>32</c:v>
                </c:pt>
                <c:pt idx="414">
                  <c:v>45</c:v>
                </c:pt>
                <c:pt idx="415">
                  <c:v>40</c:v>
                </c:pt>
                <c:pt idx="416">
                  <c:v>19</c:v>
                </c:pt>
                <c:pt idx="417">
                  <c:v>20</c:v>
                </c:pt>
                <c:pt idx="418">
                  <c:v>21</c:v>
                </c:pt>
                <c:pt idx="419">
                  <c:v>21</c:v>
                </c:pt>
                <c:pt idx="420">
                  <c:v>35</c:v>
                </c:pt>
                <c:pt idx="421">
                  <c:v>36</c:v>
                </c:pt>
                <c:pt idx="422">
                  <c:v>40</c:v>
                </c:pt>
                <c:pt idx="423">
                  <c:v>45</c:v>
                </c:pt>
                <c:pt idx="424">
                  <c:v>20</c:v>
                </c:pt>
                <c:pt idx="425">
                  <c:v>20</c:v>
                </c:pt>
                <c:pt idx="426">
                  <c:v>17</c:v>
                </c:pt>
                <c:pt idx="427">
                  <c:v>24</c:v>
                </c:pt>
                <c:pt idx="428">
                  <c:v>24</c:v>
                </c:pt>
                <c:pt idx="429">
                  <c:v>31</c:v>
                </c:pt>
                <c:pt idx="430">
                  <c:v>17</c:v>
                </c:pt>
                <c:pt idx="431">
                  <c:v>17</c:v>
                </c:pt>
                <c:pt idx="432">
                  <c:v>10</c:v>
                </c:pt>
                <c:pt idx="433">
                  <c:v>21</c:v>
                </c:pt>
                <c:pt idx="434">
                  <c:v>23</c:v>
                </c:pt>
                <c:pt idx="435">
                  <c:v>35</c:v>
                </c:pt>
                <c:pt idx="436">
                  <c:v>40</c:v>
                </c:pt>
                <c:pt idx="437">
                  <c:v>50</c:v>
                </c:pt>
                <c:pt idx="438">
                  <c:v>15</c:v>
                </c:pt>
                <c:pt idx="439">
                  <c:v>18</c:v>
                </c:pt>
                <c:pt idx="440">
                  <c:v>18</c:v>
                </c:pt>
                <c:pt idx="441">
                  <c:v>18</c:v>
                </c:pt>
                <c:pt idx="442">
                  <c:v>18</c:v>
                </c:pt>
                <c:pt idx="443">
                  <c:v>19</c:v>
                </c:pt>
                <c:pt idx="444">
                  <c:v>23</c:v>
                </c:pt>
                <c:pt idx="445">
                  <c:v>23</c:v>
                </c:pt>
                <c:pt idx="446">
                  <c:v>25</c:v>
                </c:pt>
                <c:pt idx="447">
                  <c:v>18</c:v>
                </c:pt>
                <c:pt idx="448">
                  <c:v>23</c:v>
                </c:pt>
                <c:pt idx="449">
                  <c:v>27</c:v>
                </c:pt>
                <c:pt idx="450">
                  <c:v>32</c:v>
                </c:pt>
                <c:pt idx="451">
                  <c:v>16</c:v>
                </c:pt>
                <c:pt idx="452">
                  <c:v>27</c:v>
                </c:pt>
                <c:pt idx="453">
                  <c:v>12</c:v>
                </c:pt>
                <c:pt idx="454">
                  <c:v>18</c:v>
                </c:pt>
                <c:pt idx="455">
                  <c:v>24</c:v>
                </c:pt>
                <c:pt idx="456">
                  <c:v>24</c:v>
                </c:pt>
                <c:pt idx="457">
                  <c:v>29</c:v>
                </c:pt>
                <c:pt idx="458">
                  <c:v>50</c:v>
                </c:pt>
                <c:pt idx="459">
                  <c:v>49</c:v>
                </c:pt>
                <c:pt idx="460">
                  <c:v>15</c:v>
                </c:pt>
                <c:pt idx="461">
                  <c:v>18</c:v>
                </c:pt>
                <c:pt idx="462">
                  <c:v>20</c:v>
                </c:pt>
                <c:pt idx="463">
                  <c:v>30</c:v>
                </c:pt>
                <c:pt idx="464">
                  <c:v>21</c:v>
                </c:pt>
                <c:pt idx="465">
                  <c:v>42</c:v>
                </c:pt>
                <c:pt idx="466">
                  <c:v>15</c:v>
                </c:pt>
                <c:pt idx="467">
                  <c:v>40</c:v>
                </c:pt>
                <c:pt idx="468">
                  <c:v>11</c:v>
                </c:pt>
                <c:pt idx="469">
                  <c:v>16</c:v>
                </c:pt>
                <c:pt idx="470">
                  <c:v>34</c:v>
                </c:pt>
                <c:pt idx="471">
                  <c:v>34</c:v>
                </c:pt>
                <c:pt idx="472">
                  <c:v>21</c:v>
                </c:pt>
                <c:pt idx="473">
                  <c:v>67</c:v>
                </c:pt>
                <c:pt idx="474">
                  <c:v>20</c:v>
                </c:pt>
                <c:pt idx="475">
                  <c:v>24</c:v>
                </c:pt>
                <c:pt idx="476">
                  <c:v>24</c:v>
                </c:pt>
                <c:pt idx="477">
                  <c:v>30</c:v>
                </c:pt>
                <c:pt idx="478">
                  <c:v>15</c:v>
                </c:pt>
                <c:pt idx="479">
                  <c:v>16</c:v>
                </c:pt>
                <c:pt idx="480">
                  <c:v>20</c:v>
                </c:pt>
                <c:pt idx="481">
                  <c:v>23</c:v>
                </c:pt>
                <c:pt idx="482">
                  <c:v>40</c:v>
                </c:pt>
                <c:pt idx="483">
                  <c:v>50</c:v>
                </c:pt>
                <c:pt idx="484">
                  <c:v>26</c:v>
                </c:pt>
                <c:pt idx="485">
                  <c:v>42</c:v>
                </c:pt>
                <c:pt idx="486">
                  <c:v>18</c:v>
                </c:pt>
                <c:pt idx="487">
                  <c:v>18</c:v>
                </c:pt>
                <c:pt idx="488">
                  <c:v>27</c:v>
                </c:pt>
                <c:pt idx="489">
                  <c:v>27</c:v>
                </c:pt>
                <c:pt idx="490">
                  <c:v>33</c:v>
                </c:pt>
                <c:pt idx="491">
                  <c:v>7</c:v>
                </c:pt>
                <c:pt idx="492">
                  <c:v>9</c:v>
                </c:pt>
                <c:pt idx="493">
                  <c:v>28</c:v>
                </c:pt>
                <c:pt idx="494">
                  <c:v>29</c:v>
                </c:pt>
                <c:pt idx="495">
                  <c:v>32</c:v>
                </c:pt>
                <c:pt idx="496">
                  <c:v>18</c:v>
                </c:pt>
                <c:pt idx="497">
                  <c:v>40</c:v>
                </c:pt>
                <c:pt idx="498">
                  <c:v>20</c:v>
                </c:pt>
                <c:pt idx="499">
                  <c:v>35</c:v>
                </c:pt>
                <c:pt idx="500">
                  <c:v>35</c:v>
                </c:pt>
                <c:pt idx="501">
                  <c:v>45</c:v>
                </c:pt>
                <c:pt idx="502">
                  <c:v>48</c:v>
                </c:pt>
                <c:pt idx="503">
                  <c:v>11</c:v>
                </c:pt>
                <c:pt idx="504">
                  <c:v>11</c:v>
                </c:pt>
                <c:pt idx="505">
                  <c:v>16</c:v>
                </c:pt>
                <c:pt idx="506">
                  <c:v>28</c:v>
                </c:pt>
                <c:pt idx="507">
                  <c:v>30</c:v>
                </c:pt>
                <c:pt idx="508">
                  <c:v>48</c:v>
                </c:pt>
                <c:pt idx="509">
                  <c:v>48</c:v>
                </c:pt>
                <c:pt idx="510">
                  <c:v>20</c:v>
                </c:pt>
                <c:pt idx="511">
                  <c:v>22</c:v>
                </c:pt>
                <c:pt idx="512">
                  <c:v>22</c:v>
                </c:pt>
                <c:pt idx="513">
                  <c:v>22</c:v>
                </c:pt>
                <c:pt idx="514">
                  <c:v>23</c:v>
                </c:pt>
                <c:pt idx="515">
                  <c:v>27</c:v>
                </c:pt>
                <c:pt idx="516">
                  <c:v>7</c:v>
                </c:pt>
                <c:pt idx="517">
                  <c:v>15</c:v>
                </c:pt>
                <c:pt idx="518">
                  <c:v>20</c:v>
                </c:pt>
                <c:pt idx="519">
                  <c:v>40</c:v>
                </c:pt>
                <c:pt idx="520">
                  <c:v>43</c:v>
                </c:pt>
                <c:pt idx="521">
                  <c:v>49</c:v>
                </c:pt>
                <c:pt idx="522">
                  <c:v>45</c:v>
                </c:pt>
                <c:pt idx="523">
                  <c:v>26</c:v>
                </c:pt>
                <c:pt idx="524">
                  <c:v>32</c:v>
                </c:pt>
                <c:pt idx="525">
                  <c:v>22</c:v>
                </c:pt>
                <c:pt idx="526">
                  <c:v>20</c:v>
                </c:pt>
                <c:pt idx="527">
                  <c:v>10</c:v>
                </c:pt>
                <c:pt idx="528">
                  <c:v>14</c:v>
                </c:pt>
                <c:pt idx="529">
                  <c:v>25</c:v>
                </c:pt>
                <c:pt idx="530">
                  <c:v>25</c:v>
                </c:pt>
                <c:pt idx="531">
                  <c:v>36</c:v>
                </c:pt>
                <c:pt idx="532">
                  <c:v>21</c:v>
                </c:pt>
                <c:pt idx="533">
                  <c:v>30</c:v>
                </c:pt>
                <c:pt idx="534">
                  <c:v>27</c:v>
                </c:pt>
                <c:pt idx="535">
                  <c:v>52</c:v>
                </c:pt>
                <c:pt idx="536">
                  <c:v>22</c:v>
                </c:pt>
                <c:pt idx="537">
                  <c:v>22</c:v>
                </c:pt>
                <c:pt idx="538">
                  <c:v>35</c:v>
                </c:pt>
                <c:pt idx="539">
                  <c:v>27</c:v>
                </c:pt>
                <c:pt idx="540">
                  <c:v>19</c:v>
                </c:pt>
                <c:pt idx="541">
                  <c:v>36</c:v>
                </c:pt>
                <c:pt idx="542">
                  <c:v>42</c:v>
                </c:pt>
                <c:pt idx="543">
                  <c:v>30</c:v>
                </c:pt>
                <c:pt idx="544">
                  <c:v>30</c:v>
                </c:pt>
                <c:pt idx="545">
                  <c:v>30</c:v>
                </c:pt>
                <c:pt idx="546">
                  <c:v>30</c:v>
                </c:pt>
                <c:pt idx="547">
                  <c:v>45</c:v>
                </c:pt>
                <c:pt idx="548">
                  <c:v>23</c:v>
                </c:pt>
                <c:pt idx="549">
                  <c:v>23</c:v>
                </c:pt>
                <c:pt idx="550">
                  <c:v>23</c:v>
                </c:pt>
                <c:pt idx="551">
                  <c:v>37</c:v>
                </c:pt>
                <c:pt idx="552">
                  <c:v>48</c:v>
                </c:pt>
                <c:pt idx="553">
                  <c:v>35</c:v>
                </c:pt>
                <c:pt idx="554">
                  <c:v>45</c:v>
                </c:pt>
                <c:pt idx="555">
                  <c:v>48</c:v>
                </c:pt>
                <c:pt idx="556">
                  <c:v>55</c:v>
                </c:pt>
                <c:pt idx="557">
                  <c:v>15</c:v>
                </c:pt>
                <c:pt idx="558">
                  <c:v>42</c:v>
                </c:pt>
                <c:pt idx="559">
                  <c:v>42</c:v>
                </c:pt>
                <c:pt idx="560">
                  <c:v>20</c:v>
                </c:pt>
                <c:pt idx="561">
                  <c:v>24</c:v>
                </c:pt>
                <c:pt idx="562">
                  <c:v>24</c:v>
                </c:pt>
                <c:pt idx="563">
                  <c:v>24</c:v>
                </c:pt>
                <c:pt idx="564">
                  <c:v>26</c:v>
                </c:pt>
                <c:pt idx="565">
                  <c:v>20</c:v>
                </c:pt>
                <c:pt idx="566">
                  <c:v>30</c:v>
                </c:pt>
                <c:pt idx="567">
                  <c:v>30</c:v>
                </c:pt>
                <c:pt idx="568">
                  <c:v>32</c:v>
                </c:pt>
                <c:pt idx="569">
                  <c:v>33</c:v>
                </c:pt>
                <c:pt idx="570">
                  <c:v>33</c:v>
                </c:pt>
                <c:pt idx="571">
                  <c:v>36</c:v>
                </c:pt>
                <c:pt idx="572">
                  <c:v>20</c:v>
                </c:pt>
                <c:pt idx="573">
                  <c:v>20</c:v>
                </c:pt>
                <c:pt idx="574">
                  <c:v>45</c:v>
                </c:pt>
                <c:pt idx="575">
                  <c:v>45</c:v>
                </c:pt>
                <c:pt idx="576">
                  <c:v>45</c:v>
                </c:pt>
                <c:pt idx="577">
                  <c:v>20</c:v>
                </c:pt>
                <c:pt idx="578">
                  <c:v>25</c:v>
                </c:pt>
                <c:pt idx="579">
                  <c:v>28</c:v>
                </c:pt>
                <c:pt idx="580">
                  <c:v>30</c:v>
                </c:pt>
                <c:pt idx="581">
                  <c:v>45</c:v>
                </c:pt>
                <c:pt idx="582">
                  <c:v>17</c:v>
                </c:pt>
                <c:pt idx="583">
                  <c:v>26</c:v>
                </c:pt>
                <c:pt idx="584">
                  <c:v>26</c:v>
                </c:pt>
                <c:pt idx="585">
                  <c:v>33</c:v>
                </c:pt>
                <c:pt idx="586">
                  <c:v>40</c:v>
                </c:pt>
                <c:pt idx="587">
                  <c:v>52</c:v>
                </c:pt>
                <c:pt idx="588">
                  <c:v>25</c:v>
                </c:pt>
                <c:pt idx="589">
                  <c:v>25</c:v>
                </c:pt>
                <c:pt idx="590">
                  <c:v>25</c:v>
                </c:pt>
                <c:pt idx="591">
                  <c:v>28</c:v>
                </c:pt>
                <c:pt idx="592">
                  <c:v>35</c:v>
                </c:pt>
                <c:pt idx="593">
                  <c:v>15</c:v>
                </c:pt>
                <c:pt idx="594">
                  <c:v>10</c:v>
                </c:pt>
                <c:pt idx="595">
                  <c:v>25</c:v>
                </c:pt>
                <c:pt idx="596">
                  <c:v>40</c:v>
                </c:pt>
                <c:pt idx="597">
                  <c:v>23</c:v>
                </c:pt>
                <c:pt idx="598">
                  <c:v>23</c:v>
                </c:pt>
                <c:pt idx="599">
                  <c:v>30</c:v>
                </c:pt>
                <c:pt idx="600">
                  <c:v>31</c:v>
                </c:pt>
                <c:pt idx="601">
                  <c:v>40</c:v>
                </c:pt>
                <c:pt idx="602">
                  <c:v>40</c:v>
                </c:pt>
                <c:pt idx="603">
                  <c:v>64</c:v>
                </c:pt>
                <c:pt idx="604">
                  <c:v>17</c:v>
                </c:pt>
                <c:pt idx="605">
                  <c:v>37</c:v>
                </c:pt>
                <c:pt idx="606">
                  <c:v>30</c:v>
                </c:pt>
                <c:pt idx="607">
                  <c:v>30</c:v>
                </c:pt>
                <c:pt idx="608">
                  <c:v>35</c:v>
                </c:pt>
                <c:pt idx="609">
                  <c:v>40</c:v>
                </c:pt>
                <c:pt idx="610">
                  <c:v>64</c:v>
                </c:pt>
                <c:pt idx="611">
                  <c:v>45</c:v>
                </c:pt>
                <c:pt idx="612">
                  <c:v>35</c:v>
                </c:pt>
                <c:pt idx="613">
                  <c:v>10</c:v>
                </c:pt>
                <c:pt idx="614">
                  <c:v>12</c:v>
                </c:pt>
                <c:pt idx="615">
                  <c:v>18</c:v>
                </c:pt>
                <c:pt idx="616">
                  <c:v>34</c:v>
                </c:pt>
                <c:pt idx="617">
                  <c:v>35</c:v>
                </c:pt>
                <c:pt idx="618">
                  <c:v>20</c:v>
                </c:pt>
                <c:pt idx="619">
                  <c:v>25</c:v>
                </c:pt>
                <c:pt idx="620">
                  <c:v>50</c:v>
                </c:pt>
                <c:pt idx="621">
                  <c:v>45</c:v>
                </c:pt>
                <c:pt idx="622">
                  <c:v>30</c:v>
                </c:pt>
                <c:pt idx="623">
                  <c:v>23</c:v>
                </c:pt>
                <c:pt idx="624">
                  <c:v>28</c:v>
                </c:pt>
                <c:pt idx="625">
                  <c:v>40</c:v>
                </c:pt>
                <c:pt idx="626">
                  <c:v>42</c:v>
                </c:pt>
                <c:pt idx="627">
                  <c:v>60</c:v>
                </c:pt>
                <c:pt idx="628">
                  <c:v>40</c:v>
                </c:pt>
                <c:pt idx="629">
                  <c:v>65</c:v>
                </c:pt>
                <c:pt idx="630">
                  <c:v>16</c:v>
                </c:pt>
                <c:pt idx="631">
                  <c:v>16</c:v>
                </c:pt>
                <c:pt idx="632">
                  <c:v>15</c:v>
                </c:pt>
                <c:pt idx="633">
                  <c:v>30</c:v>
                </c:pt>
                <c:pt idx="634">
                  <c:v>37</c:v>
                </c:pt>
                <c:pt idx="635">
                  <c:v>20</c:v>
                </c:pt>
                <c:pt idx="636">
                  <c:v>25</c:v>
                </c:pt>
                <c:pt idx="637">
                  <c:v>35</c:v>
                </c:pt>
                <c:pt idx="638">
                  <c:v>35</c:v>
                </c:pt>
                <c:pt idx="639">
                  <c:v>40</c:v>
                </c:pt>
                <c:pt idx="640">
                  <c:v>40</c:v>
                </c:pt>
                <c:pt idx="641">
                  <c:v>42</c:v>
                </c:pt>
                <c:pt idx="642">
                  <c:v>13</c:v>
                </c:pt>
                <c:pt idx="643">
                  <c:v>30</c:v>
                </c:pt>
                <c:pt idx="644">
                  <c:v>45</c:v>
                </c:pt>
                <c:pt idx="645">
                  <c:v>55</c:v>
                </c:pt>
                <c:pt idx="646">
                  <c:v>34</c:v>
                </c:pt>
                <c:pt idx="647">
                  <c:v>60</c:v>
                </c:pt>
                <c:pt idx="648">
                  <c:v>46</c:v>
                </c:pt>
                <c:pt idx="649">
                  <c:v>36</c:v>
                </c:pt>
                <c:pt idx="650">
                  <c:v>4</c:v>
                </c:pt>
                <c:pt idx="651">
                  <c:v>4</c:v>
                </c:pt>
                <c:pt idx="652">
                  <c:v>4</c:v>
                </c:pt>
                <c:pt idx="653">
                  <c:v>16</c:v>
                </c:pt>
                <c:pt idx="654">
                  <c:v>35</c:v>
                </c:pt>
                <c:pt idx="655">
                  <c:v>35</c:v>
                </c:pt>
                <c:pt idx="656">
                  <c:v>36</c:v>
                </c:pt>
                <c:pt idx="657">
                  <c:v>37</c:v>
                </c:pt>
                <c:pt idx="658">
                  <c:v>37</c:v>
                </c:pt>
                <c:pt idx="659">
                  <c:v>10</c:v>
                </c:pt>
                <c:pt idx="660">
                  <c:v>21</c:v>
                </c:pt>
                <c:pt idx="661">
                  <c:v>26</c:v>
                </c:pt>
                <c:pt idx="662">
                  <c:v>27</c:v>
                </c:pt>
                <c:pt idx="663">
                  <c:v>35</c:v>
                </c:pt>
                <c:pt idx="664">
                  <c:v>21</c:v>
                </c:pt>
                <c:pt idx="665">
                  <c:v>41</c:v>
                </c:pt>
                <c:pt idx="666">
                  <c:v>33</c:v>
                </c:pt>
                <c:pt idx="667">
                  <c:v>33</c:v>
                </c:pt>
                <c:pt idx="668">
                  <c:v>33</c:v>
                </c:pt>
                <c:pt idx="669">
                  <c:v>50</c:v>
                </c:pt>
                <c:pt idx="670">
                  <c:v>50</c:v>
                </c:pt>
                <c:pt idx="671">
                  <c:v>20</c:v>
                </c:pt>
                <c:pt idx="672">
                  <c:v>50</c:v>
                </c:pt>
                <c:pt idx="673">
                  <c:v>32</c:v>
                </c:pt>
                <c:pt idx="674">
                  <c:v>47</c:v>
                </c:pt>
                <c:pt idx="675">
                  <c:v>18</c:v>
                </c:pt>
                <c:pt idx="676">
                  <c:v>37</c:v>
                </c:pt>
                <c:pt idx="677">
                  <c:v>37</c:v>
                </c:pt>
                <c:pt idx="678">
                  <c:v>37</c:v>
                </c:pt>
                <c:pt idx="679">
                  <c:v>28</c:v>
                </c:pt>
                <c:pt idx="680">
                  <c:v>55</c:v>
                </c:pt>
                <c:pt idx="681">
                  <c:v>55</c:v>
                </c:pt>
                <c:pt idx="682">
                  <c:v>55</c:v>
                </c:pt>
                <c:pt idx="683">
                  <c:v>55</c:v>
                </c:pt>
                <c:pt idx="684">
                  <c:v>55</c:v>
                </c:pt>
                <c:pt idx="685">
                  <c:v>55</c:v>
                </c:pt>
                <c:pt idx="686">
                  <c:v>11</c:v>
                </c:pt>
                <c:pt idx="687">
                  <c:v>25</c:v>
                </c:pt>
                <c:pt idx="688">
                  <c:v>40</c:v>
                </c:pt>
                <c:pt idx="689">
                  <c:v>70</c:v>
                </c:pt>
                <c:pt idx="690">
                  <c:v>12</c:v>
                </c:pt>
                <c:pt idx="691">
                  <c:v>20</c:v>
                </c:pt>
                <c:pt idx="692">
                  <c:v>30</c:v>
                </c:pt>
                <c:pt idx="693">
                  <c:v>55</c:v>
                </c:pt>
                <c:pt idx="694">
                  <c:v>55</c:v>
                </c:pt>
                <c:pt idx="695">
                  <c:v>30</c:v>
                </c:pt>
                <c:pt idx="696">
                  <c:v>55</c:v>
                </c:pt>
                <c:pt idx="697">
                  <c:v>10</c:v>
                </c:pt>
                <c:pt idx="698">
                  <c:v>70</c:v>
                </c:pt>
                <c:pt idx="699">
                  <c:v>13</c:v>
                </c:pt>
                <c:pt idx="700">
                  <c:v>13</c:v>
                </c:pt>
                <c:pt idx="701">
                  <c:v>13</c:v>
                </c:pt>
                <c:pt idx="702">
                  <c:v>25</c:v>
                </c:pt>
                <c:pt idx="703">
                  <c:v>35</c:v>
                </c:pt>
                <c:pt idx="704">
                  <c:v>40</c:v>
                </c:pt>
                <c:pt idx="705">
                  <c:v>58</c:v>
                </c:pt>
                <c:pt idx="706">
                  <c:v>68</c:v>
                </c:pt>
                <c:pt idx="707">
                  <c:v>30</c:v>
                </c:pt>
                <c:pt idx="708">
                  <c:v>26</c:v>
                </c:pt>
                <c:pt idx="709">
                  <c:v>25</c:v>
                </c:pt>
                <c:pt idx="710">
                  <c:v>18</c:v>
                </c:pt>
                <c:pt idx="711">
                  <c:v>18</c:v>
                </c:pt>
                <c:pt idx="712">
                  <c:v>23</c:v>
                </c:pt>
                <c:pt idx="713">
                  <c:v>25</c:v>
                </c:pt>
                <c:pt idx="714">
                  <c:v>27</c:v>
                </c:pt>
                <c:pt idx="715">
                  <c:v>27</c:v>
                </c:pt>
                <c:pt idx="716">
                  <c:v>22</c:v>
                </c:pt>
                <c:pt idx="717">
                  <c:v>10</c:v>
                </c:pt>
                <c:pt idx="718">
                  <c:v>58</c:v>
                </c:pt>
                <c:pt idx="719">
                  <c:v>27</c:v>
                </c:pt>
                <c:pt idx="720">
                  <c:v>52</c:v>
                </c:pt>
                <c:pt idx="721">
                  <c:v>31</c:v>
                </c:pt>
                <c:pt idx="722">
                  <c:v>47</c:v>
                </c:pt>
                <c:pt idx="723">
                  <c:v>29</c:v>
                </c:pt>
                <c:pt idx="724">
                  <c:v>19</c:v>
                </c:pt>
                <c:pt idx="725">
                  <c:v>46</c:v>
                </c:pt>
                <c:pt idx="726">
                  <c:v>36</c:v>
                </c:pt>
                <c:pt idx="727">
                  <c:v>42</c:v>
                </c:pt>
                <c:pt idx="728">
                  <c:v>40</c:v>
                </c:pt>
                <c:pt idx="729">
                  <c:v>42</c:v>
                </c:pt>
                <c:pt idx="730">
                  <c:v>40</c:v>
                </c:pt>
                <c:pt idx="731">
                  <c:v>20</c:v>
                </c:pt>
                <c:pt idx="732">
                  <c:v>36</c:v>
                </c:pt>
                <c:pt idx="733">
                  <c:v>15</c:v>
                </c:pt>
                <c:pt idx="734">
                  <c:v>15</c:v>
                </c:pt>
                <c:pt idx="735">
                  <c:v>44</c:v>
                </c:pt>
                <c:pt idx="736">
                  <c:v>46</c:v>
                </c:pt>
                <c:pt idx="737">
                  <c:v>36</c:v>
                </c:pt>
                <c:pt idx="738">
                  <c:v>15</c:v>
                </c:pt>
                <c:pt idx="739">
                  <c:v>15</c:v>
                </c:pt>
                <c:pt idx="740">
                  <c:v>15</c:v>
                </c:pt>
                <c:pt idx="741">
                  <c:v>28</c:v>
                </c:pt>
                <c:pt idx="742">
                  <c:v>35</c:v>
                </c:pt>
                <c:pt idx="743">
                  <c:v>40</c:v>
                </c:pt>
                <c:pt idx="744">
                  <c:v>44</c:v>
                </c:pt>
                <c:pt idx="745">
                  <c:v>15</c:v>
                </c:pt>
                <c:pt idx="746">
                  <c:v>20</c:v>
                </c:pt>
                <c:pt idx="747">
                  <c:v>21</c:v>
                </c:pt>
                <c:pt idx="748">
                  <c:v>21</c:v>
                </c:pt>
                <c:pt idx="749">
                  <c:v>49</c:v>
                </c:pt>
                <c:pt idx="750">
                  <c:v>38</c:v>
                </c:pt>
                <c:pt idx="751">
                  <c:v>39</c:v>
                </c:pt>
                <c:pt idx="752">
                  <c:v>15</c:v>
                </c:pt>
                <c:pt idx="753">
                  <c:v>43</c:v>
                </c:pt>
                <c:pt idx="754">
                  <c:v>43</c:v>
                </c:pt>
                <c:pt idx="755">
                  <c:v>20</c:v>
                </c:pt>
                <c:pt idx="756">
                  <c:v>20</c:v>
                </c:pt>
                <c:pt idx="757">
                  <c:v>36</c:v>
                </c:pt>
                <c:pt idx="758">
                  <c:v>58</c:v>
                </c:pt>
                <c:pt idx="759">
                  <c:v>45</c:v>
                </c:pt>
                <c:pt idx="760">
                  <c:v>55</c:v>
                </c:pt>
                <c:pt idx="761">
                  <c:v>18</c:v>
                </c:pt>
                <c:pt idx="762">
                  <c:v>72</c:v>
                </c:pt>
                <c:pt idx="763">
                  <c:v>40</c:v>
                </c:pt>
                <c:pt idx="764">
                  <c:v>60</c:v>
                </c:pt>
                <c:pt idx="765">
                  <c:v>60</c:v>
                </c:pt>
                <c:pt idx="766">
                  <c:v>11</c:v>
                </c:pt>
                <c:pt idx="767">
                  <c:v>35</c:v>
                </c:pt>
                <c:pt idx="768">
                  <c:v>35</c:v>
                </c:pt>
                <c:pt idx="769">
                  <c:v>27</c:v>
                </c:pt>
                <c:pt idx="770">
                  <c:v>35</c:v>
                </c:pt>
                <c:pt idx="771">
                  <c:v>60</c:v>
                </c:pt>
                <c:pt idx="772">
                  <c:v>60</c:v>
                </c:pt>
                <c:pt idx="773">
                  <c:v>25</c:v>
                </c:pt>
                <c:pt idx="774">
                  <c:v>40</c:v>
                </c:pt>
                <c:pt idx="775">
                  <c:v>45</c:v>
                </c:pt>
                <c:pt idx="776">
                  <c:v>25</c:v>
                </c:pt>
                <c:pt idx="777">
                  <c:v>60</c:v>
                </c:pt>
                <c:pt idx="778">
                  <c:v>35</c:v>
                </c:pt>
                <c:pt idx="779">
                  <c:v>27</c:v>
                </c:pt>
                <c:pt idx="780">
                  <c:v>55</c:v>
                </c:pt>
                <c:pt idx="781">
                  <c:v>60</c:v>
                </c:pt>
                <c:pt idx="782">
                  <c:v>60</c:v>
                </c:pt>
                <c:pt idx="783">
                  <c:v>60</c:v>
                </c:pt>
                <c:pt idx="784">
                  <c:v>14</c:v>
                </c:pt>
                <c:pt idx="785">
                  <c:v>14</c:v>
                </c:pt>
                <c:pt idx="786">
                  <c:v>18</c:v>
                </c:pt>
                <c:pt idx="787">
                  <c:v>25</c:v>
                </c:pt>
                <c:pt idx="788">
                  <c:v>55</c:v>
                </c:pt>
                <c:pt idx="789">
                  <c:v>20</c:v>
                </c:pt>
                <c:pt idx="790">
                  <c:v>42</c:v>
                </c:pt>
                <c:pt idx="791">
                  <c:v>42</c:v>
                </c:pt>
                <c:pt idx="792">
                  <c:v>42</c:v>
                </c:pt>
                <c:pt idx="793">
                  <c:v>25</c:v>
                </c:pt>
                <c:pt idx="794">
                  <c:v>22</c:v>
                </c:pt>
                <c:pt idx="795">
                  <c:v>47</c:v>
                </c:pt>
                <c:pt idx="796">
                  <c:v>27</c:v>
                </c:pt>
                <c:pt idx="797">
                  <c:v>70</c:v>
                </c:pt>
                <c:pt idx="798">
                  <c:v>60</c:v>
                </c:pt>
                <c:pt idx="799">
                  <c:v>60</c:v>
                </c:pt>
                <c:pt idx="800">
                  <c:v>135</c:v>
                </c:pt>
                <c:pt idx="801">
                  <c:v>42</c:v>
                </c:pt>
                <c:pt idx="802">
                  <c:v>75</c:v>
                </c:pt>
                <c:pt idx="803">
                  <c:v>15</c:v>
                </c:pt>
                <c:pt idx="804">
                  <c:v>70</c:v>
                </c:pt>
                <c:pt idx="805">
                  <c:v>43</c:v>
                </c:pt>
                <c:pt idx="806">
                  <c:v>54</c:v>
                </c:pt>
                <c:pt idx="807">
                  <c:v>64</c:v>
                </c:pt>
                <c:pt idx="808">
                  <c:v>21</c:v>
                </c:pt>
                <c:pt idx="809">
                  <c:v>21</c:v>
                </c:pt>
                <c:pt idx="810">
                  <c:v>60</c:v>
                </c:pt>
                <c:pt idx="811">
                  <c:v>24</c:v>
                </c:pt>
                <c:pt idx="812">
                  <c:v>25</c:v>
                </c:pt>
                <c:pt idx="813">
                  <c:v>15</c:v>
                </c:pt>
                <c:pt idx="814">
                  <c:v>31</c:v>
                </c:pt>
                <c:pt idx="815">
                  <c:v>46</c:v>
                </c:pt>
                <c:pt idx="816">
                  <c:v>24</c:v>
                </c:pt>
                <c:pt idx="817">
                  <c:v>29</c:v>
                </c:pt>
                <c:pt idx="818">
                  <c:v>36</c:v>
                </c:pt>
                <c:pt idx="819">
                  <c:v>23</c:v>
                </c:pt>
                <c:pt idx="820">
                  <c:v>25</c:v>
                </c:pt>
                <c:pt idx="821">
                  <c:v>104</c:v>
                </c:pt>
                <c:pt idx="822">
                  <c:v>65</c:v>
                </c:pt>
                <c:pt idx="823">
                  <c:v>55</c:v>
                </c:pt>
                <c:pt idx="824">
                  <c:v>55</c:v>
                </c:pt>
                <c:pt idx="825">
                  <c:v>30</c:v>
                </c:pt>
                <c:pt idx="826">
                  <c:v>30</c:v>
                </c:pt>
                <c:pt idx="827">
                  <c:v>55</c:v>
                </c:pt>
                <c:pt idx="828">
                  <c:v>25</c:v>
                </c:pt>
                <c:pt idx="829">
                  <c:v>30</c:v>
                </c:pt>
                <c:pt idx="830">
                  <c:v>34</c:v>
                </c:pt>
                <c:pt idx="831">
                  <c:v>38</c:v>
                </c:pt>
                <c:pt idx="832">
                  <c:v>20</c:v>
                </c:pt>
                <c:pt idx="833">
                  <c:v>24</c:v>
                </c:pt>
                <c:pt idx="834">
                  <c:v>25</c:v>
                </c:pt>
                <c:pt idx="835">
                  <c:v>52</c:v>
                </c:pt>
                <c:pt idx="836">
                  <c:v>23</c:v>
                </c:pt>
                <c:pt idx="837">
                  <c:v>69</c:v>
                </c:pt>
                <c:pt idx="838">
                  <c:v>30</c:v>
                </c:pt>
                <c:pt idx="839">
                  <c:v>40</c:v>
                </c:pt>
                <c:pt idx="840">
                  <c:v>48</c:v>
                </c:pt>
                <c:pt idx="841">
                  <c:v>49</c:v>
                </c:pt>
                <c:pt idx="842">
                  <c:v>64</c:v>
                </c:pt>
                <c:pt idx="843">
                  <c:v>30</c:v>
                </c:pt>
                <c:pt idx="844">
                  <c:v>53</c:v>
                </c:pt>
                <c:pt idx="845">
                  <c:v>60</c:v>
                </c:pt>
                <c:pt idx="846">
                  <c:v>18</c:v>
                </c:pt>
                <c:pt idx="847">
                  <c:v>35</c:v>
                </c:pt>
                <c:pt idx="848">
                  <c:v>50</c:v>
                </c:pt>
                <c:pt idx="849">
                  <c:v>60</c:v>
                </c:pt>
                <c:pt idx="850">
                  <c:v>75</c:v>
                </c:pt>
                <c:pt idx="851">
                  <c:v>14</c:v>
                </c:pt>
                <c:pt idx="852">
                  <c:v>70</c:v>
                </c:pt>
                <c:pt idx="853">
                  <c:v>34</c:v>
                </c:pt>
                <c:pt idx="854">
                  <c:v>54</c:v>
                </c:pt>
                <c:pt idx="855">
                  <c:v>54</c:v>
                </c:pt>
                <c:pt idx="856">
                  <c:v>55</c:v>
                </c:pt>
                <c:pt idx="857">
                  <c:v>20</c:v>
                </c:pt>
                <c:pt idx="858">
                  <c:v>40</c:v>
                </c:pt>
                <c:pt idx="859">
                  <c:v>50</c:v>
                </c:pt>
                <c:pt idx="860">
                  <c:v>50</c:v>
                </c:pt>
                <c:pt idx="861">
                  <c:v>75</c:v>
                </c:pt>
                <c:pt idx="862">
                  <c:v>45</c:v>
                </c:pt>
                <c:pt idx="863">
                  <c:v>50</c:v>
                </c:pt>
                <c:pt idx="864">
                  <c:v>55</c:v>
                </c:pt>
                <c:pt idx="865">
                  <c:v>64</c:v>
                </c:pt>
                <c:pt idx="866">
                  <c:v>60</c:v>
                </c:pt>
                <c:pt idx="867">
                  <c:v>64</c:v>
                </c:pt>
                <c:pt idx="868">
                  <c:v>31</c:v>
                </c:pt>
                <c:pt idx="869">
                  <c:v>60</c:v>
                </c:pt>
                <c:pt idx="870">
                  <c:v>66</c:v>
                </c:pt>
                <c:pt idx="871">
                  <c:v>30</c:v>
                </c:pt>
                <c:pt idx="872">
                  <c:v>41</c:v>
                </c:pt>
                <c:pt idx="873">
                  <c:v>11</c:v>
                </c:pt>
                <c:pt idx="874">
                  <c:v>94</c:v>
                </c:pt>
                <c:pt idx="875">
                  <c:v>94</c:v>
                </c:pt>
                <c:pt idx="876">
                  <c:v>94</c:v>
                </c:pt>
                <c:pt idx="877">
                  <c:v>40</c:v>
                </c:pt>
                <c:pt idx="878">
                  <c:v>65</c:v>
                </c:pt>
                <c:pt idx="879">
                  <c:v>68</c:v>
                </c:pt>
                <c:pt idx="880">
                  <c:v>65</c:v>
                </c:pt>
                <c:pt idx="881">
                  <c:v>55</c:v>
                </c:pt>
                <c:pt idx="882">
                  <c:v>55</c:v>
                </c:pt>
                <c:pt idx="883">
                  <c:v>65</c:v>
                </c:pt>
                <c:pt idx="884">
                  <c:v>65</c:v>
                </c:pt>
                <c:pt idx="885">
                  <c:v>60</c:v>
                </c:pt>
                <c:pt idx="886">
                  <c:v>60</c:v>
                </c:pt>
                <c:pt idx="887">
                  <c:v>62</c:v>
                </c:pt>
                <c:pt idx="888">
                  <c:v>35</c:v>
                </c:pt>
                <c:pt idx="889">
                  <c:v>45</c:v>
                </c:pt>
                <c:pt idx="890">
                  <c:v>17</c:v>
                </c:pt>
                <c:pt idx="891">
                  <c:v>68</c:v>
                </c:pt>
                <c:pt idx="892">
                  <c:v>99</c:v>
                </c:pt>
                <c:pt idx="893">
                  <c:v>80</c:v>
                </c:pt>
                <c:pt idx="894">
                  <c:v>65</c:v>
                </c:pt>
                <c:pt idx="895">
                  <c:v>65</c:v>
                </c:pt>
                <c:pt idx="896">
                  <c:v>17</c:v>
                </c:pt>
                <c:pt idx="897">
                  <c:v>72</c:v>
                </c:pt>
                <c:pt idx="898">
                  <c:v>42</c:v>
                </c:pt>
                <c:pt idx="899">
                  <c:v>35</c:v>
                </c:pt>
                <c:pt idx="900">
                  <c:v>40</c:v>
                </c:pt>
                <c:pt idx="901">
                  <c:v>82</c:v>
                </c:pt>
                <c:pt idx="902">
                  <c:v>61</c:v>
                </c:pt>
                <c:pt idx="903">
                  <c:v>33</c:v>
                </c:pt>
                <c:pt idx="904">
                  <c:v>65</c:v>
                </c:pt>
                <c:pt idx="905">
                  <c:v>43</c:v>
                </c:pt>
                <c:pt idx="906">
                  <c:v>70</c:v>
                </c:pt>
                <c:pt idx="907">
                  <c:v>70</c:v>
                </c:pt>
                <c:pt idx="908">
                  <c:v>70</c:v>
                </c:pt>
                <c:pt idx="909">
                  <c:v>80</c:v>
                </c:pt>
                <c:pt idx="910">
                  <c:v>70</c:v>
                </c:pt>
                <c:pt idx="911">
                  <c:v>61</c:v>
                </c:pt>
                <c:pt idx="912">
                  <c:v>61</c:v>
                </c:pt>
                <c:pt idx="913">
                  <c:v>30</c:v>
                </c:pt>
                <c:pt idx="914">
                  <c:v>30</c:v>
                </c:pt>
                <c:pt idx="915">
                  <c:v>42</c:v>
                </c:pt>
                <c:pt idx="916">
                  <c:v>21</c:v>
                </c:pt>
                <c:pt idx="917">
                  <c:v>43</c:v>
                </c:pt>
                <c:pt idx="918">
                  <c:v>69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69</c:v>
                </c:pt>
                <c:pt idx="923">
                  <c:v>76</c:v>
                </c:pt>
                <c:pt idx="924">
                  <c:v>23</c:v>
                </c:pt>
                <c:pt idx="925">
                  <c:v>75</c:v>
                </c:pt>
                <c:pt idx="926">
                  <c:v>60</c:v>
                </c:pt>
                <c:pt idx="927">
                  <c:v>65</c:v>
                </c:pt>
                <c:pt idx="928">
                  <c:v>50</c:v>
                </c:pt>
                <c:pt idx="929">
                  <c:v>57</c:v>
                </c:pt>
                <c:pt idx="930">
                  <c:v>57</c:v>
                </c:pt>
                <c:pt idx="931">
                  <c:v>69</c:v>
                </c:pt>
                <c:pt idx="932">
                  <c:v>55</c:v>
                </c:pt>
                <c:pt idx="933">
                  <c:v>35</c:v>
                </c:pt>
                <c:pt idx="934">
                  <c:v>35</c:v>
                </c:pt>
                <c:pt idx="935">
                  <c:v>37</c:v>
                </c:pt>
                <c:pt idx="936">
                  <c:v>70</c:v>
                </c:pt>
                <c:pt idx="937">
                  <c:v>23</c:v>
                </c:pt>
                <c:pt idx="938">
                  <c:v>42</c:v>
                </c:pt>
                <c:pt idx="939">
                  <c:v>64</c:v>
                </c:pt>
                <c:pt idx="940">
                  <c:v>66</c:v>
                </c:pt>
                <c:pt idx="941">
                  <c:v>75</c:v>
                </c:pt>
                <c:pt idx="942">
                  <c:v>75</c:v>
                </c:pt>
                <c:pt idx="943">
                  <c:v>75</c:v>
                </c:pt>
                <c:pt idx="944">
                  <c:v>90</c:v>
                </c:pt>
                <c:pt idx="945">
                  <c:v>62</c:v>
                </c:pt>
                <c:pt idx="946">
                  <c:v>62</c:v>
                </c:pt>
                <c:pt idx="947">
                  <c:v>95</c:v>
                </c:pt>
                <c:pt idx="948">
                  <c:v>71</c:v>
                </c:pt>
                <c:pt idx="949">
                  <c:v>115</c:v>
                </c:pt>
                <c:pt idx="950">
                  <c:v>33</c:v>
                </c:pt>
                <c:pt idx="951">
                  <c:v>65</c:v>
                </c:pt>
                <c:pt idx="952">
                  <c:v>65</c:v>
                </c:pt>
                <c:pt idx="953">
                  <c:v>65</c:v>
                </c:pt>
                <c:pt idx="954">
                  <c:v>65</c:v>
                </c:pt>
                <c:pt idx="955">
                  <c:v>65</c:v>
                </c:pt>
                <c:pt idx="956">
                  <c:v>65</c:v>
                </c:pt>
                <c:pt idx="957">
                  <c:v>65</c:v>
                </c:pt>
                <c:pt idx="958">
                  <c:v>65</c:v>
                </c:pt>
                <c:pt idx="959">
                  <c:v>65</c:v>
                </c:pt>
                <c:pt idx="960">
                  <c:v>65</c:v>
                </c:pt>
                <c:pt idx="961">
                  <c:v>65</c:v>
                </c:pt>
                <c:pt idx="962">
                  <c:v>65</c:v>
                </c:pt>
                <c:pt idx="963">
                  <c:v>65</c:v>
                </c:pt>
                <c:pt idx="964">
                  <c:v>65</c:v>
                </c:pt>
                <c:pt idx="965">
                  <c:v>65</c:v>
                </c:pt>
                <c:pt idx="966">
                  <c:v>70</c:v>
                </c:pt>
                <c:pt idx="967">
                  <c:v>70</c:v>
                </c:pt>
                <c:pt idx="968">
                  <c:v>70</c:v>
                </c:pt>
                <c:pt idx="969">
                  <c:v>80</c:v>
                </c:pt>
                <c:pt idx="970">
                  <c:v>65</c:v>
                </c:pt>
                <c:pt idx="971">
                  <c:v>26</c:v>
                </c:pt>
                <c:pt idx="972">
                  <c:v>70</c:v>
                </c:pt>
                <c:pt idx="973">
                  <c:v>8</c:v>
                </c:pt>
                <c:pt idx="974">
                  <c:v>55</c:v>
                </c:pt>
                <c:pt idx="975">
                  <c:v>77</c:v>
                </c:pt>
                <c:pt idx="976">
                  <c:v>52</c:v>
                </c:pt>
                <c:pt idx="977">
                  <c:v>45</c:v>
                </c:pt>
                <c:pt idx="978">
                  <c:v>69</c:v>
                </c:pt>
                <c:pt idx="979">
                  <c:v>25</c:v>
                </c:pt>
                <c:pt idx="980">
                  <c:v>35</c:v>
                </c:pt>
                <c:pt idx="981">
                  <c:v>65</c:v>
                </c:pt>
                <c:pt idx="982">
                  <c:v>22</c:v>
                </c:pt>
                <c:pt idx="983">
                  <c:v>80</c:v>
                </c:pt>
                <c:pt idx="984">
                  <c:v>11</c:v>
                </c:pt>
                <c:pt idx="985">
                  <c:v>11</c:v>
                </c:pt>
                <c:pt idx="986">
                  <c:v>65</c:v>
                </c:pt>
                <c:pt idx="987">
                  <c:v>65</c:v>
                </c:pt>
                <c:pt idx="988">
                  <c:v>65</c:v>
                </c:pt>
                <c:pt idx="989">
                  <c:v>65</c:v>
                </c:pt>
                <c:pt idx="990">
                  <c:v>65</c:v>
                </c:pt>
                <c:pt idx="991">
                  <c:v>65</c:v>
                </c:pt>
                <c:pt idx="992">
                  <c:v>82</c:v>
                </c:pt>
                <c:pt idx="993">
                  <c:v>60</c:v>
                </c:pt>
                <c:pt idx="994">
                  <c:v>60</c:v>
                </c:pt>
                <c:pt idx="995">
                  <c:v>62</c:v>
                </c:pt>
                <c:pt idx="996">
                  <c:v>70</c:v>
                </c:pt>
                <c:pt idx="997">
                  <c:v>90</c:v>
                </c:pt>
                <c:pt idx="998">
                  <c:v>90</c:v>
                </c:pt>
                <c:pt idx="999">
                  <c:v>65</c:v>
                </c:pt>
                <c:pt idx="1000">
                  <c:v>75</c:v>
                </c:pt>
                <c:pt idx="1001">
                  <c:v>32</c:v>
                </c:pt>
                <c:pt idx="1002">
                  <c:v>75</c:v>
                </c:pt>
                <c:pt idx="1003">
                  <c:v>33</c:v>
                </c:pt>
                <c:pt idx="1004">
                  <c:v>45</c:v>
                </c:pt>
                <c:pt idx="1005">
                  <c:v>45</c:v>
                </c:pt>
                <c:pt idx="1006">
                  <c:v>47</c:v>
                </c:pt>
                <c:pt idx="1007">
                  <c:v>30</c:v>
                </c:pt>
                <c:pt idx="1008">
                  <c:v>52</c:v>
                </c:pt>
                <c:pt idx="1009">
                  <c:v>52</c:v>
                </c:pt>
                <c:pt idx="1010">
                  <c:v>35</c:v>
                </c:pt>
                <c:pt idx="1011">
                  <c:v>44</c:v>
                </c:pt>
                <c:pt idx="1012">
                  <c:v>44</c:v>
                </c:pt>
                <c:pt idx="1013">
                  <c:v>45</c:v>
                </c:pt>
                <c:pt idx="1014">
                  <c:v>72</c:v>
                </c:pt>
                <c:pt idx="1015">
                  <c:v>80</c:v>
                </c:pt>
                <c:pt idx="1016">
                  <c:v>20</c:v>
                </c:pt>
                <c:pt idx="1017">
                  <c:v>80</c:v>
                </c:pt>
                <c:pt idx="1018">
                  <c:v>44</c:v>
                </c:pt>
                <c:pt idx="1019">
                  <c:v>44</c:v>
                </c:pt>
                <c:pt idx="1020">
                  <c:v>72</c:v>
                </c:pt>
                <c:pt idx="1021">
                  <c:v>72</c:v>
                </c:pt>
                <c:pt idx="1022">
                  <c:v>100</c:v>
                </c:pt>
                <c:pt idx="1023">
                  <c:v>21</c:v>
                </c:pt>
                <c:pt idx="1024">
                  <c:v>50</c:v>
                </c:pt>
                <c:pt idx="1025">
                  <c:v>75</c:v>
                </c:pt>
                <c:pt idx="1026">
                  <c:v>75</c:v>
                </c:pt>
                <c:pt idx="1027">
                  <c:v>30</c:v>
                </c:pt>
                <c:pt idx="1028">
                  <c:v>20</c:v>
                </c:pt>
                <c:pt idx="1029">
                  <c:v>70</c:v>
                </c:pt>
                <c:pt idx="1030">
                  <c:v>30</c:v>
                </c:pt>
                <c:pt idx="1031">
                  <c:v>47</c:v>
                </c:pt>
                <c:pt idx="1032">
                  <c:v>60</c:v>
                </c:pt>
                <c:pt idx="1033">
                  <c:v>75</c:v>
                </c:pt>
                <c:pt idx="1034">
                  <c:v>45</c:v>
                </c:pt>
                <c:pt idx="1035">
                  <c:v>85</c:v>
                </c:pt>
                <c:pt idx="1036">
                  <c:v>65</c:v>
                </c:pt>
                <c:pt idx="1037">
                  <c:v>70</c:v>
                </c:pt>
                <c:pt idx="1038">
                  <c:v>74</c:v>
                </c:pt>
                <c:pt idx="1039">
                  <c:v>33</c:v>
                </c:pt>
                <c:pt idx="1040">
                  <c:v>70</c:v>
                </c:pt>
                <c:pt idx="1041">
                  <c:v>70</c:v>
                </c:pt>
                <c:pt idx="1042">
                  <c:v>74</c:v>
                </c:pt>
                <c:pt idx="1043">
                  <c:v>60</c:v>
                </c:pt>
                <c:pt idx="1044">
                  <c:v>70</c:v>
                </c:pt>
                <c:pt idx="1045">
                  <c:v>70</c:v>
                </c:pt>
                <c:pt idx="1046">
                  <c:v>71</c:v>
                </c:pt>
                <c:pt idx="1047">
                  <c:v>65</c:v>
                </c:pt>
                <c:pt idx="1048">
                  <c:v>65</c:v>
                </c:pt>
                <c:pt idx="1049">
                  <c:v>66</c:v>
                </c:pt>
                <c:pt idx="1050">
                  <c:v>66</c:v>
                </c:pt>
                <c:pt idx="1051">
                  <c:v>75</c:v>
                </c:pt>
                <c:pt idx="1052">
                  <c:v>24</c:v>
                </c:pt>
                <c:pt idx="1053">
                  <c:v>65</c:v>
                </c:pt>
                <c:pt idx="1054">
                  <c:v>65</c:v>
                </c:pt>
                <c:pt idx="1055">
                  <c:v>65</c:v>
                </c:pt>
                <c:pt idx="1056">
                  <c:v>55</c:v>
                </c:pt>
                <c:pt idx="1057">
                  <c:v>68</c:v>
                </c:pt>
                <c:pt idx="1058">
                  <c:v>75</c:v>
                </c:pt>
                <c:pt idx="1059">
                  <c:v>28</c:v>
                </c:pt>
                <c:pt idx="1060">
                  <c:v>16</c:v>
                </c:pt>
                <c:pt idx="1061">
                  <c:v>110</c:v>
                </c:pt>
                <c:pt idx="1062">
                  <c:v>85</c:v>
                </c:pt>
                <c:pt idx="1063">
                  <c:v>90</c:v>
                </c:pt>
                <c:pt idx="1064">
                  <c:v>47</c:v>
                </c:pt>
                <c:pt idx="1065">
                  <c:v>47</c:v>
                </c:pt>
                <c:pt idx="1066">
                  <c:v>100</c:v>
                </c:pt>
                <c:pt idx="1067">
                  <c:v>62</c:v>
                </c:pt>
                <c:pt idx="1068">
                  <c:v>100</c:v>
                </c:pt>
                <c:pt idx="1069">
                  <c:v>65</c:v>
                </c:pt>
                <c:pt idx="1070">
                  <c:v>70</c:v>
                </c:pt>
                <c:pt idx="1071">
                  <c:v>21</c:v>
                </c:pt>
                <c:pt idx="1072">
                  <c:v>70</c:v>
                </c:pt>
                <c:pt idx="1073">
                  <c:v>60</c:v>
                </c:pt>
                <c:pt idx="1074">
                  <c:v>20</c:v>
                </c:pt>
                <c:pt idx="1075">
                  <c:v>20</c:v>
                </c:pt>
                <c:pt idx="1076">
                  <c:v>6</c:v>
                </c:pt>
                <c:pt idx="1077">
                  <c:v>34</c:v>
                </c:pt>
                <c:pt idx="1078">
                  <c:v>17</c:v>
                </c:pt>
                <c:pt idx="1079">
                  <c:v>81</c:v>
                </c:pt>
                <c:pt idx="1080">
                  <c:v>65</c:v>
                </c:pt>
                <c:pt idx="1081">
                  <c:v>65</c:v>
                </c:pt>
                <c:pt idx="1082">
                  <c:v>69</c:v>
                </c:pt>
                <c:pt idx="1083">
                  <c:v>20</c:v>
                </c:pt>
                <c:pt idx="1084">
                  <c:v>69</c:v>
                </c:pt>
                <c:pt idx="1085">
                  <c:v>51</c:v>
                </c:pt>
                <c:pt idx="1086">
                  <c:v>65</c:v>
                </c:pt>
                <c:pt idx="1087">
                  <c:v>70</c:v>
                </c:pt>
                <c:pt idx="1088">
                  <c:v>69</c:v>
                </c:pt>
                <c:pt idx="1089">
                  <c:v>69</c:v>
                </c:pt>
                <c:pt idx="1090">
                  <c:v>23</c:v>
                </c:pt>
                <c:pt idx="1091">
                  <c:v>23</c:v>
                </c:pt>
                <c:pt idx="1092">
                  <c:v>67</c:v>
                </c:pt>
                <c:pt idx="1093">
                  <c:v>85</c:v>
                </c:pt>
                <c:pt idx="1094">
                  <c:v>85</c:v>
                </c:pt>
                <c:pt idx="1095">
                  <c:v>65</c:v>
                </c:pt>
                <c:pt idx="1096">
                  <c:v>70</c:v>
                </c:pt>
                <c:pt idx="1097">
                  <c:v>70</c:v>
                </c:pt>
                <c:pt idx="1098">
                  <c:v>70</c:v>
                </c:pt>
                <c:pt idx="1099">
                  <c:v>70</c:v>
                </c:pt>
                <c:pt idx="1100">
                  <c:v>75</c:v>
                </c:pt>
                <c:pt idx="1101">
                  <c:v>80</c:v>
                </c:pt>
                <c:pt idx="1102">
                  <c:v>80</c:v>
                </c:pt>
                <c:pt idx="1103">
                  <c:v>45</c:v>
                </c:pt>
                <c:pt idx="1104">
                  <c:v>58</c:v>
                </c:pt>
                <c:pt idx="1105">
                  <c:v>67</c:v>
                </c:pt>
                <c:pt idx="1106">
                  <c:v>68</c:v>
                </c:pt>
                <c:pt idx="1107">
                  <c:v>70</c:v>
                </c:pt>
                <c:pt idx="1108">
                  <c:v>75</c:v>
                </c:pt>
                <c:pt idx="1109">
                  <c:v>94</c:v>
                </c:pt>
                <c:pt idx="1110">
                  <c:v>100</c:v>
                </c:pt>
                <c:pt idx="1111">
                  <c:v>100</c:v>
                </c:pt>
                <c:pt idx="1112">
                  <c:v>40</c:v>
                </c:pt>
                <c:pt idx="1113">
                  <c:v>60</c:v>
                </c:pt>
                <c:pt idx="1114">
                  <c:v>60</c:v>
                </c:pt>
                <c:pt idx="1115">
                  <c:v>60</c:v>
                </c:pt>
                <c:pt idx="1116">
                  <c:v>60</c:v>
                </c:pt>
                <c:pt idx="1117">
                  <c:v>60</c:v>
                </c:pt>
                <c:pt idx="1118">
                  <c:v>80</c:v>
                </c:pt>
                <c:pt idx="1119">
                  <c:v>82</c:v>
                </c:pt>
                <c:pt idx="1120">
                  <c:v>22</c:v>
                </c:pt>
                <c:pt idx="1121">
                  <c:v>22</c:v>
                </c:pt>
                <c:pt idx="1122">
                  <c:v>70</c:v>
                </c:pt>
                <c:pt idx="1123">
                  <c:v>68</c:v>
                </c:pt>
                <c:pt idx="1124">
                  <c:v>46</c:v>
                </c:pt>
                <c:pt idx="1125">
                  <c:v>61</c:v>
                </c:pt>
                <c:pt idx="1126">
                  <c:v>35</c:v>
                </c:pt>
                <c:pt idx="1127">
                  <c:v>60</c:v>
                </c:pt>
                <c:pt idx="1128">
                  <c:v>42</c:v>
                </c:pt>
                <c:pt idx="1129">
                  <c:v>11</c:v>
                </c:pt>
                <c:pt idx="1130">
                  <c:v>51</c:v>
                </c:pt>
                <c:pt idx="1131">
                  <c:v>70</c:v>
                </c:pt>
                <c:pt idx="1132">
                  <c:v>70</c:v>
                </c:pt>
                <c:pt idx="1133">
                  <c:v>80</c:v>
                </c:pt>
                <c:pt idx="1134">
                  <c:v>24</c:v>
                </c:pt>
                <c:pt idx="1135">
                  <c:v>73</c:v>
                </c:pt>
                <c:pt idx="1136">
                  <c:v>70</c:v>
                </c:pt>
                <c:pt idx="1137">
                  <c:v>32</c:v>
                </c:pt>
                <c:pt idx="1138">
                  <c:v>68</c:v>
                </c:pt>
                <c:pt idx="1139">
                  <c:v>70</c:v>
                </c:pt>
                <c:pt idx="1140">
                  <c:v>80</c:v>
                </c:pt>
                <c:pt idx="1141">
                  <c:v>80</c:v>
                </c:pt>
                <c:pt idx="1142">
                  <c:v>55</c:v>
                </c:pt>
                <c:pt idx="1143">
                  <c:v>70</c:v>
                </c:pt>
                <c:pt idx="1144">
                  <c:v>105</c:v>
                </c:pt>
                <c:pt idx="1145">
                  <c:v>113</c:v>
                </c:pt>
                <c:pt idx="1146">
                  <c:v>22</c:v>
                </c:pt>
                <c:pt idx="1147">
                  <c:v>18</c:v>
                </c:pt>
                <c:pt idx="1148">
                  <c:v>70</c:v>
                </c:pt>
                <c:pt idx="1149">
                  <c:v>75</c:v>
                </c:pt>
                <c:pt idx="1150">
                  <c:v>65</c:v>
                </c:pt>
                <c:pt idx="1151">
                  <c:v>70</c:v>
                </c:pt>
                <c:pt idx="1152">
                  <c:v>88</c:v>
                </c:pt>
                <c:pt idx="1153">
                  <c:v>75</c:v>
                </c:pt>
                <c:pt idx="1154">
                  <c:v>16</c:v>
                </c:pt>
                <c:pt idx="1155">
                  <c:v>85</c:v>
                </c:pt>
                <c:pt idx="1156">
                  <c:v>45</c:v>
                </c:pt>
                <c:pt idx="1157">
                  <c:v>83</c:v>
                </c:pt>
                <c:pt idx="1158">
                  <c:v>62</c:v>
                </c:pt>
                <c:pt idx="1159">
                  <c:v>92</c:v>
                </c:pt>
                <c:pt idx="1160">
                  <c:v>27</c:v>
                </c:pt>
                <c:pt idx="1161">
                  <c:v>60</c:v>
                </c:pt>
                <c:pt idx="1162">
                  <c:v>75</c:v>
                </c:pt>
                <c:pt idx="1163">
                  <c:v>95</c:v>
                </c:pt>
                <c:pt idx="1164">
                  <c:v>36</c:v>
                </c:pt>
                <c:pt idx="1165">
                  <c:v>69</c:v>
                </c:pt>
                <c:pt idx="1166">
                  <c:v>60</c:v>
                </c:pt>
                <c:pt idx="1167">
                  <c:v>70</c:v>
                </c:pt>
                <c:pt idx="1168">
                  <c:v>65</c:v>
                </c:pt>
                <c:pt idx="1169">
                  <c:v>65</c:v>
                </c:pt>
                <c:pt idx="1170">
                  <c:v>75</c:v>
                </c:pt>
                <c:pt idx="1171">
                  <c:v>85</c:v>
                </c:pt>
                <c:pt idx="1172">
                  <c:v>60</c:v>
                </c:pt>
                <c:pt idx="1173">
                  <c:v>75</c:v>
                </c:pt>
                <c:pt idx="1174">
                  <c:v>55</c:v>
                </c:pt>
                <c:pt idx="1175">
                  <c:v>75</c:v>
                </c:pt>
                <c:pt idx="1176">
                  <c:v>75</c:v>
                </c:pt>
                <c:pt idx="1177">
                  <c:v>75</c:v>
                </c:pt>
                <c:pt idx="1178">
                  <c:v>86</c:v>
                </c:pt>
                <c:pt idx="1179">
                  <c:v>93</c:v>
                </c:pt>
                <c:pt idx="1180">
                  <c:v>93</c:v>
                </c:pt>
                <c:pt idx="1181">
                  <c:v>80</c:v>
                </c:pt>
                <c:pt idx="1182">
                  <c:v>45</c:v>
                </c:pt>
                <c:pt idx="1183">
                  <c:v>65</c:v>
                </c:pt>
                <c:pt idx="1184">
                  <c:v>87</c:v>
                </c:pt>
                <c:pt idx="1185">
                  <c:v>60</c:v>
                </c:pt>
                <c:pt idx="1186">
                  <c:v>22</c:v>
                </c:pt>
                <c:pt idx="1187">
                  <c:v>80</c:v>
                </c:pt>
                <c:pt idx="1188">
                  <c:v>100</c:v>
                </c:pt>
                <c:pt idx="1189">
                  <c:v>75</c:v>
                </c:pt>
                <c:pt idx="1190">
                  <c:v>40</c:v>
                </c:pt>
                <c:pt idx="1191">
                  <c:v>33</c:v>
                </c:pt>
                <c:pt idx="1192">
                  <c:v>50</c:v>
                </c:pt>
                <c:pt idx="1193">
                  <c:v>55</c:v>
                </c:pt>
                <c:pt idx="1194">
                  <c:v>55</c:v>
                </c:pt>
                <c:pt idx="1195">
                  <c:v>87</c:v>
                </c:pt>
                <c:pt idx="1196">
                  <c:v>50</c:v>
                </c:pt>
                <c:pt idx="1197">
                  <c:v>69</c:v>
                </c:pt>
                <c:pt idx="1198">
                  <c:v>85</c:v>
                </c:pt>
                <c:pt idx="1199">
                  <c:v>70</c:v>
                </c:pt>
                <c:pt idx="1200">
                  <c:v>70</c:v>
                </c:pt>
                <c:pt idx="1201">
                  <c:v>85</c:v>
                </c:pt>
                <c:pt idx="1202">
                  <c:v>82</c:v>
                </c:pt>
                <c:pt idx="1203">
                  <c:v>83</c:v>
                </c:pt>
                <c:pt idx="1204">
                  <c:v>12</c:v>
                </c:pt>
                <c:pt idx="1205">
                  <c:v>60</c:v>
                </c:pt>
                <c:pt idx="1206">
                  <c:v>74</c:v>
                </c:pt>
                <c:pt idx="1207">
                  <c:v>97</c:v>
                </c:pt>
                <c:pt idx="1208">
                  <c:v>83</c:v>
                </c:pt>
                <c:pt idx="1209">
                  <c:v>35</c:v>
                </c:pt>
                <c:pt idx="1210">
                  <c:v>75</c:v>
                </c:pt>
                <c:pt idx="1211">
                  <c:v>77</c:v>
                </c:pt>
                <c:pt idx="1212">
                  <c:v>85</c:v>
                </c:pt>
                <c:pt idx="1213">
                  <c:v>85</c:v>
                </c:pt>
                <c:pt idx="1214">
                  <c:v>22</c:v>
                </c:pt>
                <c:pt idx="1215">
                  <c:v>25</c:v>
                </c:pt>
                <c:pt idx="1216">
                  <c:v>29</c:v>
                </c:pt>
                <c:pt idx="1217">
                  <c:v>30</c:v>
                </c:pt>
                <c:pt idx="1218">
                  <c:v>30</c:v>
                </c:pt>
                <c:pt idx="1219">
                  <c:v>70</c:v>
                </c:pt>
                <c:pt idx="1220">
                  <c:v>70</c:v>
                </c:pt>
                <c:pt idx="1221">
                  <c:v>70</c:v>
                </c:pt>
                <c:pt idx="1222">
                  <c:v>24</c:v>
                </c:pt>
                <c:pt idx="1223">
                  <c:v>60</c:v>
                </c:pt>
                <c:pt idx="1224">
                  <c:v>65</c:v>
                </c:pt>
                <c:pt idx="1225">
                  <c:v>77</c:v>
                </c:pt>
                <c:pt idx="1226">
                  <c:v>77</c:v>
                </c:pt>
                <c:pt idx="1227">
                  <c:v>115</c:v>
                </c:pt>
                <c:pt idx="1228">
                  <c:v>90</c:v>
                </c:pt>
                <c:pt idx="1229">
                  <c:v>89</c:v>
                </c:pt>
                <c:pt idx="1230">
                  <c:v>72</c:v>
                </c:pt>
                <c:pt idx="1231">
                  <c:v>53</c:v>
                </c:pt>
                <c:pt idx="1232">
                  <c:v>53</c:v>
                </c:pt>
                <c:pt idx="1233">
                  <c:v>31</c:v>
                </c:pt>
                <c:pt idx="1234">
                  <c:v>85</c:v>
                </c:pt>
                <c:pt idx="1235">
                  <c:v>85</c:v>
                </c:pt>
                <c:pt idx="1236">
                  <c:v>93</c:v>
                </c:pt>
                <c:pt idx="1237">
                  <c:v>33</c:v>
                </c:pt>
                <c:pt idx="1238">
                  <c:v>63</c:v>
                </c:pt>
                <c:pt idx="1239">
                  <c:v>70</c:v>
                </c:pt>
                <c:pt idx="1240">
                  <c:v>51</c:v>
                </c:pt>
                <c:pt idx="1241">
                  <c:v>65</c:v>
                </c:pt>
                <c:pt idx="1242">
                  <c:v>68</c:v>
                </c:pt>
                <c:pt idx="1243">
                  <c:v>78</c:v>
                </c:pt>
                <c:pt idx="1244">
                  <c:v>73</c:v>
                </c:pt>
                <c:pt idx="1245">
                  <c:v>71</c:v>
                </c:pt>
                <c:pt idx="1246">
                  <c:v>23</c:v>
                </c:pt>
                <c:pt idx="1247">
                  <c:v>25</c:v>
                </c:pt>
                <c:pt idx="1248">
                  <c:v>65</c:v>
                </c:pt>
                <c:pt idx="1249">
                  <c:v>40</c:v>
                </c:pt>
                <c:pt idx="1250">
                  <c:v>40</c:v>
                </c:pt>
                <c:pt idx="1251">
                  <c:v>30</c:v>
                </c:pt>
                <c:pt idx="1252">
                  <c:v>34</c:v>
                </c:pt>
                <c:pt idx="1253">
                  <c:v>74</c:v>
                </c:pt>
                <c:pt idx="1254">
                  <c:v>74</c:v>
                </c:pt>
                <c:pt idx="1255">
                  <c:v>80</c:v>
                </c:pt>
                <c:pt idx="1256">
                  <c:v>16</c:v>
                </c:pt>
                <c:pt idx="1257">
                  <c:v>60</c:v>
                </c:pt>
                <c:pt idx="1258">
                  <c:v>45</c:v>
                </c:pt>
                <c:pt idx="1259">
                  <c:v>45</c:v>
                </c:pt>
                <c:pt idx="1260">
                  <c:v>18</c:v>
                </c:pt>
                <c:pt idx="1261">
                  <c:v>23</c:v>
                </c:pt>
                <c:pt idx="1262">
                  <c:v>70</c:v>
                </c:pt>
                <c:pt idx="1263">
                  <c:v>70</c:v>
                </c:pt>
                <c:pt idx="1264">
                  <c:v>70</c:v>
                </c:pt>
                <c:pt idx="1265">
                  <c:v>86</c:v>
                </c:pt>
                <c:pt idx="1266">
                  <c:v>88</c:v>
                </c:pt>
                <c:pt idx="1267">
                  <c:v>95</c:v>
                </c:pt>
                <c:pt idx="1268">
                  <c:v>100</c:v>
                </c:pt>
                <c:pt idx="1269">
                  <c:v>100</c:v>
                </c:pt>
                <c:pt idx="1270">
                  <c:v>35</c:v>
                </c:pt>
                <c:pt idx="1271">
                  <c:v>35</c:v>
                </c:pt>
                <c:pt idx="1272">
                  <c:v>35</c:v>
                </c:pt>
                <c:pt idx="1273">
                  <c:v>35</c:v>
                </c:pt>
                <c:pt idx="1274">
                  <c:v>70</c:v>
                </c:pt>
                <c:pt idx="1275">
                  <c:v>65</c:v>
                </c:pt>
                <c:pt idx="1276">
                  <c:v>72</c:v>
                </c:pt>
                <c:pt idx="1277">
                  <c:v>80</c:v>
                </c:pt>
                <c:pt idx="1278">
                  <c:v>22</c:v>
                </c:pt>
                <c:pt idx="1279">
                  <c:v>66</c:v>
                </c:pt>
                <c:pt idx="1280">
                  <c:v>68</c:v>
                </c:pt>
                <c:pt idx="1281">
                  <c:v>80</c:v>
                </c:pt>
                <c:pt idx="1282">
                  <c:v>54</c:v>
                </c:pt>
                <c:pt idx="1283">
                  <c:v>80</c:v>
                </c:pt>
                <c:pt idx="1284">
                  <c:v>35</c:v>
                </c:pt>
                <c:pt idx="1285">
                  <c:v>85</c:v>
                </c:pt>
                <c:pt idx="1286">
                  <c:v>69</c:v>
                </c:pt>
                <c:pt idx="1287">
                  <c:v>120</c:v>
                </c:pt>
                <c:pt idx="1288">
                  <c:v>120</c:v>
                </c:pt>
                <c:pt idx="1289">
                  <c:v>31</c:v>
                </c:pt>
                <c:pt idx="1290">
                  <c:v>17</c:v>
                </c:pt>
                <c:pt idx="1291">
                  <c:v>65</c:v>
                </c:pt>
                <c:pt idx="1292">
                  <c:v>100</c:v>
                </c:pt>
                <c:pt idx="1293">
                  <c:v>100</c:v>
                </c:pt>
                <c:pt idx="1294">
                  <c:v>100</c:v>
                </c:pt>
                <c:pt idx="1295">
                  <c:v>68</c:v>
                </c:pt>
                <c:pt idx="1296">
                  <c:v>103</c:v>
                </c:pt>
                <c:pt idx="1297">
                  <c:v>138</c:v>
                </c:pt>
                <c:pt idx="1298">
                  <c:v>25</c:v>
                </c:pt>
                <c:pt idx="1299">
                  <c:v>25</c:v>
                </c:pt>
                <c:pt idx="1300">
                  <c:v>80</c:v>
                </c:pt>
                <c:pt idx="1301">
                  <c:v>35</c:v>
                </c:pt>
                <c:pt idx="1302">
                  <c:v>23</c:v>
                </c:pt>
                <c:pt idx="1303">
                  <c:v>100</c:v>
                </c:pt>
                <c:pt idx="1304">
                  <c:v>50</c:v>
                </c:pt>
                <c:pt idx="1305">
                  <c:v>90</c:v>
                </c:pt>
                <c:pt idx="1306">
                  <c:v>90</c:v>
                </c:pt>
                <c:pt idx="1307">
                  <c:v>82</c:v>
                </c:pt>
                <c:pt idx="1308">
                  <c:v>52</c:v>
                </c:pt>
                <c:pt idx="1309">
                  <c:v>115</c:v>
                </c:pt>
                <c:pt idx="1310">
                  <c:v>34</c:v>
                </c:pt>
                <c:pt idx="1311">
                  <c:v>85</c:v>
                </c:pt>
                <c:pt idx="1312">
                  <c:v>90</c:v>
                </c:pt>
                <c:pt idx="1313">
                  <c:v>50</c:v>
                </c:pt>
                <c:pt idx="1314">
                  <c:v>86</c:v>
                </c:pt>
                <c:pt idx="1315">
                  <c:v>86</c:v>
                </c:pt>
                <c:pt idx="1316">
                  <c:v>85</c:v>
                </c:pt>
                <c:pt idx="1317">
                  <c:v>69</c:v>
                </c:pt>
                <c:pt idx="1318">
                  <c:v>90</c:v>
                </c:pt>
                <c:pt idx="1319">
                  <c:v>100</c:v>
                </c:pt>
                <c:pt idx="1320">
                  <c:v>110</c:v>
                </c:pt>
                <c:pt idx="1321">
                  <c:v>110</c:v>
                </c:pt>
                <c:pt idx="1322">
                  <c:v>35</c:v>
                </c:pt>
                <c:pt idx="1323">
                  <c:v>29</c:v>
                </c:pt>
                <c:pt idx="1324">
                  <c:v>60</c:v>
                </c:pt>
                <c:pt idx="1325">
                  <c:v>85</c:v>
                </c:pt>
                <c:pt idx="1326">
                  <c:v>85</c:v>
                </c:pt>
                <c:pt idx="1327">
                  <c:v>85</c:v>
                </c:pt>
                <c:pt idx="1328">
                  <c:v>85</c:v>
                </c:pt>
                <c:pt idx="1329">
                  <c:v>85</c:v>
                </c:pt>
                <c:pt idx="1330">
                  <c:v>80</c:v>
                </c:pt>
                <c:pt idx="1331">
                  <c:v>77</c:v>
                </c:pt>
                <c:pt idx="1332">
                  <c:v>85</c:v>
                </c:pt>
                <c:pt idx="1333">
                  <c:v>85</c:v>
                </c:pt>
                <c:pt idx="1334">
                  <c:v>108</c:v>
                </c:pt>
                <c:pt idx="1335">
                  <c:v>88</c:v>
                </c:pt>
                <c:pt idx="1336">
                  <c:v>126</c:v>
                </c:pt>
                <c:pt idx="1337">
                  <c:v>60</c:v>
                </c:pt>
                <c:pt idx="1338">
                  <c:v>60</c:v>
                </c:pt>
                <c:pt idx="1339">
                  <c:v>99</c:v>
                </c:pt>
                <c:pt idx="1340">
                  <c:v>24</c:v>
                </c:pt>
                <c:pt idx="1341">
                  <c:v>30</c:v>
                </c:pt>
                <c:pt idx="1342">
                  <c:v>30</c:v>
                </c:pt>
                <c:pt idx="1343">
                  <c:v>30</c:v>
                </c:pt>
                <c:pt idx="1344">
                  <c:v>50</c:v>
                </c:pt>
                <c:pt idx="1345">
                  <c:v>130</c:v>
                </c:pt>
                <c:pt idx="1346">
                  <c:v>30</c:v>
                </c:pt>
                <c:pt idx="1347">
                  <c:v>118</c:v>
                </c:pt>
                <c:pt idx="1348">
                  <c:v>75</c:v>
                </c:pt>
                <c:pt idx="1349">
                  <c:v>75</c:v>
                </c:pt>
                <c:pt idx="1350">
                  <c:v>99</c:v>
                </c:pt>
                <c:pt idx="1351">
                  <c:v>91</c:v>
                </c:pt>
                <c:pt idx="1352">
                  <c:v>103</c:v>
                </c:pt>
                <c:pt idx="1353">
                  <c:v>75</c:v>
                </c:pt>
                <c:pt idx="1354">
                  <c:v>72</c:v>
                </c:pt>
                <c:pt idx="1355">
                  <c:v>85</c:v>
                </c:pt>
                <c:pt idx="1356">
                  <c:v>115</c:v>
                </c:pt>
                <c:pt idx="1357">
                  <c:v>5</c:v>
                </c:pt>
                <c:pt idx="1358">
                  <c:v>25</c:v>
                </c:pt>
                <c:pt idx="1359">
                  <c:v>25</c:v>
                </c:pt>
                <c:pt idx="1360">
                  <c:v>50</c:v>
                </c:pt>
                <c:pt idx="1361">
                  <c:v>100</c:v>
                </c:pt>
                <c:pt idx="1362">
                  <c:v>103</c:v>
                </c:pt>
                <c:pt idx="1363">
                  <c:v>90</c:v>
                </c:pt>
                <c:pt idx="1364">
                  <c:v>92</c:v>
                </c:pt>
                <c:pt idx="1365">
                  <c:v>25</c:v>
                </c:pt>
                <c:pt idx="1366">
                  <c:v>49</c:v>
                </c:pt>
                <c:pt idx="1367">
                  <c:v>99</c:v>
                </c:pt>
                <c:pt idx="1368">
                  <c:v>75</c:v>
                </c:pt>
                <c:pt idx="1369">
                  <c:v>98</c:v>
                </c:pt>
                <c:pt idx="1370">
                  <c:v>104</c:v>
                </c:pt>
                <c:pt idx="1371">
                  <c:v>19</c:v>
                </c:pt>
                <c:pt idx="1372">
                  <c:v>85</c:v>
                </c:pt>
                <c:pt idx="1373">
                  <c:v>85</c:v>
                </c:pt>
                <c:pt idx="1374">
                  <c:v>94</c:v>
                </c:pt>
                <c:pt idx="1375">
                  <c:v>120</c:v>
                </c:pt>
                <c:pt idx="1376">
                  <c:v>76</c:v>
                </c:pt>
                <c:pt idx="1377">
                  <c:v>85</c:v>
                </c:pt>
                <c:pt idx="1378">
                  <c:v>92</c:v>
                </c:pt>
                <c:pt idx="1379">
                  <c:v>93</c:v>
                </c:pt>
                <c:pt idx="1380">
                  <c:v>101</c:v>
                </c:pt>
                <c:pt idx="1381">
                  <c:v>51</c:v>
                </c:pt>
                <c:pt idx="1382">
                  <c:v>90</c:v>
                </c:pt>
                <c:pt idx="1383">
                  <c:v>98</c:v>
                </c:pt>
                <c:pt idx="1384">
                  <c:v>98</c:v>
                </c:pt>
                <c:pt idx="1385">
                  <c:v>100</c:v>
                </c:pt>
                <c:pt idx="1386">
                  <c:v>100</c:v>
                </c:pt>
                <c:pt idx="1387">
                  <c:v>100</c:v>
                </c:pt>
                <c:pt idx="1388">
                  <c:v>36</c:v>
                </c:pt>
                <c:pt idx="1389">
                  <c:v>60</c:v>
                </c:pt>
                <c:pt idx="1390">
                  <c:v>60</c:v>
                </c:pt>
                <c:pt idx="1391">
                  <c:v>75</c:v>
                </c:pt>
                <c:pt idx="1392">
                  <c:v>115</c:v>
                </c:pt>
                <c:pt idx="1393">
                  <c:v>43</c:v>
                </c:pt>
                <c:pt idx="1394">
                  <c:v>85</c:v>
                </c:pt>
                <c:pt idx="1395">
                  <c:v>85</c:v>
                </c:pt>
                <c:pt idx="1396">
                  <c:v>98</c:v>
                </c:pt>
                <c:pt idx="1397">
                  <c:v>100</c:v>
                </c:pt>
                <c:pt idx="1398">
                  <c:v>85</c:v>
                </c:pt>
                <c:pt idx="1399">
                  <c:v>111</c:v>
                </c:pt>
                <c:pt idx="1400">
                  <c:v>85</c:v>
                </c:pt>
                <c:pt idx="1401">
                  <c:v>100</c:v>
                </c:pt>
                <c:pt idx="1402">
                  <c:v>52</c:v>
                </c:pt>
                <c:pt idx="1403">
                  <c:v>90</c:v>
                </c:pt>
                <c:pt idx="1404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D7-48CA-B1D7-FB1840B9E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783136"/>
        <c:axId val="926783792"/>
      </c:scatterChart>
      <c:valAx>
        <c:axId val="92678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792"/>
        <c:crosses val="autoZero"/>
        <c:crossBetween val="midCat"/>
      </c:valAx>
      <c:valAx>
        <c:axId val="92678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783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combined_pop!$D$1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9308262142907814E-2"/>
                  <c:y val="-0.113668859885664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combined_pop!$B$2:$B$52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combined_pop!$D$2:$D$52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A3-409D-BE21-ACB3566F5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98376"/>
        <c:axId val="565870496"/>
      </c:scatterChart>
      <c:valAx>
        <c:axId val="565898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70496"/>
        <c:crosses val="autoZero"/>
        <c:crossBetween val="midCat"/>
      </c:valAx>
      <c:valAx>
        <c:axId val="56587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9837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Breweries vs Median Alcohol</a:t>
            </a:r>
            <a:r>
              <a:rPr lang="en-US" baseline="0" dirty="0"/>
              <a:t> Content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1.1129273397787302E-2"/>
                  <c:y val="0.178876331635016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46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11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24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15</c:v>
                </c:pt>
                <c:pt idx="46">
                  <c:v>9</c:v>
                </c:pt>
                <c:pt idx="47">
                  <c:v>23</c:v>
                </c:pt>
                <c:pt idx="48">
                  <c:v>19</c:v>
                </c:pt>
                <c:pt idx="49">
                  <c:v>1</c:v>
                </c:pt>
                <c:pt idx="50">
                  <c:v>4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32-4784-BADA-08FBE2472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14512"/>
        <c:axId val="690617464"/>
      </c:scatterChart>
      <c:valAx>
        <c:axId val="69061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7464"/>
        <c:crosses val="autoZero"/>
        <c:crossBetween val="midCat"/>
      </c:valAx>
      <c:valAx>
        <c:axId val="690617464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1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Population vs Median Alcohol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4.5260659782796614E-2"/>
                  <c:y val="0.148909940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'combined_pop (2)'!$C$2:$C$52</c:f>
              <c:numCache>
                <c:formatCode>General</c:formatCode>
                <c:ptCount val="51"/>
                <c:pt idx="0">
                  <c:v>737438</c:v>
                </c:pt>
                <c:pt idx="1">
                  <c:v>4887871</c:v>
                </c:pt>
                <c:pt idx="2">
                  <c:v>3013825</c:v>
                </c:pt>
                <c:pt idx="3">
                  <c:v>7171646</c:v>
                </c:pt>
                <c:pt idx="4">
                  <c:v>39557045</c:v>
                </c:pt>
                <c:pt idx="5">
                  <c:v>5695564</c:v>
                </c:pt>
                <c:pt idx="6">
                  <c:v>3572665</c:v>
                </c:pt>
                <c:pt idx="7">
                  <c:v>702455</c:v>
                </c:pt>
                <c:pt idx="8">
                  <c:v>967171</c:v>
                </c:pt>
                <c:pt idx="9">
                  <c:v>21299325</c:v>
                </c:pt>
                <c:pt idx="10">
                  <c:v>10519475</c:v>
                </c:pt>
                <c:pt idx="11">
                  <c:v>1420491</c:v>
                </c:pt>
                <c:pt idx="12">
                  <c:v>3156145</c:v>
                </c:pt>
                <c:pt idx="13">
                  <c:v>1754208</c:v>
                </c:pt>
                <c:pt idx="14">
                  <c:v>12741080</c:v>
                </c:pt>
                <c:pt idx="15">
                  <c:v>6691878</c:v>
                </c:pt>
                <c:pt idx="16">
                  <c:v>2911505</c:v>
                </c:pt>
                <c:pt idx="17">
                  <c:v>4468402</c:v>
                </c:pt>
                <c:pt idx="18">
                  <c:v>4659978</c:v>
                </c:pt>
                <c:pt idx="19">
                  <c:v>6902149</c:v>
                </c:pt>
                <c:pt idx="20">
                  <c:v>6042718</c:v>
                </c:pt>
                <c:pt idx="21">
                  <c:v>1338404</c:v>
                </c:pt>
                <c:pt idx="22">
                  <c:v>9995915</c:v>
                </c:pt>
                <c:pt idx="23">
                  <c:v>5611179</c:v>
                </c:pt>
                <c:pt idx="24">
                  <c:v>6126452</c:v>
                </c:pt>
                <c:pt idx="25">
                  <c:v>2986530</c:v>
                </c:pt>
                <c:pt idx="26">
                  <c:v>1062305</c:v>
                </c:pt>
                <c:pt idx="27">
                  <c:v>10383620</c:v>
                </c:pt>
                <c:pt idx="28">
                  <c:v>760077</c:v>
                </c:pt>
                <c:pt idx="29">
                  <c:v>1929268</c:v>
                </c:pt>
                <c:pt idx="30">
                  <c:v>1356458</c:v>
                </c:pt>
                <c:pt idx="31">
                  <c:v>8908520</c:v>
                </c:pt>
                <c:pt idx="32">
                  <c:v>2095428</c:v>
                </c:pt>
                <c:pt idx="33">
                  <c:v>3034392</c:v>
                </c:pt>
                <c:pt idx="34">
                  <c:v>19542209</c:v>
                </c:pt>
                <c:pt idx="35">
                  <c:v>11689442</c:v>
                </c:pt>
                <c:pt idx="36">
                  <c:v>3943079</c:v>
                </c:pt>
                <c:pt idx="37">
                  <c:v>4190713</c:v>
                </c:pt>
                <c:pt idx="38">
                  <c:v>12807060</c:v>
                </c:pt>
                <c:pt idx="39">
                  <c:v>1057315</c:v>
                </c:pt>
                <c:pt idx="40">
                  <c:v>5084127</c:v>
                </c:pt>
                <c:pt idx="41">
                  <c:v>882235</c:v>
                </c:pt>
                <c:pt idx="42">
                  <c:v>6770010</c:v>
                </c:pt>
                <c:pt idx="43">
                  <c:v>28701845</c:v>
                </c:pt>
                <c:pt idx="44">
                  <c:v>3161105</c:v>
                </c:pt>
                <c:pt idx="45">
                  <c:v>8517685</c:v>
                </c:pt>
                <c:pt idx="46">
                  <c:v>626299</c:v>
                </c:pt>
                <c:pt idx="47">
                  <c:v>7535591</c:v>
                </c:pt>
                <c:pt idx="48">
                  <c:v>5813568</c:v>
                </c:pt>
                <c:pt idx="49">
                  <c:v>1805832</c:v>
                </c:pt>
                <c:pt idx="50">
                  <c:v>577737</c:v>
                </c:pt>
              </c:numCache>
            </c:numRef>
          </c:xVal>
          <c:yVal>
            <c:numRef>
              <c:f>'combined_pop (2)'!$D$2:$D$52</c:f>
              <c:numCache>
                <c:formatCode>General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27-4B3E-A2F0-435CF3F79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883616"/>
        <c:axId val="565884272"/>
      </c:scatterChart>
      <c:valAx>
        <c:axId val="56588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427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565884272"/>
        <c:scaling>
          <c:orientation val="minMax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83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Clean!$D$2:$D$1406</cx:f>
        <cx:lvl ptCount="1405" formatCode="0.00">
          <cx:pt idx="0">0.027</cx:pt>
          <cx:pt idx="1">0.028000000000000001</cx:pt>
          <cx:pt idx="2">0.032000000000000001</cx:pt>
          <cx:pt idx="3">0.032000000000000001</cx:pt>
          <cx:pt idx="4">0.032000000000000001</cx:pt>
          <cx:pt idx="5">0.034000000000000002</cx:pt>
          <cx:pt idx="6">0.035000000000000003</cx:pt>
          <cx:pt idx="7">0.035000000000000003</cx:pt>
          <cx:pt idx="8">0.036999999999999998</cx:pt>
          <cx:pt idx="9">0.036999999999999998</cx:pt>
          <cx:pt idx="10">0.036999999999999998</cx:pt>
          <cx:pt idx="11">0.036999999999999998</cx:pt>
          <cx:pt idx="12">0.037999999999999999</cx:pt>
          <cx:pt idx="13">0.037999999999999999</cx:pt>
          <cx:pt idx="14">0.039</cx:pt>
          <cx:pt idx="15">0.039</cx:pt>
          <cx:pt idx="16">0.039</cx:pt>
          <cx:pt idx="17">0.039</cx:pt>
          <cx:pt idx="18">0.039</cx:pt>
          <cx:pt idx="19">0.039</cx:pt>
          <cx:pt idx="20">0.039</cx:pt>
          <cx:pt idx="21">0.039</cx:pt>
          <cx:pt idx="22">0.039</cx:pt>
          <cx:pt idx="23">0.039</cx:pt>
          <cx:pt idx="24">0.039</cx:pt>
          <cx:pt idx="25">0.039</cx:pt>
          <cx:pt idx="26">0.039</cx:pt>
          <cx:pt idx="27">0.039</cx:pt>
          <cx:pt idx="28">0.040000000000000001</cx:pt>
          <cx:pt idx="29">0.040000000000000001</cx:pt>
          <cx:pt idx="30">0.040000000000000001</cx:pt>
          <cx:pt idx="31">0.040000000000000001</cx:pt>
          <cx:pt idx="32">0.040000000000000001</cx:pt>
          <cx:pt idx="33">0.040000000000000001</cx:pt>
          <cx:pt idx="34">0.040000000000000001</cx:pt>
          <cx:pt idx="35">0.040000000000000001</cx:pt>
          <cx:pt idx="36">0.040000000000000001</cx:pt>
          <cx:pt idx="37">0.040000000000000001</cx:pt>
          <cx:pt idx="38">0.040000000000000001</cx:pt>
          <cx:pt idx="39">0.040000000000000001</cx:pt>
          <cx:pt idx="40">0.040000000000000001</cx:pt>
          <cx:pt idx="41">0.040000000000000001</cx:pt>
          <cx:pt idx="42">0.040000000000000001</cx:pt>
          <cx:pt idx="43">0.040000000000000001</cx:pt>
          <cx:pt idx="44">0.040000000000000001</cx:pt>
          <cx:pt idx="45">0.040000000000000001</cx:pt>
          <cx:pt idx="46">0.040000000000000001</cx:pt>
          <cx:pt idx="47">0.040000000000000001</cx:pt>
          <cx:pt idx="48">0.041000000000000002</cx:pt>
          <cx:pt idx="49">0.041000000000000002</cx:pt>
          <cx:pt idx="50">0.041000000000000002</cx:pt>
          <cx:pt idx="51">0.041000000000000002</cx:pt>
          <cx:pt idx="52">0.041000000000000002</cx:pt>
          <cx:pt idx="53">0.042000000000000003</cx:pt>
          <cx:pt idx="54">0.042000000000000003</cx:pt>
          <cx:pt idx="55">0.042000000000000003</cx:pt>
          <cx:pt idx="56">0.042000000000000003</cx:pt>
          <cx:pt idx="57">0.042000000000000003</cx:pt>
          <cx:pt idx="58">0.042000000000000003</cx:pt>
          <cx:pt idx="59">0.042000000000000003</cx:pt>
          <cx:pt idx="60">0.042000000000000003</cx:pt>
          <cx:pt idx="61">0.042000000000000003</cx:pt>
          <cx:pt idx="62">0.042000000000000003</cx:pt>
          <cx:pt idx="63">0.042000000000000003</cx:pt>
          <cx:pt idx="64">0.042000000000000003</cx:pt>
          <cx:pt idx="65">0.042000000000000003</cx:pt>
          <cx:pt idx="66">0.042000000000000003</cx:pt>
          <cx:pt idx="67">0.042000000000000003</cx:pt>
          <cx:pt idx="68">0.042000000000000003</cx:pt>
          <cx:pt idx="69">0.042000000000000003</cx:pt>
          <cx:pt idx="70">0.042000000000000003</cx:pt>
          <cx:pt idx="71">0.042000000000000003</cx:pt>
          <cx:pt idx="72">0.042000000000000003</cx:pt>
          <cx:pt idx="73">0.042000000000000003</cx:pt>
          <cx:pt idx="74">0.042000000000000003</cx:pt>
          <cx:pt idx="75">0.042000000000000003</cx:pt>
          <cx:pt idx="76">0.042999999999999997</cx:pt>
          <cx:pt idx="77">0.042999999999999997</cx:pt>
          <cx:pt idx="78">0.042999999999999997</cx:pt>
          <cx:pt idx="79">0.042999999999999997</cx:pt>
          <cx:pt idx="80">0.042999999999999997</cx:pt>
          <cx:pt idx="81">0.042999999999999997</cx:pt>
          <cx:pt idx="82">0.042999999999999997</cx:pt>
          <cx:pt idx="83">0.043999999999999997</cx:pt>
          <cx:pt idx="84">0.043999999999999997</cx:pt>
          <cx:pt idx="85">0.043999999999999997</cx:pt>
          <cx:pt idx="86">0.043999999999999997</cx:pt>
          <cx:pt idx="87">0.043999999999999997</cx:pt>
          <cx:pt idx="88">0.043999999999999997</cx:pt>
          <cx:pt idx="89">0.043999999999999997</cx:pt>
          <cx:pt idx="90">0.043999999999999997</cx:pt>
          <cx:pt idx="91">0.043999999999999997</cx:pt>
          <cx:pt idx="92">0.043999999999999997</cx:pt>
          <cx:pt idx="93">0.043999999999999997</cx:pt>
          <cx:pt idx="94">0.043999999999999997</cx:pt>
          <cx:pt idx="95">0.043999999999999997</cx:pt>
          <cx:pt idx="96">0.043999999999999997</cx:pt>
          <cx:pt idx="97">0.044999999999999998</cx:pt>
          <cx:pt idx="98">0.044999999999999998</cx:pt>
          <cx:pt idx="99">0.044999999999999998</cx:pt>
          <cx:pt idx="100">0.044999999999999998</cx:pt>
          <cx:pt idx="101">0.044999999999999998</cx:pt>
          <cx:pt idx="102">0.044999999999999998</cx:pt>
          <cx:pt idx="103">0.044999999999999998</cx:pt>
          <cx:pt idx="104">0.044999999999999998</cx:pt>
          <cx:pt idx="105">0.044999999999999998</cx:pt>
          <cx:pt idx="106">0.044999999999999998</cx:pt>
          <cx:pt idx="107">0.044999999999999998</cx:pt>
          <cx:pt idx="108">0.044999999999999998</cx:pt>
          <cx:pt idx="109">0.044999999999999998</cx:pt>
          <cx:pt idx="110">0.044999999999999998</cx:pt>
          <cx:pt idx="111">0.044999999999999998</cx:pt>
          <cx:pt idx="112">0.044999999999999998</cx:pt>
          <cx:pt idx="113">0.044999999999999998</cx:pt>
          <cx:pt idx="114">0.044999999999999998</cx:pt>
          <cx:pt idx="115">0.044999999999999998</cx:pt>
          <cx:pt idx="116">0.044999999999999998</cx:pt>
          <cx:pt idx="117">0.044999999999999998</cx:pt>
          <cx:pt idx="118">0.044999999999999998</cx:pt>
          <cx:pt idx="119">0.044999999999999998</cx:pt>
          <cx:pt idx="120">0.044999999999999998</cx:pt>
          <cx:pt idx="121">0.044999999999999998</cx:pt>
          <cx:pt idx="122">0.044999999999999998</cx:pt>
          <cx:pt idx="123">0.044999999999999998</cx:pt>
          <cx:pt idx="124">0.044999999999999998</cx:pt>
          <cx:pt idx="125">0.044999999999999998</cx:pt>
          <cx:pt idx="126">0.044999999999999998</cx:pt>
          <cx:pt idx="127">0.044999999999999998</cx:pt>
          <cx:pt idx="128">0.044999999999999998</cx:pt>
          <cx:pt idx="129">0.044999999999999998</cx:pt>
          <cx:pt idx="130">0.044999999999999998</cx:pt>
          <cx:pt idx="131">0.044999999999999998</cx:pt>
          <cx:pt idx="132">0.044999999999999998</cx:pt>
          <cx:pt idx="133">0.044999999999999998</cx:pt>
          <cx:pt idx="134">0.044999999999999998</cx:pt>
          <cx:pt idx="135">0.044999999999999998</cx:pt>
          <cx:pt idx="136">0.044999999999999998</cx:pt>
          <cx:pt idx="137">0.045999999999999999</cx:pt>
          <cx:pt idx="138">0.045999999999999999</cx:pt>
          <cx:pt idx="139">0.045999999999999999</cx:pt>
          <cx:pt idx="140">0.045999999999999999</cx:pt>
          <cx:pt idx="141">0.045999999999999999</cx:pt>
          <cx:pt idx="142">0.045999999999999999</cx:pt>
          <cx:pt idx="143">0.045999999999999999</cx:pt>
          <cx:pt idx="144">0.045999999999999999</cx:pt>
          <cx:pt idx="145">0.045999999999999999</cx:pt>
          <cx:pt idx="146">0.045999999999999999</cx:pt>
          <cx:pt idx="147">0.045999999999999999</cx:pt>
          <cx:pt idx="148">0.045999999999999999</cx:pt>
          <cx:pt idx="149">0.045999999999999999</cx:pt>
          <cx:pt idx="150">0.045999999999999999</cx:pt>
          <cx:pt idx="151">0.045999999999999999</cx:pt>
          <cx:pt idx="152">0.045999999999999999</cx:pt>
          <cx:pt idx="153">0.045999999999999999</cx:pt>
          <cx:pt idx="154">0.045999999999999999</cx:pt>
          <cx:pt idx="155">0.045999999999999999</cx:pt>
          <cx:pt idx="156">0.045999999999999999</cx:pt>
          <cx:pt idx="157">0.045999999999999999</cx:pt>
          <cx:pt idx="158">0.045999999999999999</cx:pt>
          <cx:pt idx="159">0.045999999999999999</cx:pt>
          <cx:pt idx="160">0.045999999999999999</cx:pt>
          <cx:pt idx="161">0.047</cx:pt>
          <cx:pt idx="162">0.047</cx:pt>
          <cx:pt idx="163">0.047</cx:pt>
          <cx:pt idx="164">0.047</cx:pt>
          <cx:pt idx="165">0.047</cx:pt>
          <cx:pt idx="166">0.047</cx:pt>
          <cx:pt idx="167">0.047</cx:pt>
          <cx:pt idx="168">0.047</cx:pt>
          <cx:pt idx="169">0.047</cx:pt>
          <cx:pt idx="170">0.047</cx:pt>
          <cx:pt idx="171">0.047</cx:pt>
          <cx:pt idx="172">0.047</cx:pt>
          <cx:pt idx="173">0.047</cx:pt>
          <cx:pt idx="174">0.047</cx:pt>
          <cx:pt idx="175">0.047</cx:pt>
          <cx:pt idx="176">0.047</cx:pt>
          <cx:pt idx="177">0.047</cx:pt>
          <cx:pt idx="178">0.047</cx:pt>
          <cx:pt idx="179">0.047</cx:pt>
          <cx:pt idx="180">0.047</cx:pt>
          <cx:pt idx="181">0.047</cx:pt>
          <cx:pt idx="182">0.047</cx:pt>
          <cx:pt idx="183">0.047</cx:pt>
          <cx:pt idx="184">0.047</cx:pt>
          <cx:pt idx="185">0.047</cx:pt>
          <cx:pt idx="186">0.047</cx:pt>
          <cx:pt idx="187">0.047</cx:pt>
          <cx:pt idx="188">0.048000000000000001</cx:pt>
          <cx:pt idx="189">0.048000000000000001</cx:pt>
          <cx:pt idx="190">0.048000000000000001</cx:pt>
          <cx:pt idx="191">0.048000000000000001</cx:pt>
          <cx:pt idx="192">0.048000000000000001</cx:pt>
          <cx:pt idx="193">0.048000000000000001</cx:pt>
          <cx:pt idx="194">0.048000000000000001</cx:pt>
          <cx:pt idx="195">0.048000000000000001</cx:pt>
          <cx:pt idx="196">0.048000000000000001</cx:pt>
          <cx:pt idx="197">0.048000000000000001</cx:pt>
          <cx:pt idx="198">0.048000000000000001</cx:pt>
          <cx:pt idx="199">0.048000000000000001</cx:pt>
          <cx:pt idx="200">0.048000000000000001</cx:pt>
          <cx:pt idx="201">0.048000000000000001</cx:pt>
          <cx:pt idx="202">0.048000000000000001</cx:pt>
          <cx:pt idx="203">0.048000000000000001</cx:pt>
          <cx:pt idx="204">0.048000000000000001</cx:pt>
          <cx:pt idx="205">0.048000000000000001</cx:pt>
          <cx:pt idx="206">0.048000000000000001</cx:pt>
          <cx:pt idx="207">0.048000000000000001</cx:pt>
          <cx:pt idx="208">0.048000000000000001</cx:pt>
          <cx:pt idx="209">0.048000000000000001</cx:pt>
          <cx:pt idx="210">0.048000000000000001</cx:pt>
          <cx:pt idx="211">0.048000000000000001</cx:pt>
          <cx:pt idx="212">0.048000000000000001</cx:pt>
          <cx:pt idx="213">0.048000000000000001</cx:pt>
          <cx:pt idx="214">0.048000000000000001</cx:pt>
          <cx:pt idx="215">0.048000000000000001</cx:pt>
          <cx:pt idx="216">0.048000000000000001</cx:pt>
          <cx:pt idx="217">0.048000000000000001</cx:pt>
          <cx:pt idx="218">0.048000000000000001</cx:pt>
          <cx:pt idx="219">0.048000000000000001</cx:pt>
          <cx:pt idx="220">0.048000000000000001</cx:pt>
          <cx:pt idx="221">0.048000000000000001</cx:pt>
          <cx:pt idx="222">0.048000000000000001</cx:pt>
          <cx:pt idx="223">0.048000000000000001</cx:pt>
          <cx:pt idx="224">0.048000000000000001</cx:pt>
          <cx:pt idx="225">0.048000000000000001</cx:pt>
          <cx:pt idx="226">0.048000000000000001</cx:pt>
          <cx:pt idx="227">0.048000000000000001</cx:pt>
          <cx:pt idx="228">0.048000000000000001</cx:pt>
          <cx:pt idx="229">0.048000000000000001</cx:pt>
          <cx:pt idx="230">0.048000000000000001</cx:pt>
          <cx:pt idx="231">0.048000000000000001</cx:pt>
          <cx:pt idx="232">0.049000000000000002</cx:pt>
          <cx:pt idx="233">0.049000000000000002</cx:pt>
          <cx:pt idx="234">0.049000000000000002</cx:pt>
          <cx:pt idx="235">0.049000000000000002</cx:pt>
          <cx:pt idx="236">0.049000000000000002</cx:pt>
          <cx:pt idx="237">0.049000000000000002</cx:pt>
          <cx:pt idx="238">0.049000000000000002</cx:pt>
          <cx:pt idx="239">0.049000000000000002</cx:pt>
          <cx:pt idx="240">0.049000000000000002</cx:pt>
          <cx:pt idx="241">0.049000000000000002</cx:pt>
          <cx:pt idx="242">0.049000000000000002</cx:pt>
          <cx:pt idx="243">0.049000000000000002</cx:pt>
          <cx:pt idx="244">0.049000000000000002</cx:pt>
          <cx:pt idx="245">0.049000000000000002</cx:pt>
          <cx:pt idx="246">0.049000000000000002</cx:pt>
          <cx:pt idx="247">0.049000000000000002</cx:pt>
          <cx:pt idx="248">0.049000000000000002</cx:pt>
          <cx:pt idx="249">0.049000000000000002</cx:pt>
          <cx:pt idx="250">0.049000000000000002</cx:pt>
          <cx:pt idx="251">0.049000000000000002</cx:pt>
          <cx:pt idx="252">0.049000000000000002</cx:pt>
          <cx:pt idx="253">0.049000000000000002</cx:pt>
          <cx:pt idx="254">0.049000000000000002</cx:pt>
          <cx:pt idx="255">0.049000000000000002</cx:pt>
          <cx:pt idx="256">0.049000000000000002</cx:pt>
          <cx:pt idx="257">0.049000000000000002</cx:pt>
          <cx:pt idx="258">0.049000000000000002</cx:pt>
          <cx:pt idx="259">0.049000000000000002</cx:pt>
          <cx:pt idx="260">0.049000000000000002</cx:pt>
          <cx:pt idx="261">0.049000000000000002</cx:pt>
          <cx:pt idx="262">0.049000000000000002</cx:pt>
          <cx:pt idx="263">0.049000000000000002</cx:pt>
          <cx:pt idx="264">0.049000000000000002</cx:pt>
          <cx:pt idx="265">0.049000000000000002</cx:pt>
          <cx:pt idx="266">0.049000000000000002</cx:pt>
          <cx:pt idx="267">0.049000000000000002</cx:pt>
          <cx:pt idx="268">0.049000000000000002</cx:pt>
          <cx:pt idx="269">0.049000000000000002</cx:pt>
          <cx:pt idx="270">0.049000000000000002</cx:pt>
          <cx:pt idx="271">0.049000000000000002</cx:pt>
          <cx:pt idx="272">0.049000000000000002</cx:pt>
          <cx:pt idx="273">0.049000000000000002</cx:pt>
          <cx:pt idx="274">0.049000000000000002</cx:pt>
          <cx:pt idx="275">0.050000000000000003</cx:pt>
          <cx:pt idx="276">0.050000000000000003</cx:pt>
          <cx:pt idx="277">0.050000000000000003</cx:pt>
          <cx:pt idx="278">0.050000000000000003</cx:pt>
          <cx:pt idx="279">0.050000000000000003</cx:pt>
          <cx:pt idx="280">0.050000000000000003</cx:pt>
          <cx:pt idx="281">0.050000000000000003</cx:pt>
          <cx:pt idx="282">0.050000000000000003</cx:pt>
          <cx:pt idx="283">0.050000000000000003</cx:pt>
          <cx:pt idx="284">0.050000000000000003</cx:pt>
          <cx:pt idx="285">0.050000000000000003</cx:pt>
          <cx:pt idx="286">0.050000000000000003</cx:pt>
          <cx:pt idx="287">0.050000000000000003</cx:pt>
          <cx:pt idx="288">0.050000000000000003</cx:pt>
          <cx:pt idx="289">0.050000000000000003</cx:pt>
          <cx:pt idx="290">0.050000000000000003</cx:pt>
          <cx:pt idx="291">0.050000000000000003</cx:pt>
          <cx:pt idx="292">0.050000000000000003</cx:pt>
          <cx:pt idx="293">0.050000000000000003</cx:pt>
          <cx:pt idx="294">0.050000000000000003</cx:pt>
          <cx:pt idx="295">0.050000000000000003</cx:pt>
          <cx:pt idx="296">0.050000000000000003</cx:pt>
          <cx:pt idx="297">0.050000000000000003</cx:pt>
          <cx:pt idx="298">0.050000000000000003</cx:pt>
          <cx:pt idx="299">0.050000000000000003</cx:pt>
          <cx:pt idx="300">0.050000000000000003</cx:pt>
          <cx:pt idx="301">0.050000000000000003</cx:pt>
          <cx:pt idx="302">0.050000000000000003</cx:pt>
          <cx:pt idx="303">0.050000000000000003</cx:pt>
          <cx:pt idx="304">0.050000000000000003</cx:pt>
          <cx:pt idx="305">0.050000000000000003</cx:pt>
          <cx:pt idx="306">0.050000000000000003</cx:pt>
          <cx:pt idx="307">0.050000000000000003</cx:pt>
          <cx:pt idx="308">0.050000000000000003</cx:pt>
          <cx:pt idx="309">0.050000000000000003</cx:pt>
          <cx:pt idx="310">0.050000000000000003</cx:pt>
          <cx:pt idx="311">0.050000000000000003</cx:pt>
          <cx:pt idx="312">0.050000000000000003</cx:pt>
          <cx:pt idx="313">0.050000000000000003</cx:pt>
          <cx:pt idx="314">0.050000000000000003</cx:pt>
          <cx:pt idx="315">0.050000000000000003</cx:pt>
          <cx:pt idx="316">0.050000000000000003</cx:pt>
          <cx:pt idx="317">0.050000000000000003</cx:pt>
          <cx:pt idx="318">0.050000000000000003</cx:pt>
          <cx:pt idx="319">0.050000000000000003</cx:pt>
          <cx:pt idx="320">0.050000000000000003</cx:pt>
          <cx:pt idx="321">0.050000000000000003</cx:pt>
          <cx:pt idx="322">0.050000000000000003</cx:pt>
          <cx:pt idx="323">0.050000000000000003</cx:pt>
          <cx:pt idx="324">0.050000000000000003</cx:pt>
          <cx:pt idx="325">0.050000000000000003</cx:pt>
          <cx:pt idx="326">0.050000000000000003</cx:pt>
          <cx:pt idx="327">0.050000000000000003</cx:pt>
          <cx:pt idx="328">0.050000000000000003</cx:pt>
          <cx:pt idx="329">0.050000000000000003</cx:pt>
          <cx:pt idx="330">0.050000000000000003</cx:pt>
          <cx:pt idx="331">0.050000000000000003</cx:pt>
          <cx:pt idx="332">0.050000000000000003</cx:pt>
          <cx:pt idx="333">0.050000000000000003</cx:pt>
          <cx:pt idx="334">0.050000000000000003</cx:pt>
          <cx:pt idx="335">0.050000000000000003</cx:pt>
          <cx:pt idx="336">0.050000000000000003</cx:pt>
          <cx:pt idx="337">0.050000000000000003</cx:pt>
          <cx:pt idx="338">0.050000000000000003</cx:pt>
          <cx:pt idx="339">0.050000000000000003</cx:pt>
          <cx:pt idx="340">0.050000000000000003</cx:pt>
          <cx:pt idx="341">0.050000000000000003</cx:pt>
          <cx:pt idx="342">0.050000000000000003</cx:pt>
          <cx:pt idx="343">0.050000000000000003</cx:pt>
          <cx:pt idx="344">0.050000000000000003</cx:pt>
          <cx:pt idx="345">0.050000000000000003</cx:pt>
          <cx:pt idx="346">0.050000000000000003</cx:pt>
          <cx:pt idx="347">0.050000000000000003</cx:pt>
          <cx:pt idx="348">0.050000000000000003</cx:pt>
          <cx:pt idx="349">0.050000000000000003</cx:pt>
          <cx:pt idx="350">0.050000000000000003</cx:pt>
          <cx:pt idx="351">0.050000000000000003</cx:pt>
          <cx:pt idx="352">0.050000000000000003</cx:pt>
          <cx:pt idx="353">0.050000000000000003</cx:pt>
          <cx:pt idx="354">0.050000000000000003</cx:pt>
          <cx:pt idx="355">0.050000000000000003</cx:pt>
          <cx:pt idx="356">0.050000000000000003</cx:pt>
          <cx:pt idx="357">0.050000000000000003</cx:pt>
          <cx:pt idx="358">0.050000000000000003</cx:pt>
          <cx:pt idx="359">0.050000000000000003</cx:pt>
          <cx:pt idx="360">0.050000000000000003</cx:pt>
          <cx:pt idx="361">0.050000000000000003</cx:pt>
          <cx:pt idx="362">0.050000000000000003</cx:pt>
          <cx:pt idx="363">0.050000000000000003</cx:pt>
          <cx:pt idx="364">0.050000000000000003</cx:pt>
          <cx:pt idx="365">0.050000000000000003</cx:pt>
          <cx:pt idx="366">0.050000000000000003</cx:pt>
          <cx:pt idx="367">0.050000000000000003</cx:pt>
          <cx:pt idx="368">0.050000000000000003</cx:pt>
          <cx:pt idx="369">0.050000000000000003</cx:pt>
          <cx:pt idx="370">0.050000000000000003</cx:pt>
          <cx:pt idx="371">0.050000000000000003</cx:pt>
          <cx:pt idx="372">0.050000000000000003</cx:pt>
          <cx:pt idx="373">0.050000000000000003</cx:pt>
          <cx:pt idx="374">0.050000000000000003</cx:pt>
          <cx:pt idx="375">0.050000000000000003</cx:pt>
          <cx:pt idx="376">0.050000000000000003</cx:pt>
          <cx:pt idx="377">0.050000000000000003</cx:pt>
          <cx:pt idx="378">0.050000000000000003</cx:pt>
          <cx:pt idx="379">0.050000000000000003</cx:pt>
          <cx:pt idx="380">0.050000000000000003</cx:pt>
          <cx:pt idx="381">0.050000000000000003</cx:pt>
          <cx:pt idx="382">0.050000000000000003</cx:pt>
          <cx:pt idx="383">0.050000000000000003</cx:pt>
          <cx:pt idx="384">0.050000000000000003</cx:pt>
          <cx:pt idx="385">0.050000000000000003</cx:pt>
          <cx:pt idx="386">0.050000000000000003</cx:pt>
          <cx:pt idx="387">0.050000000000000003</cx:pt>
          <cx:pt idx="388">0.050000000000000003</cx:pt>
          <cx:pt idx="389">0.050000000000000003</cx:pt>
          <cx:pt idx="390">0.050000000000000003</cx:pt>
          <cx:pt idx="391">0.050999999999999997</cx:pt>
          <cx:pt idx="392">0.050999999999999997</cx:pt>
          <cx:pt idx="393">0.050999999999999997</cx:pt>
          <cx:pt idx="394">0.050999999999999997</cx:pt>
          <cx:pt idx="395">0.050999999999999997</cx:pt>
          <cx:pt idx="396">0.050999999999999997</cx:pt>
          <cx:pt idx="397">0.050999999999999997</cx:pt>
          <cx:pt idx="398">0.050999999999999997</cx:pt>
          <cx:pt idx="399">0.050999999999999997</cx:pt>
          <cx:pt idx="400">0.050999999999999997</cx:pt>
          <cx:pt idx="401">0.050999999999999997</cx:pt>
          <cx:pt idx="402">0.050999999999999997</cx:pt>
          <cx:pt idx="403">0.050999999999999997</cx:pt>
          <cx:pt idx="404">0.050999999999999997</cx:pt>
          <cx:pt idx="405">0.050999999999999997</cx:pt>
          <cx:pt idx="406">0.050999999999999997</cx:pt>
          <cx:pt idx="407">0.050999999999999997</cx:pt>
          <cx:pt idx="408">0.050999999999999997</cx:pt>
          <cx:pt idx="409">0.050999999999999997</cx:pt>
          <cx:pt idx="410">0.050999999999999997</cx:pt>
          <cx:pt idx="411">0.050999999999999997</cx:pt>
          <cx:pt idx="412">0.050999999999999997</cx:pt>
          <cx:pt idx="413">0.050999999999999997</cx:pt>
          <cx:pt idx="414">0.050999999999999997</cx:pt>
          <cx:pt idx="415">0.050999999999999997</cx:pt>
          <cx:pt idx="416">0.050999999999999997</cx:pt>
          <cx:pt idx="417">0.050999999999999997</cx:pt>
          <cx:pt idx="418">0.050999999999999997</cx:pt>
          <cx:pt idx="419">0.050999999999999997</cx:pt>
          <cx:pt idx="420">0.050999999999999997</cx:pt>
          <cx:pt idx="421">0.050999999999999997</cx:pt>
          <cx:pt idx="422">0.050999999999999997</cx:pt>
          <cx:pt idx="423">0.050999999999999997</cx:pt>
          <cx:pt idx="424">0.050999999999999997</cx:pt>
          <cx:pt idx="425">0.050999999999999997</cx:pt>
          <cx:pt idx="426">0.050999999999999997</cx:pt>
          <cx:pt idx="427">0.050999999999999997</cx:pt>
          <cx:pt idx="428">0.050999999999999997</cx:pt>
          <cx:pt idx="429">0.050999999999999997</cx:pt>
          <cx:pt idx="430">0.051999999999999998</cx:pt>
          <cx:pt idx="431">0.051999999999999998</cx:pt>
          <cx:pt idx="432">0.051999999999999998</cx:pt>
          <cx:pt idx="433">0.051999999999999998</cx:pt>
          <cx:pt idx="434">0.051999999999999998</cx:pt>
          <cx:pt idx="435">0.051999999999999998</cx:pt>
          <cx:pt idx="436">0.051999999999999998</cx:pt>
          <cx:pt idx="437">0.051999999999999998</cx:pt>
          <cx:pt idx="438">0.051999999999999998</cx:pt>
          <cx:pt idx="439">0.051999999999999998</cx:pt>
          <cx:pt idx="440">0.051999999999999998</cx:pt>
          <cx:pt idx="441">0.051999999999999998</cx:pt>
          <cx:pt idx="442">0.051999999999999998</cx:pt>
          <cx:pt idx="443">0.051999999999999998</cx:pt>
          <cx:pt idx="444">0.051999999999999998</cx:pt>
          <cx:pt idx="445">0.051999999999999998</cx:pt>
          <cx:pt idx="446">0.051999999999999998</cx:pt>
          <cx:pt idx="447">0.051999999999999998</cx:pt>
          <cx:pt idx="448">0.051999999999999998</cx:pt>
          <cx:pt idx="449">0.051999999999999998</cx:pt>
          <cx:pt idx="450">0.051999999999999998</cx:pt>
          <cx:pt idx="451">0.051999999999999998</cx:pt>
          <cx:pt idx="452">0.051999999999999998</cx:pt>
          <cx:pt idx="453">0.051999999999999998</cx:pt>
          <cx:pt idx="454">0.051999999999999998</cx:pt>
          <cx:pt idx="455">0.051999999999999998</cx:pt>
          <cx:pt idx="456">0.051999999999999998</cx:pt>
          <cx:pt idx="457">0.051999999999999998</cx:pt>
          <cx:pt idx="458">0.051999999999999998</cx:pt>
          <cx:pt idx="459">0.051999999999999998</cx:pt>
          <cx:pt idx="460">0.051999999999999998</cx:pt>
          <cx:pt idx="461">0.051999999999999998</cx:pt>
          <cx:pt idx="462">0.051999999999999998</cx:pt>
          <cx:pt idx="463">0.051999999999999998</cx:pt>
          <cx:pt idx="464">0.051999999999999998</cx:pt>
          <cx:pt idx="465">0.051999999999999998</cx:pt>
          <cx:pt idx="466">0.051999999999999998</cx:pt>
          <cx:pt idx="467">0.051999999999999998</cx:pt>
          <cx:pt idx="468">0.051999999999999998</cx:pt>
          <cx:pt idx="469">0.051999999999999998</cx:pt>
          <cx:pt idx="470">0.051999999999999998</cx:pt>
          <cx:pt idx="471">0.051999999999999998</cx:pt>
          <cx:pt idx="472">0.051999999999999998</cx:pt>
          <cx:pt idx="473">0.051999999999999998</cx:pt>
          <cx:pt idx="474">0.051999999999999998</cx:pt>
          <cx:pt idx="475">0.051999999999999998</cx:pt>
          <cx:pt idx="476">0.051999999999999998</cx:pt>
          <cx:pt idx="477">0.051999999999999998</cx:pt>
          <cx:pt idx="478">0.051999999999999998</cx:pt>
          <cx:pt idx="479">0.051999999999999998</cx:pt>
          <cx:pt idx="480">0.051999999999999998</cx:pt>
          <cx:pt idx="481">0.051999999999999998</cx:pt>
          <cx:pt idx="482">0.051999999999999998</cx:pt>
          <cx:pt idx="483">0.051999999999999998</cx:pt>
          <cx:pt idx="484">0.051999999999999998</cx:pt>
          <cx:pt idx="485">0.051999999999999998</cx:pt>
          <cx:pt idx="486">0.051999999999999998</cx:pt>
          <cx:pt idx="487">0.051999999999999998</cx:pt>
          <cx:pt idx="488">0.051999999999999998</cx:pt>
          <cx:pt idx="489">0.051999999999999998</cx:pt>
          <cx:pt idx="490">0.051999999999999998</cx:pt>
          <cx:pt idx="491">0.051999999999999998</cx:pt>
          <cx:pt idx="492">0.051999999999999998</cx:pt>
          <cx:pt idx="493">0.051999999999999998</cx:pt>
          <cx:pt idx="494">0.051999999999999998</cx:pt>
          <cx:pt idx="495">0.051999999999999998</cx:pt>
          <cx:pt idx="496">0.052999999999999999</cx:pt>
          <cx:pt idx="497">0.052999999999999999</cx:pt>
          <cx:pt idx="498">0.052999999999999999</cx:pt>
          <cx:pt idx="499">0.052999999999999999</cx:pt>
          <cx:pt idx="500">0.052999999999999999</cx:pt>
          <cx:pt idx="501">0.052999999999999999</cx:pt>
          <cx:pt idx="502">0.052999999999999999</cx:pt>
          <cx:pt idx="503">0.052999999999999999</cx:pt>
          <cx:pt idx="504">0.052999999999999999</cx:pt>
          <cx:pt idx="505">0.052999999999999999</cx:pt>
          <cx:pt idx="506">0.052999999999999999</cx:pt>
          <cx:pt idx="507">0.052999999999999999</cx:pt>
          <cx:pt idx="508">0.052999999999999999</cx:pt>
          <cx:pt idx="509">0.052999999999999999</cx:pt>
          <cx:pt idx="510">0.052999999999999999</cx:pt>
          <cx:pt idx="511">0.052999999999999999</cx:pt>
          <cx:pt idx="512">0.052999999999999999</cx:pt>
          <cx:pt idx="513">0.052999999999999999</cx:pt>
          <cx:pt idx="514">0.052999999999999999</cx:pt>
          <cx:pt idx="515">0.052999999999999999</cx:pt>
          <cx:pt idx="516">0.052999999999999999</cx:pt>
          <cx:pt idx="517">0.052999999999999999</cx:pt>
          <cx:pt idx="518">0.052999999999999999</cx:pt>
          <cx:pt idx="519">0.052999999999999999</cx:pt>
          <cx:pt idx="520">0.052999999999999999</cx:pt>
          <cx:pt idx="521">0.052999999999999999</cx:pt>
          <cx:pt idx="522">0.052999999999999999</cx:pt>
          <cx:pt idx="523">0.052999999999999999</cx:pt>
          <cx:pt idx="524">0.052999999999999999</cx:pt>
          <cx:pt idx="525">0.052999999999999999</cx:pt>
          <cx:pt idx="526">0.052999999999999999</cx:pt>
          <cx:pt idx="527">0.052999999999999999</cx:pt>
          <cx:pt idx="528">0.052999999999999999</cx:pt>
          <cx:pt idx="529">0.052999999999999999</cx:pt>
          <cx:pt idx="530">0.052999999999999999</cx:pt>
          <cx:pt idx="531">0.052999999999999999</cx:pt>
          <cx:pt idx="532">0.052999999999999999</cx:pt>
          <cx:pt idx="533">0.052999999999999999</cx:pt>
          <cx:pt idx="534">0.052999999999999999</cx:pt>
          <cx:pt idx="535">0.052999999999999999</cx:pt>
          <cx:pt idx="536">0.052999999999999999</cx:pt>
          <cx:pt idx="537">0.052999999999999999</cx:pt>
          <cx:pt idx="538">0.052999999999999999</cx:pt>
          <cx:pt idx="539">0.053999999999999999</cx:pt>
          <cx:pt idx="540">0.053999999999999999</cx:pt>
          <cx:pt idx="541">0.053999999999999999</cx:pt>
          <cx:pt idx="542">0.053999999999999999</cx:pt>
          <cx:pt idx="543">0.053999999999999999</cx:pt>
          <cx:pt idx="544">0.053999999999999999</cx:pt>
          <cx:pt idx="545">0.053999999999999999</cx:pt>
          <cx:pt idx="546">0.053999999999999999</cx:pt>
          <cx:pt idx="547">0.053999999999999999</cx:pt>
          <cx:pt idx="548">0.053999999999999999</cx:pt>
          <cx:pt idx="549">0.053999999999999999</cx:pt>
          <cx:pt idx="550">0.053999999999999999</cx:pt>
          <cx:pt idx="551">0.053999999999999999</cx:pt>
          <cx:pt idx="552">0.053999999999999999</cx:pt>
          <cx:pt idx="553">0.053999999999999999</cx:pt>
          <cx:pt idx="554">0.053999999999999999</cx:pt>
          <cx:pt idx="555">0.053999999999999999</cx:pt>
          <cx:pt idx="556">0.053999999999999999</cx:pt>
          <cx:pt idx="557">0.053999999999999999</cx:pt>
          <cx:pt idx="558">0.053999999999999999</cx:pt>
          <cx:pt idx="559">0.053999999999999999</cx:pt>
          <cx:pt idx="560">0.053999999999999999</cx:pt>
          <cx:pt idx="561">0.053999999999999999</cx:pt>
          <cx:pt idx="562">0.053999999999999999</cx:pt>
          <cx:pt idx="563">0.053999999999999999</cx:pt>
          <cx:pt idx="564">0.053999999999999999</cx:pt>
          <cx:pt idx="565">0.053999999999999999</cx:pt>
          <cx:pt idx="566">0.053999999999999999</cx:pt>
          <cx:pt idx="567">0.053999999999999999</cx:pt>
          <cx:pt idx="568">0.053999999999999999</cx:pt>
          <cx:pt idx="569">0.053999999999999999</cx:pt>
          <cx:pt idx="570">0.053999999999999999</cx:pt>
          <cx:pt idx="571">0.053999999999999999</cx:pt>
          <cx:pt idx="572">0.055</cx:pt>
          <cx:pt idx="573">0.055</cx:pt>
          <cx:pt idx="574">0.055</cx:pt>
          <cx:pt idx="575">0.055</cx:pt>
          <cx:pt idx="576">0.055</cx:pt>
          <cx:pt idx="577">0.055</cx:pt>
          <cx:pt idx="578">0.055</cx:pt>
          <cx:pt idx="579">0.055</cx:pt>
          <cx:pt idx="580">0.055</cx:pt>
          <cx:pt idx="581">0.055</cx:pt>
          <cx:pt idx="582">0.055</cx:pt>
          <cx:pt idx="583">0.055</cx:pt>
          <cx:pt idx="584">0.055</cx:pt>
          <cx:pt idx="585">0.055</cx:pt>
          <cx:pt idx="586">0.055</cx:pt>
          <cx:pt idx="587">0.055</cx:pt>
          <cx:pt idx="588">0.055</cx:pt>
          <cx:pt idx="589">0.055</cx:pt>
          <cx:pt idx="590">0.055</cx:pt>
          <cx:pt idx="591">0.055</cx:pt>
          <cx:pt idx="592">0.055</cx:pt>
          <cx:pt idx="593">0.055</cx:pt>
          <cx:pt idx="594">0.055</cx:pt>
          <cx:pt idx="595">0.055</cx:pt>
          <cx:pt idx="596">0.055</cx:pt>
          <cx:pt idx="597">0.055</cx:pt>
          <cx:pt idx="598">0.055</cx:pt>
          <cx:pt idx="599">0.055</cx:pt>
          <cx:pt idx="600">0.055</cx:pt>
          <cx:pt idx="601">0.055</cx:pt>
          <cx:pt idx="602">0.055</cx:pt>
          <cx:pt idx="603">0.055</cx:pt>
          <cx:pt idx="604">0.055</cx:pt>
          <cx:pt idx="605">0.055</cx:pt>
          <cx:pt idx="606">0.055</cx:pt>
          <cx:pt idx="607">0.055</cx:pt>
          <cx:pt idx="608">0.055</cx:pt>
          <cx:pt idx="609">0.055</cx:pt>
          <cx:pt idx="610">0.055</cx:pt>
          <cx:pt idx="611">0.055</cx:pt>
          <cx:pt idx="612">0.055</cx:pt>
          <cx:pt idx="613">0.055</cx:pt>
          <cx:pt idx="614">0.055</cx:pt>
          <cx:pt idx="615">0.055</cx:pt>
          <cx:pt idx="616">0.055</cx:pt>
          <cx:pt idx="617">0.055</cx:pt>
          <cx:pt idx="618">0.055</cx:pt>
          <cx:pt idx="619">0.055</cx:pt>
          <cx:pt idx="620">0.055</cx:pt>
          <cx:pt idx="621">0.055</cx:pt>
          <cx:pt idx="622">0.055</cx:pt>
          <cx:pt idx="623">0.055</cx:pt>
          <cx:pt idx="624">0.055</cx:pt>
          <cx:pt idx="625">0.055</cx:pt>
          <cx:pt idx="626">0.055</cx:pt>
          <cx:pt idx="627">0.055</cx:pt>
          <cx:pt idx="628">0.055</cx:pt>
          <cx:pt idx="629">0.055</cx:pt>
          <cx:pt idx="630">0.055</cx:pt>
          <cx:pt idx="631">0.055</cx:pt>
          <cx:pt idx="632">0.055</cx:pt>
          <cx:pt idx="633">0.055</cx:pt>
          <cx:pt idx="634">0.055</cx:pt>
          <cx:pt idx="635">0.055</cx:pt>
          <cx:pt idx="636">0.055</cx:pt>
          <cx:pt idx="637">0.055</cx:pt>
          <cx:pt idx="638">0.055</cx:pt>
          <cx:pt idx="639">0.055</cx:pt>
          <cx:pt idx="640">0.055</cx:pt>
          <cx:pt idx="641">0.055</cx:pt>
          <cx:pt idx="642">0.055</cx:pt>
          <cx:pt idx="643">0.055</cx:pt>
          <cx:pt idx="644">0.055</cx:pt>
          <cx:pt idx="645">0.055</cx:pt>
          <cx:pt idx="646">0.055</cx:pt>
          <cx:pt idx="647">0.055</cx:pt>
          <cx:pt idx="648">0.056000000000000001</cx:pt>
          <cx:pt idx="649">0.056000000000000001</cx:pt>
          <cx:pt idx="650">0.056000000000000001</cx:pt>
          <cx:pt idx="651">0.056000000000000001</cx:pt>
          <cx:pt idx="652">0.056000000000000001</cx:pt>
          <cx:pt idx="653">0.056000000000000001</cx:pt>
          <cx:pt idx="654">0.056000000000000001</cx:pt>
          <cx:pt idx="655">0.056000000000000001</cx:pt>
          <cx:pt idx="656">0.056000000000000001</cx:pt>
          <cx:pt idx="657">0.056000000000000001</cx:pt>
          <cx:pt idx="658">0.056000000000000001</cx:pt>
          <cx:pt idx="659">0.056000000000000001</cx:pt>
          <cx:pt idx="660">0.056000000000000001</cx:pt>
          <cx:pt idx="661">0.056000000000000001</cx:pt>
          <cx:pt idx="662">0.056000000000000001</cx:pt>
          <cx:pt idx="663">0.056000000000000001</cx:pt>
          <cx:pt idx="664">0.056000000000000001</cx:pt>
          <cx:pt idx="665">0.056000000000000001</cx:pt>
          <cx:pt idx="666">0.056000000000000001</cx:pt>
          <cx:pt idx="667">0.056000000000000001</cx:pt>
          <cx:pt idx="668">0.056000000000000001</cx:pt>
          <cx:pt idx="669">0.056000000000000001</cx:pt>
          <cx:pt idx="670">0.056000000000000001</cx:pt>
          <cx:pt idx="671">0.056000000000000001</cx:pt>
          <cx:pt idx="672">0.056000000000000001</cx:pt>
          <cx:pt idx="673">0.056000000000000001</cx:pt>
          <cx:pt idx="674">0.056000000000000001</cx:pt>
          <cx:pt idx="675">0.056000000000000001</cx:pt>
          <cx:pt idx="676">0.056000000000000001</cx:pt>
          <cx:pt idx="677">0.056000000000000001</cx:pt>
          <cx:pt idx="678">0.056000000000000001</cx:pt>
          <cx:pt idx="679">0.056000000000000001</cx:pt>
          <cx:pt idx="680">0.056000000000000001</cx:pt>
          <cx:pt idx="681">0.056000000000000001</cx:pt>
          <cx:pt idx="682">0.056000000000000001</cx:pt>
          <cx:pt idx="683">0.056000000000000001</cx:pt>
          <cx:pt idx="684">0.056000000000000001</cx:pt>
          <cx:pt idx="685">0.056000000000000001</cx:pt>
          <cx:pt idx="686">0.056000000000000001</cx:pt>
          <cx:pt idx="687">0.056000000000000001</cx:pt>
          <cx:pt idx="688">0.056000000000000001</cx:pt>
          <cx:pt idx="689">0.056000000000000001</cx:pt>
          <cx:pt idx="690">0.056000000000000001</cx:pt>
          <cx:pt idx="691">0.056000000000000001</cx:pt>
          <cx:pt idx="692">0.056000000000000001</cx:pt>
          <cx:pt idx="693">0.056000000000000001</cx:pt>
          <cx:pt idx="694">0.056000000000000001</cx:pt>
          <cx:pt idx="695">0.056000000000000001</cx:pt>
          <cx:pt idx="696">0.056000000000000001</cx:pt>
          <cx:pt idx="697">0.057000000000000002</cx:pt>
          <cx:pt idx="698">0.057000000000000002</cx:pt>
          <cx:pt idx="699">0.057000000000000002</cx:pt>
          <cx:pt idx="700">0.057000000000000002</cx:pt>
          <cx:pt idx="701">0.057000000000000002</cx:pt>
          <cx:pt idx="702">0.057000000000000002</cx:pt>
          <cx:pt idx="703">0.057000000000000002</cx:pt>
          <cx:pt idx="704">0.057000000000000002</cx:pt>
          <cx:pt idx="705">0.057000000000000002</cx:pt>
          <cx:pt idx="706">0.057000000000000002</cx:pt>
          <cx:pt idx="707">0.057000000000000002</cx:pt>
          <cx:pt idx="708">0.057000000000000002</cx:pt>
          <cx:pt idx="709">0.057000000000000002</cx:pt>
          <cx:pt idx="710">0.057000000000000002</cx:pt>
          <cx:pt idx="711">0.057000000000000002</cx:pt>
          <cx:pt idx="712">0.057000000000000002</cx:pt>
          <cx:pt idx="713">0.057000000000000002</cx:pt>
          <cx:pt idx="714">0.057000000000000002</cx:pt>
          <cx:pt idx="715">0.057000000000000002</cx:pt>
          <cx:pt idx="716">0.057000000000000002</cx:pt>
          <cx:pt idx="717">0.057000000000000002</cx:pt>
          <cx:pt idx="718">0.057000000000000002</cx:pt>
          <cx:pt idx="719">0.057000000000000002</cx:pt>
          <cx:pt idx="720">0.057000000000000002</cx:pt>
          <cx:pt idx="721">0.057000000000000002</cx:pt>
          <cx:pt idx="722">0.057000000000000002</cx:pt>
          <cx:pt idx="723">0.057000000000000002</cx:pt>
          <cx:pt idx="724">0.057000000000000002</cx:pt>
          <cx:pt idx="725">0.057000000000000002</cx:pt>
          <cx:pt idx="726">0.057000000000000002</cx:pt>
          <cx:pt idx="727">0.057000000000000002</cx:pt>
          <cx:pt idx="728">0.057000000000000002</cx:pt>
          <cx:pt idx="729">0.057000000000000002</cx:pt>
          <cx:pt idx="730">0.057000000000000002</cx:pt>
          <cx:pt idx="731">0.057000000000000002</cx:pt>
          <cx:pt idx="732">0.057000000000000002</cx:pt>
          <cx:pt idx="733">0.057000000000000002</cx:pt>
          <cx:pt idx="734">0.057000000000000002</cx:pt>
          <cx:pt idx="735">0.057000000000000002</cx:pt>
          <cx:pt idx="736">0.058000000000000003</cx:pt>
          <cx:pt idx="737">0.058000000000000003</cx:pt>
          <cx:pt idx="738">0.058000000000000003</cx:pt>
          <cx:pt idx="739">0.058000000000000003</cx:pt>
          <cx:pt idx="740">0.058000000000000003</cx:pt>
          <cx:pt idx="741">0.058000000000000003</cx:pt>
          <cx:pt idx="742">0.058000000000000003</cx:pt>
          <cx:pt idx="743">0.058000000000000003</cx:pt>
          <cx:pt idx="744">0.058000000000000003</cx:pt>
          <cx:pt idx="745">0.058000000000000003</cx:pt>
          <cx:pt idx="746">0.058000000000000003</cx:pt>
          <cx:pt idx="747">0.058000000000000003</cx:pt>
          <cx:pt idx="748">0.058000000000000003</cx:pt>
          <cx:pt idx="749">0.058000000000000003</cx:pt>
          <cx:pt idx="750">0.058000000000000003</cx:pt>
          <cx:pt idx="751">0.058000000000000003</cx:pt>
          <cx:pt idx="752">0.058000000000000003</cx:pt>
          <cx:pt idx="753">0.058000000000000003</cx:pt>
          <cx:pt idx="754">0.058000000000000003</cx:pt>
          <cx:pt idx="755">0.058000000000000003</cx:pt>
          <cx:pt idx="756">0.058000000000000003</cx:pt>
          <cx:pt idx="757">0.058000000000000003</cx:pt>
          <cx:pt idx="758">0.058000000000000003</cx:pt>
          <cx:pt idx="759">0.058000000000000003</cx:pt>
          <cx:pt idx="760">0.058000000000000003</cx:pt>
          <cx:pt idx="761">0.058000000000000003</cx:pt>
          <cx:pt idx="762">0.058000000000000003</cx:pt>
          <cx:pt idx="763">0.058000000000000003</cx:pt>
          <cx:pt idx="764">0.058000000000000003</cx:pt>
          <cx:pt idx="765">0.058000000000000003</cx:pt>
          <cx:pt idx="766">0.058000000000000003</cx:pt>
          <cx:pt idx="767">0.058000000000000003</cx:pt>
          <cx:pt idx="768">0.058000000000000003</cx:pt>
          <cx:pt idx="769">0.058000000000000003</cx:pt>
          <cx:pt idx="770">0.058000000000000003</cx:pt>
          <cx:pt idx="771">0.058000000000000003</cx:pt>
          <cx:pt idx="772">0.058000000000000003</cx:pt>
          <cx:pt idx="773">0.058000000000000003</cx:pt>
          <cx:pt idx="774">0.058000000000000003</cx:pt>
          <cx:pt idx="775">0.058000000000000003</cx:pt>
          <cx:pt idx="776">0.058000000000000003</cx:pt>
          <cx:pt idx="777">0.058000000000000003</cx:pt>
          <cx:pt idx="778">0.058000000000000003</cx:pt>
          <cx:pt idx="779">0.058000000000000003</cx:pt>
          <cx:pt idx="780">0.058999999999999997</cx:pt>
          <cx:pt idx="781">0.058999999999999997</cx:pt>
          <cx:pt idx="782">0.058999999999999997</cx:pt>
          <cx:pt idx="783">0.058999999999999997</cx:pt>
          <cx:pt idx="784">0.058999999999999997</cx:pt>
          <cx:pt idx="785">0.058999999999999997</cx:pt>
          <cx:pt idx="786">0.058999999999999997</cx:pt>
          <cx:pt idx="787">0.058999999999999997</cx:pt>
          <cx:pt idx="788">0.058999999999999997</cx:pt>
          <cx:pt idx="789">0.058999999999999997</cx:pt>
          <cx:pt idx="790">0.058999999999999997</cx:pt>
          <cx:pt idx="791">0.058999999999999997</cx:pt>
          <cx:pt idx="792">0.058999999999999997</cx:pt>
          <cx:pt idx="793">0.058999999999999997</cx:pt>
          <cx:pt idx="794">0.058999999999999997</cx:pt>
          <cx:pt idx="795">0.058999999999999997</cx:pt>
          <cx:pt idx="796">0.058999999999999997</cx:pt>
          <cx:pt idx="797">0.058999999999999997</cx:pt>
          <cx:pt idx="798">0.058999999999999997</cx:pt>
          <cx:pt idx="799">0.058999999999999997</cx:pt>
          <cx:pt idx="800">0.058999999999999997</cx:pt>
          <cx:pt idx="801">0.058999999999999997</cx:pt>
          <cx:pt idx="802">0.058999999999999997</cx:pt>
          <cx:pt idx="803">0.058999999999999997</cx:pt>
          <cx:pt idx="804">0.059999999999999998</cx:pt>
          <cx:pt idx="805">0.059999999999999998</cx:pt>
          <cx:pt idx="806">0.059999999999999998</cx:pt>
          <cx:pt idx="807">0.059999999999999998</cx:pt>
          <cx:pt idx="808">0.059999999999999998</cx:pt>
          <cx:pt idx="809">0.059999999999999998</cx:pt>
          <cx:pt idx="810">0.059999999999999998</cx:pt>
          <cx:pt idx="811">0.059999999999999998</cx:pt>
          <cx:pt idx="812">0.059999999999999998</cx:pt>
          <cx:pt idx="813">0.059999999999999998</cx:pt>
          <cx:pt idx="814">0.059999999999999998</cx:pt>
          <cx:pt idx="815">0.059999999999999998</cx:pt>
          <cx:pt idx="816">0.059999999999999998</cx:pt>
          <cx:pt idx="817">0.059999999999999998</cx:pt>
          <cx:pt idx="818">0.059999999999999998</cx:pt>
          <cx:pt idx="819">0.059999999999999998</cx:pt>
          <cx:pt idx="820">0.059999999999999998</cx:pt>
          <cx:pt idx="821">0.059999999999999998</cx:pt>
          <cx:pt idx="822">0.059999999999999998</cx:pt>
          <cx:pt idx="823">0.059999999999999998</cx:pt>
          <cx:pt idx="824">0.059999999999999998</cx:pt>
          <cx:pt idx="825">0.059999999999999998</cx:pt>
          <cx:pt idx="826">0.059999999999999998</cx:pt>
          <cx:pt idx="827">0.059999999999999998</cx:pt>
          <cx:pt idx="828">0.059999999999999998</cx:pt>
          <cx:pt idx="829">0.059999999999999998</cx:pt>
          <cx:pt idx="830">0.059999999999999998</cx:pt>
          <cx:pt idx="831">0.059999999999999998</cx:pt>
          <cx:pt idx="832">0.059999999999999998</cx:pt>
          <cx:pt idx="833">0.059999999999999998</cx:pt>
          <cx:pt idx="834">0.059999999999999998</cx:pt>
          <cx:pt idx="835">0.059999999999999998</cx:pt>
          <cx:pt idx="836">0.059999999999999998</cx:pt>
          <cx:pt idx="837">0.059999999999999998</cx:pt>
          <cx:pt idx="838">0.059999999999999998</cx:pt>
          <cx:pt idx="839">0.059999999999999998</cx:pt>
          <cx:pt idx="840">0.059999999999999998</cx:pt>
          <cx:pt idx="841">0.059999999999999998</cx:pt>
          <cx:pt idx="842">0.059999999999999998</cx:pt>
          <cx:pt idx="843">0.059999999999999998</cx:pt>
          <cx:pt idx="844">0.059999999999999998</cx:pt>
          <cx:pt idx="845">0.059999999999999998</cx:pt>
          <cx:pt idx="846">0.059999999999999998</cx:pt>
          <cx:pt idx="847">0.059999999999999998</cx:pt>
          <cx:pt idx="848">0.059999999999999998</cx:pt>
          <cx:pt idx="849">0.059999999999999998</cx:pt>
          <cx:pt idx="850">0.059999999999999998</cx:pt>
          <cx:pt idx="851">0.059999999999999998</cx:pt>
          <cx:pt idx="852">0.059999999999999998</cx:pt>
          <cx:pt idx="853">0.059999999999999998</cx:pt>
          <cx:pt idx="854">0.059999999999999998</cx:pt>
          <cx:pt idx="855">0.059999999999999998</cx:pt>
          <cx:pt idx="856">0.059999999999999998</cx:pt>
          <cx:pt idx="857">0.059999999999999998</cx:pt>
          <cx:pt idx="858">0.059999999999999998</cx:pt>
          <cx:pt idx="859">0.059999999999999998</cx:pt>
          <cx:pt idx="860">0.059999999999999998</cx:pt>
          <cx:pt idx="861">0.059999999999999998</cx:pt>
          <cx:pt idx="862">0.059999999999999998</cx:pt>
          <cx:pt idx="863">0.059999999999999998</cx:pt>
          <cx:pt idx="864">0.059999999999999998</cx:pt>
          <cx:pt idx="865">0.060999999999999999</cx:pt>
          <cx:pt idx="866">0.060999999999999999</cx:pt>
          <cx:pt idx="867">0.060999999999999999</cx:pt>
          <cx:pt idx="868">0.060999999999999999</cx:pt>
          <cx:pt idx="869">0.060999999999999999</cx:pt>
          <cx:pt idx="870">0.060999999999999999</cx:pt>
          <cx:pt idx="871">0.060999999999999999</cx:pt>
          <cx:pt idx="872">0.060999999999999999</cx:pt>
          <cx:pt idx="873">0.060999999999999999</cx:pt>
          <cx:pt idx="874">0.060999999999999999</cx:pt>
          <cx:pt idx="875">0.060999999999999999</cx:pt>
          <cx:pt idx="876">0.060999999999999999</cx:pt>
          <cx:pt idx="877">0.062</cx:pt>
          <cx:pt idx="878">0.062</cx:pt>
          <cx:pt idx="879">0.062</cx:pt>
          <cx:pt idx="880">0.062</cx:pt>
          <cx:pt idx="881">0.062</cx:pt>
          <cx:pt idx="882">0.062</cx:pt>
          <cx:pt idx="883">0.062</cx:pt>
          <cx:pt idx="884">0.062</cx:pt>
          <cx:pt idx="885">0.062</cx:pt>
          <cx:pt idx="886">0.062</cx:pt>
          <cx:pt idx="887">0.062</cx:pt>
          <cx:pt idx="888">0.062</cx:pt>
          <cx:pt idx="889">0.062</cx:pt>
          <cx:pt idx="890">0.062</cx:pt>
          <cx:pt idx="891">0.062</cx:pt>
          <cx:pt idx="892">0.062</cx:pt>
          <cx:pt idx="893">0.062</cx:pt>
          <cx:pt idx="894">0.062</cx:pt>
          <cx:pt idx="895">0.062</cx:pt>
          <cx:pt idx="896">0.062</cx:pt>
          <cx:pt idx="897">0.062</cx:pt>
          <cx:pt idx="898">0.062</cx:pt>
          <cx:pt idx="899">0.062</cx:pt>
          <cx:pt idx="900">0.062</cx:pt>
          <cx:pt idx="901">0.062</cx:pt>
          <cx:pt idx="902">0.062</cx:pt>
          <cx:pt idx="903">0.062</cx:pt>
          <cx:pt idx="904">0.062</cx:pt>
          <cx:pt idx="905">0.062</cx:pt>
          <cx:pt idx="906">0.062</cx:pt>
          <cx:pt idx="907">0.062</cx:pt>
          <cx:pt idx="908">0.062</cx:pt>
          <cx:pt idx="909">0.062</cx:pt>
          <cx:pt idx="910">0.062</cx:pt>
          <cx:pt idx="911">0.063</cx:pt>
          <cx:pt idx="912">0.063</cx:pt>
          <cx:pt idx="913">0.063</cx:pt>
          <cx:pt idx="914">0.063</cx:pt>
          <cx:pt idx="915">0.063</cx:pt>
          <cx:pt idx="916">0.063</cx:pt>
          <cx:pt idx="917">0.063</cx:pt>
          <cx:pt idx="918">0.063</cx:pt>
          <cx:pt idx="919">0.063</cx:pt>
          <cx:pt idx="920">0.063</cx:pt>
          <cx:pt idx="921">0.063</cx:pt>
          <cx:pt idx="922">0.063</cx:pt>
          <cx:pt idx="923">0.063</cx:pt>
          <cx:pt idx="924">0.063</cx:pt>
          <cx:pt idx="925">0.063</cx:pt>
          <cx:pt idx="926">0.063</cx:pt>
          <cx:pt idx="927">0.063</cx:pt>
          <cx:pt idx="928">0.063</cx:pt>
          <cx:pt idx="929">0.063</cx:pt>
          <cx:pt idx="930">0.063</cx:pt>
          <cx:pt idx="931">0.063</cx:pt>
          <cx:pt idx="932">0.063</cx:pt>
          <cx:pt idx="933">0.063</cx:pt>
          <cx:pt idx="934">0.063</cx:pt>
          <cx:pt idx="935">0.063</cx:pt>
          <cx:pt idx="936">0.063</cx:pt>
          <cx:pt idx="937">0.063</cx:pt>
          <cx:pt idx="938">0.063</cx:pt>
          <cx:pt idx="939">0.063</cx:pt>
          <cx:pt idx="940">0.064000000000000001</cx:pt>
          <cx:pt idx="941">0.064000000000000001</cx:pt>
          <cx:pt idx="942">0.064000000000000001</cx:pt>
          <cx:pt idx="943">0.064000000000000001</cx:pt>
          <cx:pt idx="944">0.064000000000000001</cx:pt>
          <cx:pt idx="945">0.064000000000000001</cx:pt>
          <cx:pt idx="946">0.064000000000000001</cx:pt>
          <cx:pt idx="947">0.064000000000000001</cx:pt>
          <cx:pt idx="948">0.065000000000000002</cx:pt>
          <cx:pt idx="949">0.065000000000000002</cx:pt>
          <cx:pt idx="950">0.065000000000000002</cx:pt>
          <cx:pt idx="951">0.065000000000000002</cx:pt>
          <cx:pt idx="952">0.065000000000000002</cx:pt>
          <cx:pt idx="953">0.065000000000000002</cx:pt>
          <cx:pt idx="954">0.065000000000000002</cx:pt>
          <cx:pt idx="955">0.065000000000000002</cx:pt>
          <cx:pt idx="956">0.065000000000000002</cx:pt>
          <cx:pt idx="957">0.065000000000000002</cx:pt>
          <cx:pt idx="958">0.065000000000000002</cx:pt>
          <cx:pt idx="959">0.065000000000000002</cx:pt>
          <cx:pt idx="960">0.065000000000000002</cx:pt>
          <cx:pt idx="961">0.065000000000000002</cx:pt>
          <cx:pt idx="962">0.065000000000000002</cx:pt>
          <cx:pt idx="963">0.065000000000000002</cx:pt>
          <cx:pt idx="964">0.065000000000000002</cx:pt>
          <cx:pt idx="965">0.065000000000000002</cx:pt>
          <cx:pt idx="966">0.065000000000000002</cx:pt>
          <cx:pt idx="967">0.065000000000000002</cx:pt>
          <cx:pt idx="968">0.065000000000000002</cx:pt>
          <cx:pt idx="969">0.065000000000000002</cx:pt>
          <cx:pt idx="970">0.065000000000000002</cx:pt>
          <cx:pt idx="971">0.065000000000000002</cx:pt>
          <cx:pt idx="972">0.065000000000000002</cx:pt>
          <cx:pt idx="973">0.065000000000000002</cx:pt>
          <cx:pt idx="974">0.065000000000000002</cx:pt>
          <cx:pt idx="975">0.065000000000000002</cx:pt>
          <cx:pt idx="976">0.065000000000000002</cx:pt>
          <cx:pt idx="977">0.065000000000000002</cx:pt>
          <cx:pt idx="978">0.065000000000000002</cx:pt>
          <cx:pt idx="979">0.065000000000000002</cx:pt>
          <cx:pt idx="980">0.065000000000000002</cx:pt>
          <cx:pt idx="981">0.065000000000000002</cx:pt>
          <cx:pt idx="982">0.065000000000000002</cx:pt>
          <cx:pt idx="983">0.065000000000000002</cx:pt>
          <cx:pt idx="984">0.065000000000000002</cx:pt>
          <cx:pt idx="985">0.065000000000000002</cx:pt>
          <cx:pt idx="986">0.065000000000000002</cx:pt>
          <cx:pt idx="987">0.065000000000000002</cx:pt>
          <cx:pt idx="988">0.065000000000000002</cx:pt>
          <cx:pt idx="989">0.065000000000000002</cx:pt>
          <cx:pt idx="990">0.065000000000000002</cx:pt>
          <cx:pt idx="991">0.065000000000000002</cx:pt>
          <cx:pt idx="992">0.065000000000000002</cx:pt>
          <cx:pt idx="993">0.065000000000000002</cx:pt>
          <cx:pt idx="994">0.065000000000000002</cx:pt>
          <cx:pt idx="995">0.065000000000000002</cx:pt>
          <cx:pt idx="996">0.065000000000000002</cx:pt>
          <cx:pt idx="997">0.065000000000000002</cx:pt>
          <cx:pt idx="998">0.065000000000000002</cx:pt>
          <cx:pt idx="999">0.065000000000000002</cx:pt>
          <cx:pt idx="1000">0.065000000000000002</cx:pt>
          <cx:pt idx="1001">0.065000000000000002</cx:pt>
          <cx:pt idx="1002">0.065000000000000002</cx:pt>
          <cx:pt idx="1003">0.065000000000000002</cx:pt>
          <cx:pt idx="1004">0.065000000000000002</cx:pt>
          <cx:pt idx="1005">0.065000000000000002</cx:pt>
          <cx:pt idx="1006">0.065000000000000002</cx:pt>
          <cx:pt idx="1007">0.065000000000000002</cx:pt>
          <cx:pt idx="1008">0.065000000000000002</cx:pt>
          <cx:pt idx="1009">0.065000000000000002</cx:pt>
          <cx:pt idx="1010">0.065000000000000002</cx:pt>
          <cx:pt idx="1011">0.065000000000000002</cx:pt>
          <cx:pt idx="1012">0.065000000000000002</cx:pt>
          <cx:pt idx="1013">0.065000000000000002</cx:pt>
          <cx:pt idx="1014">0.065000000000000002</cx:pt>
          <cx:pt idx="1015">0.065000000000000002</cx:pt>
          <cx:pt idx="1016">0.065000000000000002</cx:pt>
          <cx:pt idx="1017">0.065000000000000002</cx:pt>
          <cx:pt idx="1018">0.066000000000000003</cx:pt>
          <cx:pt idx="1019">0.066000000000000003</cx:pt>
          <cx:pt idx="1020">0.066000000000000003</cx:pt>
          <cx:pt idx="1021">0.066000000000000003</cx:pt>
          <cx:pt idx="1022">0.066000000000000003</cx:pt>
          <cx:pt idx="1023">0.066000000000000003</cx:pt>
          <cx:pt idx="1024">0.066000000000000003</cx:pt>
          <cx:pt idx="1025">0.066000000000000003</cx:pt>
          <cx:pt idx="1026">0.066000000000000003</cx:pt>
          <cx:pt idx="1027">0.066000000000000003</cx:pt>
          <cx:pt idx="1028">0.066000000000000003</cx:pt>
          <cx:pt idx="1029">0.066000000000000003</cx:pt>
          <cx:pt idx="1030">0.066000000000000003</cx:pt>
          <cx:pt idx="1031">0.067000000000000004</cx:pt>
          <cx:pt idx="1032">0.067000000000000004</cx:pt>
          <cx:pt idx="1033">0.067000000000000004</cx:pt>
          <cx:pt idx="1034">0.067000000000000004</cx:pt>
          <cx:pt idx="1035">0.067000000000000004</cx:pt>
          <cx:pt idx="1036">0.067000000000000004</cx:pt>
          <cx:pt idx="1037">0.067000000000000004</cx:pt>
          <cx:pt idx="1038">0.067000000000000004</cx:pt>
          <cx:pt idx="1039">0.067000000000000004</cx:pt>
          <cx:pt idx="1040">0.067000000000000004</cx:pt>
          <cx:pt idx="1041">0.067000000000000004</cx:pt>
          <cx:pt idx="1042">0.067000000000000004</cx:pt>
          <cx:pt idx="1043">0.067000000000000004</cx:pt>
          <cx:pt idx="1044">0.067000000000000004</cx:pt>
          <cx:pt idx="1045">0.067000000000000004</cx:pt>
          <cx:pt idx="1046">0.067000000000000004</cx:pt>
          <cx:pt idx="1047">0.068000000000000005</cx:pt>
          <cx:pt idx="1048">0.068000000000000005</cx:pt>
          <cx:pt idx="1049">0.068000000000000005</cx:pt>
          <cx:pt idx="1050">0.068000000000000005</cx:pt>
          <cx:pt idx="1051">0.068000000000000005</cx:pt>
          <cx:pt idx="1052">0.068000000000000005</cx:pt>
          <cx:pt idx="1053">0.068000000000000005</cx:pt>
          <cx:pt idx="1054">0.068000000000000005</cx:pt>
          <cx:pt idx="1055">0.068000000000000005</cx:pt>
          <cx:pt idx="1056">0.068000000000000005</cx:pt>
          <cx:pt idx="1057">0.068000000000000005</cx:pt>
          <cx:pt idx="1058">0.068000000000000005</cx:pt>
          <cx:pt idx="1059">0.068000000000000005</cx:pt>
          <cx:pt idx="1060">0.068000000000000005</cx:pt>
          <cx:pt idx="1061">0.068000000000000005</cx:pt>
          <cx:pt idx="1062">0.068000000000000005</cx:pt>
          <cx:pt idx="1063">0.068000000000000005</cx:pt>
          <cx:pt idx="1064">0.068000000000000005</cx:pt>
          <cx:pt idx="1065">0.068000000000000005</cx:pt>
          <cx:pt idx="1066">0.068000000000000005</cx:pt>
          <cx:pt idx="1067">0.068000000000000005</cx:pt>
          <cx:pt idx="1068">0.068000000000000005</cx:pt>
          <cx:pt idx="1069">0.068000000000000005</cx:pt>
          <cx:pt idx="1070">0.068000000000000005</cx:pt>
          <cx:pt idx="1071">0.068000000000000005</cx:pt>
          <cx:pt idx="1072">0.068000000000000005</cx:pt>
          <cx:pt idx="1073">0.068000000000000005</cx:pt>
          <cx:pt idx="1074">0.069000000000000006</cx:pt>
          <cx:pt idx="1075">0.069000000000000006</cx:pt>
          <cx:pt idx="1076">0.069000000000000006</cx:pt>
          <cx:pt idx="1077">0.069000000000000006</cx:pt>
          <cx:pt idx="1078">0.069000000000000006</cx:pt>
          <cx:pt idx="1079">0.069000000000000006</cx:pt>
          <cx:pt idx="1080">0.069000000000000006</cx:pt>
          <cx:pt idx="1081">0.069000000000000006</cx:pt>
          <cx:pt idx="1082">0.069000000000000006</cx:pt>
          <cx:pt idx="1083">0.069000000000000006</cx:pt>
          <cx:pt idx="1084">0.069000000000000006</cx:pt>
          <cx:pt idx="1085">0.069000000000000006</cx:pt>
          <cx:pt idx="1086">0.069000000000000006</cx:pt>
          <cx:pt idx="1087">0.069000000000000006</cx:pt>
          <cx:pt idx="1088">0.069000000000000006</cx:pt>
          <cx:pt idx="1089">0.069000000000000006</cx:pt>
          <cx:pt idx="1090">0.069000000000000006</cx:pt>
          <cx:pt idx="1091">0.069000000000000006</cx:pt>
          <cx:pt idx="1092">0.069000000000000006</cx:pt>
          <cx:pt idx="1093">0.070000000000000007</cx:pt>
          <cx:pt idx="1094">0.070000000000000007</cx:pt>
          <cx:pt idx="1095">0.070000000000000007</cx:pt>
          <cx:pt idx="1096">0.070000000000000007</cx:pt>
          <cx:pt idx="1097">0.070000000000000007</cx:pt>
          <cx:pt idx="1098">0.070000000000000007</cx:pt>
          <cx:pt idx="1099">0.070000000000000007</cx:pt>
          <cx:pt idx="1100">0.070000000000000007</cx:pt>
          <cx:pt idx="1101">0.070000000000000007</cx:pt>
          <cx:pt idx="1102">0.070000000000000007</cx:pt>
          <cx:pt idx="1103">0.070000000000000007</cx:pt>
          <cx:pt idx="1104">0.070000000000000007</cx:pt>
          <cx:pt idx="1105">0.070000000000000007</cx:pt>
          <cx:pt idx="1106">0.070000000000000007</cx:pt>
          <cx:pt idx="1107">0.070000000000000007</cx:pt>
          <cx:pt idx="1108">0.070000000000000007</cx:pt>
          <cx:pt idx="1109">0.070000000000000007</cx:pt>
          <cx:pt idx="1110">0.070000000000000007</cx:pt>
          <cx:pt idx="1111">0.070000000000000007</cx:pt>
          <cx:pt idx="1112">0.070000000000000007</cx:pt>
          <cx:pt idx="1113">0.070000000000000007</cx:pt>
          <cx:pt idx="1114">0.070000000000000007</cx:pt>
          <cx:pt idx="1115">0.070000000000000007</cx:pt>
          <cx:pt idx="1116">0.070000000000000007</cx:pt>
          <cx:pt idx="1117">0.070000000000000007</cx:pt>
          <cx:pt idx="1118">0.070000000000000007</cx:pt>
          <cx:pt idx="1119">0.070000000000000007</cx:pt>
          <cx:pt idx="1120">0.070000000000000007</cx:pt>
          <cx:pt idx="1121">0.070000000000000007</cx:pt>
          <cx:pt idx="1122">0.070000000000000007</cx:pt>
          <cx:pt idx="1123">0.070000000000000007</cx:pt>
          <cx:pt idx="1124">0.070000000000000007</cx:pt>
          <cx:pt idx="1125">0.070000000000000007</cx:pt>
          <cx:pt idx="1126">0.070000000000000007</cx:pt>
          <cx:pt idx="1127">0.070000000000000007</cx:pt>
          <cx:pt idx="1128">0.070000000000000007</cx:pt>
          <cx:pt idx="1129">0.070000000000000007</cx:pt>
          <cx:pt idx="1130">0.070000000000000007</cx:pt>
          <cx:pt idx="1131">0.070000000000000007</cx:pt>
          <cx:pt idx="1132">0.070000000000000007</cx:pt>
          <cx:pt idx="1133">0.070000000000000007</cx:pt>
          <cx:pt idx="1134">0.070000000000000007</cx:pt>
          <cx:pt idx="1135">0.070000000000000007</cx:pt>
          <cx:pt idx="1136">0.070000000000000007</cx:pt>
          <cx:pt idx="1137">0.070000000000000007</cx:pt>
          <cx:pt idx="1138">0.070000000000000007</cx:pt>
          <cx:pt idx="1139">0.070000000000000007</cx:pt>
          <cx:pt idx="1140">0.070000000000000007</cx:pt>
          <cx:pt idx="1141">0.070000000000000007</cx:pt>
          <cx:pt idx="1142">0.070000000000000007</cx:pt>
          <cx:pt idx="1143">0.070000000000000007</cx:pt>
          <cx:pt idx="1144">0.070000000000000007</cx:pt>
          <cx:pt idx="1145">0.070000000000000007</cx:pt>
          <cx:pt idx="1146">0.070000000000000007</cx:pt>
          <cx:pt idx="1147">0.070000000000000007</cx:pt>
          <cx:pt idx="1148">0.070000000000000007</cx:pt>
          <cx:pt idx="1149">0.070000000000000007</cx:pt>
          <cx:pt idx="1150">0.070000000000000007</cx:pt>
          <cx:pt idx="1151">0.070000000000000007</cx:pt>
          <cx:pt idx="1152">0.070000000000000007</cx:pt>
          <cx:pt idx="1153">0.070000000000000007</cx:pt>
          <cx:pt idx="1154">0.070999999999999994</cx:pt>
          <cx:pt idx="1155">0.070999999999999994</cx:pt>
          <cx:pt idx="1156">0.070999999999999994</cx:pt>
          <cx:pt idx="1157">0.070999999999999994</cx:pt>
          <cx:pt idx="1158">0.070999999999999994</cx:pt>
          <cx:pt idx="1159">0.070999999999999994</cx:pt>
          <cx:pt idx="1160">0.070999999999999994</cx:pt>
          <cx:pt idx="1161">0.070999999999999994</cx:pt>
          <cx:pt idx="1162">0.070999999999999994</cx:pt>
          <cx:pt idx="1163">0.070999999999999994</cx:pt>
          <cx:pt idx="1164">0.070999999999999994</cx:pt>
          <cx:pt idx="1165">0.070999999999999994</cx:pt>
          <cx:pt idx="1166">0.070999999999999994</cx:pt>
          <cx:pt idx="1167">0.071999999999999995</cx:pt>
          <cx:pt idx="1168">0.071999999999999995</cx:pt>
          <cx:pt idx="1169">0.071999999999999995</cx:pt>
          <cx:pt idx="1170">0.071999999999999995</cx:pt>
          <cx:pt idx="1171">0.071999999999999995</cx:pt>
          <cx:pt idx="1172">0.071999999999999995</cx:pt>
          <cx:pt idx="1173">0.071999999999999995</cx:pt>
          <cx:pt idx="1174">0.071999999999999995</cx:pt>
          <cx:pt idx="1175">0.071999999999999995</cx:pt>
          <cx:pt idx="1176">0.071999999999999995</cx:pt>
          <cx:pt idx="1177">0.071999999999999995</cx:pt>
          <cx:pt idx="1178">0.071999999999999995</cx:pt>
          <cx:pt idx="1179">0.071999999999999995</cx:pt>
          <cx:pt idx="1180">0.071999999999999995</cx:pt>
          <cx:pt idx="1181">0.071999999999999995</cx:pt>
          <cx:pt idx="1182">0.071999999999999995</cx:pt>
          <cx:pt idx="1183">0.071999999999999995</cx:pt>
          <cx:pt idx="1184">0.071999999999999995</cx:pt>
          <cx:pt idx="1185">0.071999999999999995</cx:pt>
          <cx:pt idx="1186">0.071999999999999995</cx:pt>
          <cx:pt idx="1187">0.071999999999999995</cx:pt>
          <cx:pt idx="1188">0.071999999999999995</cx:pt>
          <cx:pt idx="1189">0.071999999999999995</cx:pt>
          <cx:pt idx="1190">0.071999999999999995</cx:pt>
          <cx:pt idx="1191">0.071999999999999995</cx:pt>
          <cx:pt idx="1192">0.071999999999999995</cx:pt>
          <cx:pt idx="1193">0.072999999999999995</cx:pt>
          <cx:pt idx="1194">0.072999999999999995</cx:pt>
          <cx:pt idx="1195">0.072999999999999995</cx:pt>
          <cx:pt idx="1196">0.072999999999999995</cx:pt>
          <cx:pt idx="1197">0.072999999999999995</cx:pt>
          <cx:pt idx="1198">0.072999999999999995</cx:pt>
          <cx:pt idx="1199">0.072999999999999995</cx:pt>
          <cx:pt idx="1200">0.072999999999999995</cx:pt>
          <cx:pt idx="1201">0.072999999999999995</cx:pt>
          <cx:pt idx="1202">0.072999999999999995</cx:pt>
          <cx:pt idx="1203">0.072999999999999995</cx:pt>
          <cx:pt idx="1204">0.073999999999999996</cx:pt>
          <cx:pt idx="1205">0.073999999999999996</cx:pt>
          <cx:pt idx="1206">0.073999999999999996</cx:pt>
          <cx:pt idx="1207">0.073999999999999996</cx:pt>
          <cx:pt idx="1208">0.073999999999999996</cx:pt>
          <cx:pt idx="1209">0.074999999999999997</cx:pt>
          <cx:pt idx="1210">0.074999999999999997</cx:pt>
          <cx:pt idx="1211">0.074999999999999997</cx:pt>
          <cx:pt idx="1212">0.074999999999999997</cx:pt>
          <cx:pt idx="1213">0.074999999999999997</cx:pt>
          <cx:pt idx="1214">0.074999999999999997</cx:pt>
          <cx:pt idx="1215">0.074999999999999997</cx:pt>
          <cx:pt idx="1216">0.074999999999999997</cx:pt>
          <cx:pt idx="1217">0.074999999999999997</cx:pt>
          <cx:pt idx="1218">0.074999999999999997</cx:pt>
          <cx:pt idx="1219">0.074999999999999997</cx:pt>
          <cx:pt idx="1220">0.074999999999999997</cx:pt>
          <cx:pt idx="1221">0.074999999999999997</cx:pt>
          <cx:pt idx="1222">0.074999999999999997</cx:pt>
          <cx:pt idx="1223">0.074999999999999997</cx:pt>
          <cx:pt idx="1224">0.074999999999999997</cx:pt>
          <cx:pt idx="1225">0.074999999999999997</cx:pt>
          <cx:pt idx="1226">0.074999999999999997</cx:pt>
          <cx:pt idx="1227">0.074999999999999997</cx:pt>
          <cx:pt idx="1228">0.074999999999999997</cx:pt>
          <cx:pt idx="1229">0.074999999999999997</cx:pt>
          <cx:pt idx="1230">0.074999999999999997</cx:pt>
          <cx:pt idx="1231">0.074999999999999997</cx:pt>
          <cx:pt idx="1232">0.074999999999999997</cx:pt>
          <cx:pt idx="1233">0.074999999999999997</cx:pt>
          <cx:pt idx="1234">0.074999999999999997</cx:pt>
          <cx:pt idx="1235">0.074999999999999997</cx:pt>
          <cx:pt idx="1236">0.074999999999999997</cx:pt>
          <cx:pt idx="1237">0.074999999999999997</cx:pt>
          <cx:pt idx="1238">0.074999999999999997</cx:pt>
          <cx:pt idx="1239">0.074999999999999997</cx:pt>
          <cx:pt idx="1240">0.074999999999999997</cx:pt>
          <cx:pt idx="1241">0.075999999999999998</cx:pt>
          <cx:pt idx="1242">0.075999999999999998</cx:pt>
          <cx:pt idx="1243">0.075999999999999998</cx:pt>
          <cx:pt idx="1244">0.075999999999999998</cx:pt>
          <cx:pt idx="1245">0.076999999999999999</cx:pt>
          <cx:pt idx="1246">0.076999999999999999</cx:pt>
          <cx:pt idx="1247">0.076999999999999999</cx:pt>
          <cx:pt idx="1248">0.076999999999999999</cx:pt>
          <cx:pt idx="1249">0.076999999999999999</cx:pt>
          <cx:pt idx="1250">0.076999999999999999</cx:pt>
          <cx:pt idx="1251">0.076999999999999999</cx:pt>
          <cx:pt idx="1252">0.078</cx:pt>
          <cx:pt idx="1253">0.078</cx:pt>
          <cx:pt idx="1254">0.078</cx:pt>
          <cx:pt idx="1255">0.078</cx:pt>
          <cx:pt idx="1256">0.078</cx:pt>
          <cx:pt idx="1257">0.078</cx:pt>
          <cx:pt idx="1258">0.079000000000000001</cx:pt>
          <cx:pt idx="1259">0.079000000000000001</cx:pt>
          <cx:pt idx="1260">0.079000000000000001</cx:pt>
          <cx:pt idx="1261">0.079000000000000001</cx:pt>
          <cx:pt idx="1262">0.080000000000000002</cx:pt>
          <cx:pt idx="1263">0.080000000000000002</cx:pt>
          <cx:pt idx="1264">0.080000000000000002</cx:pt>
          <cx:pt idx="1265">0.080000000000000002</cx:pt>
          <cx:pt idx="1266">0.080000000000000002</cx:pt>
          <cx:pt idx="1267">0.080000000000000002</cx:pt>
          <cx:pt idx="1268">0.080000000000000002</cx:pt>
          <cx:pt idx="1269">0.080000000000000002</cx:pt>
          <cx:pt idx="1270">0.080000000000000002</cx:pt>
          <cx:pt idx="1271">0.080000000000000002</cx:pt>
          <cx:pt idx="1272">0.080000000000000002</cx:pt>
          <cx:pt idx="1273">0.080000000000000002</cx:pt>
          <cx:pt idx="1274">0.080000000000000002</cx:pt>
          <cx:pt idx="1275">0.080000000000000002</cx:pt>
          <cx:pt idx="1276">0.080000000000000002</cx:pt>
          <cx:pt idx="1277">0.080000000000000002</cx:pt>
          <cx:pt idx="1278">0.080000000000000002</cx:pt>
          <cx:pt idx="1279">0.080000000000000002</cx:pt>
          <cx:pt idx="1280">0.080000000000000002</cx:pt>
          <cx:pt idx="1281">0.080000000000000002</cx:pt>
          <cx:pt idx="1282">0.080000000000000002</cx:pt>
          <cx:pt idx="1283">0.080000000000000002</cx:pt>
          <cx:pt idx="1284">0.080000000000000002</cx:pt>
          <cx:pt idx="1285">0.080000000000000002</cx:pt>
          <cx:pt idx="1286">0.080000000000000002</cx:pt>
          <cx:pt idx="1287">0.080000000000000002</cx:pt>
          <cx:pt idx="1288">0.080000000000000002</cx:pt>
          <cx:pt idx="1289">0.080000000000000002</cx:pt>
          <cx:pt idx="1290">0.081000000000000003</cx:pt>
          <cx:pt idx="1291">0.082000000000000003</cx:pt>
          <cx:pt idx="1292">0.082000000000000003</cx:pt>
          <cx:pt idx="1293">0.082000000000000003</cx:pt>
          <cx:pt idx="1294">0.082000000000000003</cx:pt>
          <cx:pt idx="1295">0.082000000000000003</cx:pt>
          <cx:pt idx="1296">0.082000000000000003</cx:pt>
          <cx:pt idx="1297">0.082000000000000003</cx:pt>
          <cx:pt idx="1298">0.082000000000000003</cx:pt>
          <cx:pt idx="1299">0.082000000000000003</cx:pt>
          <cx:pt idx="1300">0.082000000000000003</cx:pt>
          <cx:pt idx="1301">0.083000000000000004</cx:pt>
          <cx:pt idx="1302">0.083000000000000004</cx:pt>
          <cx:pt idx="1303">0.083000000000000004</cx:pt>
          <cx:pt idx="1304">0.083000000000000004</cx:pt>
          <cx:pt idx="1305">0.084000000000000005</cx:pt>
          <cx:pt idx="1306">0.084000000000000005</cx:pt>
          <cx:pt idx="1307">0.084000000000000005</cx:pt>
          <cx:pt idx="1308">0.085000000000000006</cx:pt>
          <cx:pt idx="1309">0.085000000000000006</cx:pt>
          <cx:pt idx="1310">0.085000000000000006</cx:pt>
          <cx:pt idx="1311">0.085000000000000006</cx:pt>
          <cx:pt idx="1312">0.085000000000000006</cx:pt>
          <cx:pt idx="1313">0.085000000000000006</cx:pt>
          <cx:pt idx="1314">0.085000000000000006</cx:pt>
          <cx:pt idx="1315">0.085000000000000006</cx:pt>
          <cx:pt idx="1316">0.085000000000000006</cx:pt>
          <cx:pt idx="1317">0.085000000000000006</cx:pt>
          <cx:pt idx="1318">0.085000000000000006</cx:pt>
          <cx:pt idx="1319">0.085000000000000006</cx:pt>
          <cx:pt idx="1320">0.085000000000000006</cx:pt>
          <cx:pt idx="1321">0.085000000000000006</cx:pt>
          <cx:pt idx="1322">0.085999999999999993</cx:pt>
          <cx:pt idx="1323">0.086999999999999994</cx:pt>
          <cx:pt idx="1324">0.086999999999999994</cx:pt>
          <cx:pt idx="1325">0.086999999999999994</cx:pt>
          <cx:pt idx="1326">0.086999999999999994</cx:pt>
          <cx:pt idx="1327">0.086999999999999994</cx:pt>
          <cx:pt idx="1328">0.086999999999999994</cx:pt>
          <cx:pt idx="1329">0.086999999999999994</cx:pt>
          <cx:pt idx="1330">0.086999999999999994</cx:pt>
          <cx:pt idx="1331">0.087999999999999995</cx:pt>
          <cx:pt idx="1332">0.087999999999999995</cx:pt>
          <cx:pt idx="1333">0.087999999999999995</cx:pt>
          <cx:pt idx="1334">0.087999999999999995</cx:pt>
          <cx:pt idx="1335">0.088999999999999996</cx:pt>
          <cx:pt idx="1336">0.088999999999999996</cx:pt>
          <cx:pt idx="1337">0.089999999999999997</cx:pt>
          <cx:pt idx="1338">0.089999999999999997</cx:pt>
          <cx:pt idx="1339">0.089999999999999997</cx:pt>
          <cx:pt idx="1340">0.089999999999999997</cx:pt>
          <cx:pt idx="1341">0.089999999999999997</cx:pt>
          <cx:pt idx="1342">0.089999999999999997</cx:pt>
          <cx:pt idx="1343">0.089999999999999997</cx:pt>
          <cx:pt idx="1344">0.089999999999999997</cx:pt>
          <cx:pt idx="1345">0.089999999999999997</cx:pt>
          <cx:pt idx="1346">0.089999999999999997</cx:pt>
          <cx:pt idx="1347">0.089999999999999997</cx:pt>
          <cx:pt idx="1348">0.089999999999999997</cx:pt>
          <cx:pt idx="1349">0.089999999999999997</cx:pt>
          <cx:pt idx="1350">0.090999999999999998</cx:pt>
          <cx:pt idx="1351">0.090999999999999998</cx:pt>
          <cx:pt idx="1352">0.090999999999999998</cx:pt>
          <cx:pt idx="1353">0.091999999999999998</cx:pt>
          <cx:pt idx="1354">0.091999999999999998</cx:pt>
          <cx:pt idx="1355">0.091999999999999998</cx:pt>
          <cx:pt idx="1356">0.091999999999999998</cx:pt>
          <cx:pt idx="1357">0.091999999999999998</cx:pt>
          <cx:pt idx="1358">0.091999999999999998</cx:pt>
          <cx:pt idx="1359">0.091999999999999998</cx:pt>
          <cx:pt idx="1360">0.091999999999999998</cx:pt>
          <cx:pt idx="1361">0.091999999999999998</cx:pt>
          <cx:pt idx="1362">0.092999999999999999</cx:pt>
          <cx:pt idx="1363">0.092999999999999999</cx:pt>
          <cx:pt idx="1364">0.094</cx:pt>
          <cx:pt idx="1365">0.095000000000000001</cx:pt>
          <cx:pt idx="1366">0.095000000000000001</cx:pt>
          <cx:pt idx="1367">0.095000000000000001</cx:pt>
          <cx:pt idx="1368">0.095000000000000001</cx:pt>
          <cx:pt idx="1369">0.095000000000000001</cx:pt>
          <cx:pt idx="1370">0.095000000000000001</cx:pt>
          <cx:pt idx="1371">0.095000000000000001</cx:pt>
          <cx:pt idx="1372">0.095000000000000001</cx:pt>
          <cx:pt idx="1373">0.096000000000000002</cx:pt>
          <cx:pt idx="1374">0.097000000000000003</cx:pt>
          <cx:pt idx="1375">0.097000000000000003</cx:pt>
          <cx:pt idx="1376">0.098000000000000004</cx:pt>
          <cx:pt idx="1377">0.099000000000000005</cx:pt>
          <cx:pt idx="1378">0.099000000000000005</cx:pt>
          <cx:pt idx="1379">0.099000000000000005</cx:pt>
          <cx:pt idx="1380">0.099000000000000005</cx:pt>
          <cx:pt idx="1381">0.099000000000000005</cx:pt>
          <cx:pt idx="1382">0.099000000000000005</cx:pt>
          <cx:pt idx="1383">0.099000000000000005</cx:pt>
          <cx:pt idx="1384">0.099000000000000005</cx:pt>
          <cx:pt idx="1385">0.099000000000000005</cx:pt>
          <cx:pt idx="1386">0.099000000000000005</cx:pt>
          <cx:pt idx="1387">0.099000000000000005</cx:pt>
          <cx:pt idx="1388">0.099000000000000005</cx:pt>
          <cx:pt idx="1389">0.099000000000000005</cx:pt>
          <cx:pt idx="1390">0.099000000000000005</cx:pt>
          <cx:pt idx="1391">0.099000000000000005</cx:pt>
          <cx:pt idx="1392">0.099000000000000005</cx:pt>
          <cx:pt idx="1393">0.099000000000000005</cx:pt>
          <cx:pt idx="1394">0.099000000000000005</cx:pt>
          <cx:pt idx="1395">0.099000000000000005</cx:pt>
          <cx:pt idx="1396">0.099000000000000005</cx:pt>
          <cx:pt idx="1397">0.099000000000000005</cx:pt>
          <cx:pt idx="1398">0.099000000000000005</cx:pt>
          <cx:pt idx="1399">0.099000000000000005</cx:pt>
          <cx:pt idx="1400">0.099000000000000005</cx:pt>
          <cx:pt idx="1401">0.099000000000000005</cx:pt>
          <cx:pt idx="1402">0.10000000000000001</cx:pt>
          <cx:pt idx="1403">0.12</cx:pt>
          <cx:pt idx="1404">0.125</cx:pt>
        </cx:lvl>
      </cx:numDim>
    </cx:data>
  </cx:chartData>
  <cx:chart>
    <cx:title pos="t" align="ctr" overlay="0">
      <cx:tx>
        <cx:txData>
          <cx:v>Alcohol Content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Alcohol Content</a:t>
          </a:r>
        </a:p>
      </cx:txPr>
    </cx:title>
    <cx:plotArea>
      <cx:plotAreaRegion>
        <cx:series layoutId="boxWhisker" uniqueId="{84317930-168A-403F-8CF8-38638D028D12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FC-0B66-4BDC-874B-3F2930D0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C5D-F50A-4729-A2F7-7C956DA2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0B2D-52B2-41D6-ABAC-A7B52E0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BEF6-71E3-437D-9FB6-7682434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F9F-84F3-4FE0-BC2B-63A73BA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65BB-0B46-4BC4-BCE2-CC7E8DFF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CCF7B-8DA0-4740-83C4-ECEE7085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B97E-B50C-41D5-BF9E-1E139595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AAB-C00D-48DF-8CE5-25629617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8135-F12B-430A-8206-250D3BB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A74F-B6A9-499E-B7AF-8F32C825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C3B5-24B2-4D40-9E24-78885EE0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4B9-2C85-4EF5-994A-293AACC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FA1F-E107-4742-A17F-1063DBA8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D71F-C044-4F1B-978B-6704C34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A3B-5209-4B9A-9FAC-A9D3168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7A02-5B7A-4E2F-9672-62BAECBA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F580-377F-4363-AF5A-826F6B5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1C23-4AE7-4A42-81DB-E9493BD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73F3-73DF-4E09-BDF0-279D527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54A9-25B3-4D43-8116-A6FDE50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72ED-6D90-422A-83AB-4435860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D4DD-F970-435E-9DA0-AF19857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115-F1FA-4F82-8138-1A46A9A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3B44-46F6-4265-A120-73ED0C4E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ED0-B3DC-4747-9DCD-5E8F7AE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4B52-7949-4E5C-812B-1D84D8FB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6A40-220E-4B6B-97E9-90B766FD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4F1B-9714-4A4B-B381-CBF98A3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F12C-53A5-40A3-81CF-1C95B536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92DE-7DFC-4952-A3A0-30E186D6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65A-DF4E-45F7-8502-155E6217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CC2A-BCCD-4654-BB44-BC8A89C3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E42D-2E31-463B-AF8E-60DD17BF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E08F9-A2F1-4B1C-907B-3ED1C4EB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926E2-EFA2-450B-9C59-F42FD069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8BF25-5B00-4B14-8589-5203047E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149A-F548-4A56-BE25-8A6B964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84B17-146E-496B-8B54-35012D9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4FB-8335-44AE-B150-DBD4C832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FD79-FBC7-4E90-96D3-F618DB9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2B07-CF0B-4AB7-AB7E-D349D4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3235-BCF4-4D8A-9345-B785409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E8F0-3ABE-43D3-8C2C-862E3D8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623D-134E-4D1C-AA16-888BB5F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DF8C-FC8B-4502-A315-191C8EC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0C3B-3B26-4F41-A831-CD9CF6A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166B-F790-48C9-9EF3-FF458F7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9BA2-0B01-4125-9CA6-6408C8F7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6CEC-0155-4C0D-AF40-4019239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AB01-B86D-43F5-AC1C-51DA8CC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E853-AAD5-4A6C-AE07-85DAA08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CD3-C51B-4597-A373-2C4C1B7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432D-D212-4A1E-9053-1E8ECC27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727D-970B-4AC2-9D95-07AF161F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26D0-938D-4359-94C2-130E9A1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D80A-354B-4E44-B317-782B734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B166-D259-48BA-A1B6-456184D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F9CA-B034-4B9E-BA28-6DA5DE73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C30C-806A-41BB-BBAB-B5510CBF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1BA7-6E02-4374-9568-534E5E9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6B95-B4B9-4140-9CBF-7894257941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577E-BFA3-44AF-A579-0713AAB1E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E32-75FE-4531-B722-6649484B8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C29-1585-47A9-93CA-51073CF3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1</a:t>
            </a: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Bitterness &amp; Concentration Across US Breweries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SMU - DDS 6306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7895-33A8-4A27-823D-A9571B2B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4"/>
            <a:ext cx="9144000" cy="1655762"/>
          </a:xfrm>
        </p:spPr>
        <p:txBody>
          <a:bodyPr>
            <a:normAutofit/>
          </a:bodyPr>
          <a:lstStyle/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Fabio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Savorgnan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Jeremy Otsap</a:t>
            </a:r>
          </a:p>
        </p:txBody>
      </p:sp>
    </p:spTree>
    <p:extLst>
      <p:ext uri="{BB962C8B-B14F-4D97-AF65-F5344CB8AC3E}">
        <p14:creationId xmlns:p14="http://schemas.microsoft.com/office/powerpoint/2010/main" val="324485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6658377" y="412241"/>
            <a:ext cx="491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state population and number of breweries</a:t>
            </a:r>
          </a:p>
          <a:p>
            <a:endParaRPr lang="en-US" dirty="0"/>
          </a:p>
          <a:p>
            <a:r>
              <a:rPr lang="en-US" dirty="0"/>
              <a:t>There appears to be a moderate correlation of 62.1%</a:t>
            </a:r>
          </a:p>
          <a:p>
            <a:endParaRPr lang="en-US" dirty="0"/>
          </a:p>
          <a:p>
            <a:r>
              <a:rPr lang="en-US" dirty="0"/>
              <a:t>The R-squared value is 38.57% which means that almost 39% of the brewery density can be explained by the respective state’s total population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5FEC4C-77ED-4850-9987-3BF4E4328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51066"/>
              </p:ext>
            </p:extLst>
          </p:nvPr>
        </p:nvGraphicFramePr>
        <p:xfrm>
          <a:off x="361681" y="1708771"/>
          <a:ext cx="5601237" cy="478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57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5962918" y="55379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number of breweries and median alcohol content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E9B0F3-D31D-4DB9-8E03-0CEC8054E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61804"/>
              </p:ext>
            </p:extLst>
          </p:nvPr>
        </p:nvGraphicFramePr>
        <p:xfrm>
          <a:off x="838199" y="1889436"/>
          <a:ext cx="5428214" cy="485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1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0B4DC-DA39-47DC-A5D6-51363B3E06B3}"/>
              </a:ext>
            </a:extLst>
          </p:cNvPr>
          <p:cNvSpPr/>
          <p:nvPr/>
        </p:nvSpPr>
        <p:spPr>
          <a:xfrm>
            <a:off x="838200" y="1036948"/>
            <a:ext cx="5428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2018 Census Data on </a:t>
            </a:r>
            <a:r>
              <a:rPr lang="en-US" dirty="0">
                <a:hlinkClick r:id="rId2"/>
              </a:rPr>
              <a:t>https://www.census.gov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223D-55DF-48AB-8ADA-C09B529874FC}"/>
              </a:ext>
            </a:extLst>
          </p:cNvPr>
          <p:cNvSpPr txBox="1"/>
          <p:nvPr/>
        </p:nvSpPr>
        <p:spPr>
          <a:xfrm>
            <a:off x="5962918" y="553792"/>
            <a:ext cx="49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Examining correlation between population and median alcohol content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D37219-737A-4FE7-99E7-DDD2CF8F3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28692"/>
              </p:ext>
            </p:extLst>
          </p:nvPr>
        </p:nvGraphicFramePr>
        <p:xfrm>
          <a:off x="477390" y="1820921"/>
          <a:ext cx="5789024" cy="467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10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0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26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DA3B-1A7D-4F9F-A5FF-880BD0E223A5}"/>
              </a:ext>
            </a:extLst>
          </p:cNvPr>
          <p:cNvSpPr txBox="1"/>
          <p:nvPr/>
        </p:nvSpPr>
        <p:spPr>
          <a:xfrm>
            <a:off x="7070503" y="2184003"/>
            <a:ext cx="49712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Beer Data Set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beer.</a:t>
            </a:r>
          </a:p>
          <a:p>
            <a:pPr lvl="0"/>
            <a:r>
              <a:rPr lang="en-US" b="1" dirty="0" err="1"/>
              <a:t>Beer_ID</a:t>
            </a:r>
            <a:r>
              <a:rPr lang="en-US" dirty="0"/>
              <a:t>: Unique identifier of the beer.</a:t>
            </a:r>
          </a:p>
          <a:p>
            <a:pPr lvl="0"/>
            <a:r>
              <a:rPr lang="en-US" b="1" dirty="0"/>
              <a:t>ABV</a:t>
            </a:r>
            <a:r>
              <a:rPr lang="en-US" dirty="0"/>
              <a:t>: Alcohol by volume of the beer.</a:t>
            </a:r>
          </a:p>
          <a:p>
            <a:pPr lvl="0"/>
            <a:r>
              <a:rPr lang="en-US" b="1" dirty="0"/>
              <a:t>IBU</a:t>
            </a:r>
            <a:r>
              <a:rPr lang="en-US" dirty="0"/>
              <a:t>: International Bitterness Units of the beer.</a:t>
            </a:r>
          </a:p>
          <a:p>
            <a:pPr lvl="0"/>
            <a:r>
              <a:rPr lang="en-US" b="1" dirty="0" err="1"/>
              <a:t>Brewery_ID</a:t>
            </a:r>
            <a:r>
              <a:rPr lang="en-US" dirty="0"/>
              <a:t>: Brewery id associated with the beer.</a:t>
            </a:r>
          </a:p>
          <a:p>
            <a:pPr lvl="0"/>
            <a:r>
              <a:rPr lang="en-US" b="1" dirty="0"/>
              <a:t>Style</a:t>
            </a:r>
            <a:r>
              <a:rPr lang="en-US" dirty="0"/>
              <a:t>: Style of the beer.</a:t>
            </a:r>
          </a:p>
          <a:p>
            <a:pPr lvl="0"/>
            <a:r>
              <a:rPr lang="en-US" b="1" dirty="0"/>
              <a:t>Ounces</a:t>
            </a:r>
            <a:r>
              <a:rPr lang="en-US" dirty="0"/>
              <a:t>: Ounces of beer.</a:t>
            </a:r>
          </a:p>
          <a:p>
            <a:endParaRPr lang="en-US" dirty="0"/>
          </a:p>
          <a:p>
            <a:r>
              <a:rPr lang="en-US" sz="2000" dirty="0">
                <a:latin typeface="Impact" panose="020B0806030902050204" pitchFamily="34" charset="0"/>
              </a:rPr>
              <a:t>Brewery Data Set</a:t>
            </a:r>
          </a:p>
          <a:p>
            <a:pPr lvl="0"/>
            <a:r>
              <a:rPr lang="en-US" b="1" dirty="0" err="1"/>
              <a:t>Brew_ID</a:t>
            </a:r>
            <a:r>
              <a:rPr lang="en-US" dirty="0"/>
              <a:t>: Unique identifier of the brewery.</a:t>
            </a:r>
          </a:p>
          <a:p>
            <a:pPr lvl="0"/>
            <a:r>
              <a:rPr lang="en-US" b="1" dirty="0"/>
              <a:t>Name</a:t>
            </a:r>
            <a:r>
              <a:rPr lang="en-US" dirty="0"/>
              <a:t>: Name of the brewery.</a:t>
            </a:r>
          </a:p>
          <a:p>
            <a:pPr lvl="0"/>
            <a:r>
              <a:rPr lang="en-US" b="1" dirty="0"/>
              <a:t>City</a:t>
            </a:r>
            <a:r>
              <a:rPr lang="en-US" dirty="0"/>
              <a:t>: City where the brewery is located.</a:t>
            </a:r>
          </a:p>
          <a:p>
            <a:pPr lvl="0"/>
            <a:r>
              <a:rPr lang="en-US" b="1" dirty="0"/>
              <a:t>State</a:t>
            </a:r>
            <a:r>
              <a:rPr lang="en-US" dirty="0"/>
              <a:t>: U.S. State where the brewery is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B5DB6-FC6D-4F0E-AF07-9EA78D93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514" cy="4687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0"/>
            <a:ext cx="4893972" cy="6718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Breweries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5EC32-6008-4590-8979-D7C1D5EB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" y="4198513"/>
            <a:ext cx="12192000" cy="265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11D94-55A7-483F-B598-1FD434C305E6}"/>
              </a:ext>
            </a:extLst>
          </p:cNvPr>
          <p:cNvSpPr txBox="1"/>
          <p:nvPr/>
        </p:nvSpPr>
        <p:spPr>
          <a:xfrm>
            <a:off x="206062" y="1558005"/>
            <a:ext cx="1648495" cy="1754326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>
                <a:solidFill>
                  <a:srgbClr val="00B050"/>
                </a:solidFill>
              </a:rPr>
              <a:t>Top 5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Colorado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California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Oregon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544C-633C-4CAF-A629-E88F9584B4C2}"/>
              </a:ext>
            </a:extLst>
          </p:cNvPr>
          <p:cNvSpPr txBox="1"/>
          <p:nvPr/>
        </p:nvSpPr>
        <p:spPr>
          <a:xfrm>
            <a:off x="1854557" y="1558005"/>
            <a:ext cx="2897747" cy="2185214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u="sng" cap="all" dirty="0" err="1">
                <a:solidFill>
                  <a:schemeClr val="accent2">
                    <a:lumMod val="75000"/>
                  </a:schemeClr>
                </a:solidFill>
              </a:rPr>
              <a:t>BOTToM</a:t>
            </a:r>
            <a:r>
              <a:rPr lang="en-US" b="1" u="sng" cap="all" dirty="0">
                <a:solidFill>
                  <a:schemeClr val="accent2">
                    <a:lumMod val="75000"/>
                  </a:schemeClr>
                </a:solidFill>
              </a:rPr>
              <a:t> 4 States**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North Dakota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West Virginia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**Each of these have only 1 brewery in the entire state</a:t>
            </a:r>
          </a:p>
        </p:txBody>
      </p:sp>
    </p:spTree>
    <p:extLst>
      <p:ext uri="{BB962C8B-B14F-4D97-AF65-F5344CB8AC3E}">
        <p14:creationId xmlns:p14="http://schemas.microsoft.com/office/powerpoint/2010/main" val="383097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Combined 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3F0C16-F934-4A51-9EF4-73A893D1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4602"/>
              </p:ext>
            </p:extLst>
          </p:nvPr>
        </p:nvGraphicFramePr>
        <p:xfrm>
          <a:off x="334851" y="1709102"/>
          <a:ext cx="11041129" cy="209261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76983">
                  <a:extLst>
                    <a:ext uri="{9D8B030D-6E8A-4147-A177-3AD203B41FA5}">
                      <a16:colId xmlns:a16="http://schemas.microsoft.com/office/drawing/2014/main" val="1616974116"/>
                    </a:ext>
                  </a:extLst>
                </a:gridCol>
                <a:gridCol w="1416820">
                  <a:extLst>
                    <a:ext uri="{9D8B030D-6E8A-4147-A177-3AD203B41FA5}">
                      <a16:colId xmlns:a16="http://schemas.microsoft.com/office/drawing/2014/main" val="2827426112"/>
                    </a:ext>
                  </a:extLst>
                </a:gridCol>
                <a:gridCol w="655459">
                  <a:extLst>
                    <a:ext uri="{9D8B030D-6E8A-4147-A177-3AD203B41FA5}">
                      <a16:colId xmlns:a16="http://schemas.microsoft.com/office/drawing/2014/main" val="3922139866"/>
                    </a:ext>
                  </a:extLst>
                </a:gridCol>
                <a:gridCol w="490318">
                  <a:extLst>
                    <a:ext uri="{9D8B030D-6E8A-4147-A177-3AD203B41FA5}">
                      <a16:colId xmlns:a16="http://schemas.microsoft.com/office/drawing/2014/main" val="3895212186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380855327"/>
                    </a:ext>
                  </a:extLst>
                </a:gridCol>
                <a:gridCol w="2106750">
                  <a:extLst>
                    <a:ext uri="{9D8B030D-6E8A-4147-A177-3AD203B41FA5}">
                      <a16:colId xmlns:a16="http://schemas.microsoft.com/office/drawing/2014/main" val="2187239850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233872346"/>
                    </a:ext>
                  </a:extLst>
                </a:gridCol>
                <a:gridCol w="1762544">
                  <a:extLst>
                    <a:ext uri="{9D8B030D-6E8A-4147-A177-3AD203B41FA5}">
                      <a16:colId xmlns:a16="http://schemas.microsoft.com/office/drawing/2014/main" val="1293860443"/>
                    </a:ext>
                  </a:extLst>
                </a:gridCol>
                <a:gridCol w="1847268">
                  <a:extLst>
                    <a:ext uri="{9D8B030D-6E8A-4147-A177-3AD203B41FA5}">
                      <a16:colId xmlns:a16="http://schemas.microsoft.com/office/drawing/2014/main" val="1004536609"/>
                    </a:ext>
                  </a:extLst>
                </a:gridCol>
                <a:gridCol w="628329">
                  <a:extLst>
                    <a:ext uri="{9D8B030D-6E8A-4147-A177-3AD203B41FA5}">
                      <a16:colId xmlns:a16="http://schemas.microsoft.com/office/drawing/2014/main" val="4039480288"/>
                    </a:ext>
                  </a:extLst>
                </a:gridCol>
              </a:tblGrid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9574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Get Together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2969664727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Maggie's Leap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3882950916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Wall's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Brown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897212084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Pumpkin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368430161"/>
                  </a:ext>
                </a:extLst>
              </a:tr>
              <a:tr h="233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Stronghold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Porter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781193316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Parapet ESB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Extra Special / Strong Bitter (ESB)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NorthGate Brewing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Minneapolis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MN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6" marR="4466" marT="4466" marB="0" anchor="b"/>
                </a:tc>
                <a:extLst>
                  <a:ext uri="{0D108BD9-81ED-4DB2-BD59-A6C34878D82A}">
                    <a16:rowId xmlns:a16="http://schemas.microsoft.com/office/drawing/2014/main" val="11345204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CB1DB-1CF1-4635-A55F-AE686B79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80892"/>
              </p:ext>
            </p:extLst>
          </p:nvPr>
        </p:nvGraphicFramePr>
        <p:xfrm>
          <a:off x="493332" y="4628421"/>
          <a:ext cx="10878713" cy="174022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84708">
                  <a:extLst>
                    <a:ext uri="{9D8B030D-6E8A-4147-A177-3AD203B41FA5}">
                      <a16:colId xmlns:a16="http://schemas.microsoft.com/office/drawing/2014/main" val="3654816195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874445988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1938486537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102796178"/>
                    </a:ext>
                  </a:extLst>
                </a:gridCol>
                <a:gridCol w="463640">
                  <a:extLst>
                    <a:ext uri="{9D8B030D-6E8A-4147-A177-3AD203B41FA5}">
                      <a16:colId xmlns:a16="http://schemas.microsoft.com/office/drawing/2014/main" val="3110709937"/>
                    </a:ext>
                  </a:extLst>
                </a:gridCol>
                <a:gridCol w="1561880">
                  <a:extLst>
                    <a:ext uri="{9D8B030D-6E8A-4147-A177-3AD203B41FA5}">
                      <a16:colId xmlns:a16="http://schemas.microsoft.com/office/drawing/2014/main" val="1065269984"/>
                    </a:ext>
                  </a:extLst>
                </a:gridCol>
                <a:gridCol w="790475">
                  <a:extLst>
                    <a:ext uri="{9D8B030D-6E8A-4147-A177-3AD203B41FA5}">
                      <a16:colId xmlns:a16="http://schemas.microsoft.com/office/drawing/2014/main" val="179002086"/>
                    </a:ext>
                  </a:extLst>
                </a:gridCol>
                <a:gridCol w="2464423">
                  <a:extLst>
                    <a:ext uri="{9D8B030D-6E8A-4147-A177-3AD203B41FA5}">
                      <a16:colId xmlns:a16="http://schemas.microsoft.com/office/drawing/2014/main" val="3399575004"/>
                    </a:ext>
                  </a:extLst>
                </a:gridCol>
                <a:gridCol w="960970">
                  <a:extLst>
                    <a:ext uri="{9D8B030D-6E8A-4147-A177-3AD203B41FA5}">
                      <a16:colId xmlns:a16="http://schemas.microsoft.com/office/drawing/2014/main" val="2823943448"/>
                    </a:ext>
                  </a:extLst>
                </a:gridCol>
                <a:gridCol w="571536">
                  <a:extLst>
                    <a:ext uri="{9D8B030D-6E8A-4147-A177-3AD203B41FA5}">
                      <a16:colId xmlns:a16="http://schemas.microsoft.com/office/drawing/2014/main" val="22546044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Beer_ID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IBU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Ounces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Brewery_Name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818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Pilsner Ukiah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German </a:t>
                      </a:r>
                      <a:r>
                        <a:rPr lang="en-US" sz="1400" u="none" strike="noStrike" dirty="0" err="1">
                          <a:effectLst/>
                        </a:rPr>
                        <a:t>Pilsener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Ukiah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Ukiah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59604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Heinnieweisse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Weissebier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Hefeweizen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2510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Snapperhead</a:t>
                      </a:r>
                      <a:r>
                        <a:rPr lang="en-US" sz="1400" u="none" strike="noStrike" dirty="0">
                          <a:effectLst/>
                        </a:rPr>
                        <a:t> IPA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American IPA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68613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Moo Thunder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Milk / Sweet Stout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Butternuts Beer and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12405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Porkslap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American Pale Ale (APA)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Butternuts Beer and 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Garrattsville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767297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Urban Wilderness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 Pale 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Sleeping Lady Brewing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Anchorage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825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Missing Values In Data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D2DFB4-649E-4EE1-92FB-E9C18C715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04990"/>
              </p:ext>
            </p:extLst>
          </p:nvPr>
        </p:nvGraphicFramePr>
        <p:xfrm>
          <a:off x="360608" y="1150537"/>
          <a:ext cx="11153105" cy="11204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40504">
                  <a:extLst>
                    <a:ext uri="{9D8B030D-6E8A-4147-A177-3AD203B41FA5}">
                      <a16:colId xmlns:a16="http://schemas.microsoft.com/office/drawing/2014/main" val="1377474288"/>
                    </a:ext>
                  </a:extLst>
                </a:gridCol>
                <a:gridCol w="1351181">
                  <a:extLst>
                    <a:ext uri="{9D8B030D-6E8A-4147-A177-3AD203B41FA5}">
                      <a16:colId xmlns:a16="http://schemas.microsoft.com/office/drawing/2014/main" val="2196156550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3951739484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1715922604"/>
                    </a:ext>
                  </a:extLst>
                </a:gridCol>
                <a:gridCol w="915391">
                  <a:extLst>
                    <a:ext uri="{9D8B030D-6E8A-4147-A177-3AD203B41FA5}">
                      <a16:colId xmlns:a16="http://schemas.microsoft.com/office/drawing/2014/main" val="589634685"/>
                    </a:ext>
                  </a:extLst>
                </a:gridCol>
                <a:gridCol w="1162401">
                  <a:extLst>
                    <a:ext uri="{9D8B030D-6E8A-4147-A177-3AD203B41FA5}">
                      <a16:colId xmlns:a16="http://schemas.microsoft.com/office/drawing/2014/main" val="100596990"/>
                    </a:ext>
                  </a:extLst>
                </a:gridCol>
                <a:gridCol w="1075221">
                  <a:extLst>
                    <a:ext uri="{9D8B030D-6E8A-4147-A177-3AD203B41FA5}">
                      <a16:colId xmlns:a16="http://schemas.microsoft.com/office/drawing/2014/main" val="3993920071"/>
                    </a:ext>
                  </a:extLst>
                </a:gridCol>
                <a:gridCol w="1685481">
                  <a:extLst>
                    <a:ext uri="{9D8B030D-6E8A-4147-A177-3AD203B41FA5}">
                      <a16:colId xmlns:a16="http://schemas.microsoft.com/office/drawing/2014/main" val="2602428873"/>
                    </a:ext>
                  </a:extLst>
                </a:gridCol>
                <a:gridCol w="1002570">
                  <a:extLst>
                    <a:ext uri="{9D8B030D-6E8A-4147-A177-3AD203B41FA5}">
                      <a16:colId xmlns:a16="http://schemas.microsoft.com/office/drawing/2014/main" val="2561405079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194886313"/>
                    </a:ext>
                  </a:extLst>
                </a:gridCol>
              </a:tblGrid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Beer_ID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ABV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IBU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Style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Ounces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Brewery_Name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93308"/>
                  </a:ext>
                </a:extLst>
              </a:tr>
              <a:tr h="56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1005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0" marR="4000" marT="4000" marB="0" anchor="b"/>
                </a:tc>
                <a:extLst>
                  <a:ext uri="{0D108BD9-81ED-4DB2-BD59-A6C34878D82A}">
                    <a16:rowId xmlns:a16="http://schemas.microsoft.com/office/drawing/2014/main" val="33360240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70E3A-43C0-41DD-9CB9-64E23CD21632}"/>
              </a:ext>
            </a:extLst>
          </p:cNvPr>
          <p:cNvSpPr txBox="1"/>
          <p:nvPr/>
        </p:nvSpPr>
        <p:spPr>
          <a:xfrm>
            <a:off x="360608" y="3013501"/>
            <a:ext cx="9453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Alcohol by Volume – 62 of 2410 entries were missing. ~2.57%</a:t>
            </a:r>
          </a:p>
          <a:p>
            <a:r>
              <a:rPr lang="en-US" sz="2400" dirty="0"/>
              <a:t>International Bitterness – 1005 of 2410 entries were missing. ~41.7%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NOTE: Bitterness data not available for South Dakota</a:t>
            </a:r>
          </a:p>
        </p:txBody>
      </p:sp>
    </p:spTree>
    <p:extLst>
      <p:ext uri="{BB962C8B-B14F-4D97-AF65-F5344CB8AC3E}">
        <p14:creationId xmlns:p14="http://schemas.microsoft.com/office/powerpoint/2010/main" val="202932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Median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&amp; Bitterness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38746-4DE4-4EF3-8113-C976210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599"/>
            <a:ext cx="12192000" cy="4269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367C2-9DEB-46AB-9BA6-3DA5B1F131C1}"/>
              </a:ext>
            </a:extLst>
          </p:cNvPr>
          <p:cNvSpPr txBox="1"/>
          <p:nvPr/>
        </p:nvSpPr>
        <p:spPr>
          <a:xfrm>
            <a:off x="121278" y="684363"/>
            <a:ext cx="2588652" cy="174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ALCOHOL</a:t>
            </a:r>
          </a:p>
          <a:p>
            <a:r>
              <a:rPr lang="en-US" dirty="0"/>
              <a:t>DC 		6.25%</a:t>
            </a:r>
          </a:p>
          <a:p>
            <a:r>
              <a:rPr lang="en-US" dirty="0"/>
              <a:t>Kentucky		6.25%</a:t>
            </a:r>
          </a:p>
          <a:p>
            <a:r>
              <a:rPr lang="en-US" dirty="0"/>
              <a:t>Michigan		6.2%</a:t>
            </a:r>
          </a:p>
          <a:p>
            <a:r>
              <a:rPr lang="en-US" dirty="0"/>
              <a:t>New Mexico	6.2%</a:t>
            </a:r>
          </a:p>
          <a:p>
            <a:r>
              <a:rPr lang="en-US" dirty="0"/>
              <a:t>West Virginia	6.2%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62712-5169-4080-92FC-B94B119EAA0E}"/>
              </a:ext>
            </a:extLst>
          </p:cNvPr>
          <p:cNvSpPr txBox="1"/>
          <p:nvPr/>
        </p:nvSpPr>
        <p:spPr>
          <a:xfrm>
            <a:off x="2709930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HIGHEST BITTERNESS</a:t>
            </a:r>
          </a:p>
          <a:p>
            <a:r>
              <a:rPr lang="en-US" dirty="0"/>
              <a:t>Maine		61</a:t>
            </a:r>
          </a:p>
          <a:p>
            <a:r>
              <a:rPr lang="en-US" dirty="0"/>
              <a:t>West Virginia	57.5</a:t>
            </a:r>
          </a:p>
          <a:p>
            <a:r>
              <a:rPr lang="en-US" dirty="0"/>
              <a:t>Florida		55</a:t>
            </a:r>
          </a:p>
          <a:p>
            <a:r>
              <a:rPr lang="en-US" dirty="0"/>
              <a:t>Georgia		55</a:t>
            </a:r>
          </a:p>
          <a:p>
            <a:r>
              <a:rPr lang="en-US" dirty="0"/>
              <a:t>Delaware		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7A876-0F16-4214-93D6-3410D3FFBC45}"/>
              </a:ext>
            </a:extLst>
          </p:cNvPr>
          <p:cNvSpPr txBox="1"/>
          <p:nvPr/>
        </p:nvSpPr>
        <p:spPr>
          <a:xfrm>
            <a:off x="5739684" y="684363"/>
            <a:ext cx="294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ALCOHOL</a:t>
            </a:r>
          </a:p>
          <a:p>
            <a:r>
              <a:rPr lang="en-US" dirty="0"/>
              <a:t>Utah		4%</a:t>
            </a:r>
          </a:p>
          <a:p>
            <a:r>
              <a:rPr lang="en-US" dirty="0"/>
              <a:t>New Jersey	4.6%</a:t>
            </a:r>
          </a:p>
          <a:p>
            <a:r>
              <a:rPr lang="en-US" dirty="0"/>
              <a:t>Kansas		5%</a:t>
            </a:r>
          </a:p>
          <a:p>
            <a:r>
              <a:rPr lang="en-US" dirty="0"/>
              <a:t>North Dakota	5%</a:t>
            </a:r>
          </a:p>
          <a:p>
            <a:r>
              <a:rPr lang="en-US" dirty="0"/>
              <a:t>Wyoming		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7D06-F3E5-451B-B298-4E10C0B813C7}"/>
              </a:ext>
            </a:extLst>
          </p:cNvPr>
          <p:cNvSpPr txBox="1"/>
          <p:nvPr/>
        </p:nvSpPr>
        <p:spPr>
          <a:xfrm>
            <a:off x="8688948" y="684363"/>
            <a:ext cx="322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LOWEST BITTERNESS</a:t>
            </a:r>
          </a:p>
          <a:p>
            <a:r>
              <a:rPr lang="en-US" dirty="0"/>
              <a:t>Wisconsin	19</a:t>
            </a:r>
          </a:p>
          <a:p>
            <a:r>
              <a:rPr lang="en-US" dirty="0"/>
              <a:t>Kansas		20</a:t>
            </a:r>
          </a:p>
          <a:p>
            <a:r>
              <a:rPr lang="en-US" dirty="0"/>
              <a:t>Arizona		20.5</a:t>
            </a:r>
          </a:p>
          <a:p>
            <a:r>
              <a:rPr lang="en-US" dirty="0"/>
              <a:t>Wyoming		21</a:t>
            </a:r>
          </a:p>
          <a:p>
            <a:r>
              <a:rPr lang="en-US" dirty="0"/>
              <a:t>Hawaii		22.5</a:t>
            </a:r>
          </a:p>
        </p:txBody>
      </p:sp>
    </p:spTree>
    <p:extLst>
      <p:ext uri="{BB962C8B-B14F-4D97-AF65-F5344CB8AC3E}">
        <p14:creationId xmlns:p14="http://schemas.microsoft.com/office/powerpoint/2010/main" val="39299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97" y="206533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Content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642303"/>
                  </p:ext>
                </p:extLst>
              </p:nvPr>
            </p:nvGraphicFramePr>
            <p:xfrm>
              <a:off x="413197" y="1152858"/>
              <a:ext cx="4774406" cy="53054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EEAA687-4EE5-4675-B68A-344BBDDFD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97" y="1152858"/>
                <a:ext cx="4774406" cy="530542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AD94CE-CF7F-40F3-999D-4586D8D473FC}"/>
              </a:ext>
            </a:extLst>
          </p:cNvPr>
          <p:cNvSpPr txBox="1"/>
          <p:nvPr/>
        </p:nvSpPr>
        <p:spPr>
          <a:xfrm>
            <a:off x="3489958" y="2825996"/>
            <a:ext cx="1697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Max 	12.8%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3</a:t>
            </a:r>
            <a:r>
              <a:rPr lang="en-US" sz="1600" b="1" baseline="30000" dirty="0">
                <a:solidFill>
                  <a:schemeClr val="accent2"/>
                </a:solidFill>
              </a:rPr>
              <a:t>rd</a:t>
            </a:r>
            <a:r>
              <a:rPr lang="en-US" sz="1600" b="1" dirty="0">
                <a:solidFill>
                  <a:schemeClr val="accent2"/>
                </a:solidFill>
              </a:rPr>
              <a:t> Quart	6.7%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Median 	5.6%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1</a:t>
            </a:r>
            <a:r>
              <a:rPr lang="en-US" sz="1600" b="1" baseline="30000" dirty="0">
                <a:solidFill>
                  <a:schemeClr val="accent2"/>
                </a:solidFill>
              </a:rPr>
              <a:t>st</a:t>
            </a:r>
            <a:r>
              <a:rPr lang="en-US" sz="1600" b="1" dirty="0">
                <a:solidFill>
                  <a:schemeClr val="accent2"/>
                </a:solidFill>
              </a:rPr>
              <a:t> Quart	5%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Min	1%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5B355-6337-44EA-8F1C-3FD736843ED8}"/>
              </a:ext>
            </a:extLst>
          </p:cNvPr>
          <p:cNvSpPr txBox="1"/>
          <p:nvPr/>
        </p:nvSpPr>
        <p:spPr>
          <a:xfrm>
            <a:off x="6516709" y="1458376"/>
            <a:ext cx="5149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Highest Alcohol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12.8%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IBU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19.2 Oz </a:t>
            </a:r>
            <a:r>
              <a:rPr lang="en-US" dirty="0" err="1"/>
              <a:t>Quadrupel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Upslope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endParaRPr lang="en-US" dirty="0"/>
          </a:p>
          <a:p>
            <a:r>
              <a:rPr lang="en-US" sz="2000" b="1" cap="all" dirty="0"/>
              <a:t>Highest Bitterness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Bitter Bitch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8.2%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of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Oz American Double / Imperial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by: Astoria Brewing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</a:t>
            </a:r>
          </a:p>
        </p:txBody>
      </p:sp>
    </p:spTree>
    <p:extLst>
      <p:ext uri="{BB962C8B-B14F-4D97-AF65-F5344CB8AC3E}">
        <p14:creationId xmlns:p14="http://schemas.microsoft.com/office/powerpoint/2010/main" val="38008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0" y="339367"/>
            <a:ext cx="10515600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Correlation Between Bitterness &amp; Alcohol Content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A3AFF5-31B9-4B11-9C85-5AE95F478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21701"/>
              </p:ext>
            </p:extLst>
          </p:nvPr>
        </p:nvGraphicFramePr>
        <p:xfrm>
          <a:off x="556417" y="1203557"/>
          <a:ext cx="5539583" cy="501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31A44-CFFC-401F-B838-9E89A282396D}"/>
              </a:ext>
            </a:extLst>
          </p:cNvPr>
          <p:cNvSpPr txBox="1"/>
          <p:nvPr/>
        </p:nvSpPr>
        <p:spPr>
          <a:xfrm>
            <a:off x="6730284" y="1519707"/>
            <a:ext cx="4159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67.06%</a:t>
            </a:r>
          </a:p>
          <a:p>
            <a:r>
              <a:rPr lang="en-US" dirty="0"/>
              <a:t>R-squared: 44.97%</a:t>
            </a:r>
          </a:p>
          <a:p>
            <a:endParaRPr lang="en-US" dirty="0"/>
          </a:p>
          <a:p>
            <a:r>
              <a:rPr lang="en-US" dirty="0"/>
              <a:t>This shows a moderate correlation between the bitterness and strength of the alcohol.</a:t>
            </a:r>
          </a:p>
          <a:p>
            <a:endParaRPr lang="en-US" dirty="0"/>
          </a:p>
          <a:p>
            <a:r>
              <a:rPr lang="en-US" dirty="0"/>
              <a:t>About 45% of the bitterness of a particular beer is accounted for by its alcohol content</a:t>
            </a:r>
          </a:p>
        </p:txBody>
      </p:sp>
    </p:spTree>
    <p:extLst>
      <p:ext uri="{BB962C8B-B14F-4D97-AF65-F5344CB8AC3E}">
        <p14:creationId xmlns:p14="http://schemas.microsoft.com/office/powerpoint/2010/main" val="918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Segoe UI Light</vt:lpstr>
      <vt:lpstr>Office Theme</vt:lpstr>
      <vt:lpstr>Case Study 1  Bitterness &amp; Concentration Across US Breweries  SMU - DDS 6306</vt:lpstr>
      <vt:lpstr>Intro</vt:lpstr>
      <vt:lpstr>Overview</vt:lpstr>
      <vt:lpstr>Breweries Per State</vt:lpstr>
      <vt:lpstr>Combined Data Set</vt:lpstr>
      <vt:lpstr>Missing Values In Data Set</vt:lpstr>
      <vt:lpstr> Median Alcohol &amp; Bitterness By State</vt:lpstr>
      <vt:lpstr>Alcohol Content</vt:lpstr>
      <vt:lpstr>Correlation Between Bitterness &amp; Alcohol Content</vt:lpstr>
      <vt:lpstr>Additional Analysis</vt:lpstr>
      <vt:lpstr>Additional Analysis</vt:lpstr>
      <vt:lpstr>Additional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Bitterness &amp; Concentration Across US Breweries  SMU - DDS 6306</dc:title>
  <dc:creator>Otsap, Jeremy</dc:creator>
  <cp:lastModifiedBy>Otsap, Jeremy</cp:lastModifiedBy>
  <cp:revision>1</cp:revision>
  <dcterms:created xsi:type="dcterms:W3CDTF">2019-06-20T03:08:18Z</dcterms:created>
  <dcterms:modified xsi:type="dcterms:W3CDTF">2019-06-20T09:49:13Z</dcterms:modified>
</cp:coreProperties>
</file>