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6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9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7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856F1DB-80F3-DC4F-B420-92E373773E60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090085F-8F2A-374F-A62F-80E8BE6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4DD0-0F6E-5D41-BC03-F36FEC602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API_Presentation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E2A48-C36F-C645-96CF-C4A486422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Fabio </a:t>
            </a:r>
            <a:r>
              <a:rPr lang="en-US" dirty="0" err="1"/>
              <a:t>Savorgnan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0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5E0D-4D4F-5049-B240-537CACEC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97A1-A86A-974F-B23D-61E72666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install.packages("httr")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install.packages("jsonlite")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#Install NY times API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install.packages("rtimes")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#NY times API key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Sys.setenv(NYTIMES_AS_KEY = "ULAGIigdFMCFsmJgB5cxcwKmCjnISU6W")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#Install other packages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install.packages("devtools")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devtools::install_github("ropengov/rtimes")</a:t>
            </a:r>
          </a:p>
          <a:p>
            <a:pPr>
              <a:lnSpc>
                <a:spcPct val="90000"/>
              </a:lnSpc>
            </a:pP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#Call library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rgbClr val="404040"/>
                </a:solidFill>
              </a:rPr>
              <a:t>library("rtimes")</a:t>
            </a:r>
          </a:p>
        </p:txBody>
      </p:sp>
    </p:spTree>
    <p:extLst>
      <p:ext uri="{BB962C8B-B14F-4D97-AF65-F5344CB8AC3E}">
        <p14:creationId xmlns:p14="http://schemas.microsoft.com/office/powerpoint/2010/main" val="83194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CFC07-C2A3-2C4D-810B-9486401C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0298-1B88-754C-A7C0-53A759C7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#Article search API</a:t>
            </a:r>
          </a:p>
          <a:p>
            <a:r>
              <a:rPr lang="en-US">
                <a:solidFill>
                  <a:srgbClr val="404040"/>
                </a:solidFill>
              </a:rPr>
              <a:t>res &lt;- as_search(q="bailout", begin_date = "20091001", end_date = '20091201')</a:t>
            </a:r>
          </a:p>
          <a:p>
            <a:r>
              <a:rPr lang="en-US">
                <a:solidFill>
                  <a:srgbClr val="404040"/>
                </a:solidFill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65314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C3BE7-684C-5B40-B7BF-3B8C2D12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BA9B-3876-A54D-AAF3-6A9A43BF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$copyright</a:t>
            </a: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</a:rPr>
              <a:t>	[1] "Copyright (c) 2015 The New York Times Company.  All Rights 	Reserved."</a:t>
            </a:r>
          </a:p>
          <a:p>
            <a:endParaRPr lang="en-US">
              <a:solidFill>
                <a:srgbClr val="404040"/>
              </a:solidFill>
            </a:endParaRPr>
          </a:p>
          <a:p>
            <a:r>
              <a:rPr lang="en-US">
                <a:solidFill>
                  <a:srgbClr val="404040"/>
                </a:solidFill>
              </a:rPr>
              <a:t>$meta</a:t>
            </a: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</a:rPr>
              <a:t>	# A tibble: 1 x 3</a:t>
            </a:r>
          </a:p>
          <a:p>
            <a:pPr marL="914400" lvl="2" indent="0">
              <a:buNone/>
            </a:pPr>
            <a:r>
              <a:rPr lang="en-US">
                <a:solidFill>
                  <a:srgbClr val="404040"/>
                </a:solidFill>
              </a:rPr>
              <a:t>  hits offset  time</a:t>
            </a: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</a:rPr>
              <a:t>            &lt;int&gt;  &lt;int&gt; &lt;int&gt;</a:t>
            </a: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</a:rPr>
              <a:t>            1   615      0    24</a:t>
            </a:r>
          </a:p>
        </p:txBody>
      </p:sp>
    </p:spTree>
    <p:extLst>
      <p:ext uri="{BB962C8B-B14F-4D97-AF65-F5344CB8AC3E}">
        <p14:creationId xmlns:p14="http://schemas.microsoft.com/office/powerpoint/2010/main" val="75923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81B50-F7E6-4143-9A93-F345A142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E67A-8984-3D41-B48D-0333EE7A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404040"/>
                </a:solidFill>
              </a:rPr>
              <a:t>$data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404040"/>
                </a:solidFill>
              </a:rPr>
              <a:t># A tibble: 10 x 27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404040"/>
                </a:solidFill>
              </a:rPr>
              <a:t>   web_url snippet lead_paragraph abstract source multimedia keywords pub_date document_type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404040"/>
                </a:solidFill>
              </a:rPr>
              <a:t>   &lt;chr&gt;   &lt;chr&gt;   &lt;chr&gt;          &lt;chr&gt;    &lt;chr&gt;  &lt;list&gt;     &lt;list&gt;   &lt;chr&gt;    &lt;chr&gt;       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404040"/>
                </a:solidFill>
              </a:rPr>
              <a:t> 1 https:… ""      Someone shoul… Someone… Inter… &lt;df[,0] [… &lt;df[,0]… 2009-11… article     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404040"/>
                </a:solidFill>
              </a:rPr>
              <a:t> 2 https:… The go… So far, the U… The gov… The N… &lt;df[,0] [… &lt;df[,0]… 2009-11… article     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404040"/>
                </a:solidFill>
              </a:rPr>
              <a:t> 3 https:… The Un… So far, the U… The Uni… The N… &lt;df[,10] … &lt;df[,4]… 2009-11… article     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404040"/>
                </a:solidFill>
              </a:rPr>
              <a:t> 4 https:… ""      The long-awai… The lon… Inter… &lt;df[,0] [… &lt;df[,0]… 2009-11… article      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404040"/>
                </a:solidFill>
              </a:rPr>
              <a:t> 5 https:… Treasu… " Treasury Se… Treasur… The N… &lt;df[,0] [… &lt;df[,0]… 2009-10… article      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4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7A60D-E29F-924A-923D-F349C35F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559A-69A9-C843-A62F-949E05A6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 6 https:… Treasu… Treasury Secr… Treasur… The N… &lt;df[,0] [… &lt;df[,0]… 2009-10… article      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 7 https:… The he… The hedge fun… The hed… The N… &lt;df[,0] [… &lt;df[,0]… 2009-12… article      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 8 https:… The ad… "Colleague St… The adm… The N… &lt;df[,0] [… &lt;df[,0]… 2009-10… article      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 9 https:… The ad… "Colleague St… The adm… The N… &lt;df[,0] [… &lt;df[,0]… 2009-10… article      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10 https:… No oth… "So yesterday… No othe… The N… &lt;df[,0] [… &lt;df[,0]… 2009-10… article      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# … with 18 more variables: news_desk &lt;chr&gt;, section_name &lt;chr&gt;, type_of_material &lt;chr&gt;,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#   `_id` &lt;chr&gt;, word_count &lt;int&gt;, uri &lt;chr&gt;, print_page &lt;chr&gt;, subsection_name &lt;chr&gt;,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#   headline.main &lt;chr&gt;, headline.kicker &lt;chr&gt;, headline.content_kicker &lt;lgl&gt;,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#   headline.print_headline &lt;chr&gt;, headline.name &lt;lgl&gt;, headline.seo &lt;lgl&gt;, headline.sub &lt;lgl&gt;,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#   byline.original &lt;chr&gt;, byline.person &lt;list&gt;, byline.organization &lt;lgl&gt;</a:t>
            </a:r>
          </a:p>
          <a:p>
            <a:pPr>
              <a:lnSpc>
                <a:spcPct val="90000"/>
              </a:lnSpc>
            </a:pPr>
            <a:endParaRPr lang="en-US" sz="7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$facets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rgbClr val="40404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3259773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API_Presentation</vt:lpstr>
      <vt:lpstr>Tool</vt:lpstr>
      <vt:lpstr>Search</vt:lpstr>
      <vt:lpstr>Output</vt:lpstr>
      <vt:lpstr>Output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API_Presentation</dc:title>
  <dc:creator>Fabio Savorgnan</dc:creator>
  <cp:lastModifiedBy>Fabio Savorgnan</cp:lastModifiedBy>
  <cp:revision>1</cp:revision>
  <dcterms:created xsi:type="dcterms:W3CDTF">2019-05-30T04:10:42Z</dcterms:created>
  <dcterms:modified xsi:type="dcterms:W3CDTF">2019-05-30T04:11:01Z</dcterms:modified>
</cp:coreProperties>
</file>