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65718D-E48D-4E89-A7FB-11E7F7A10C63}" v="3" dt="2021-04-11T18:36:57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Dupler" userId="0081b09f311a432a" providerId="LiveId" clId="{0365718D-E48D-4E89-A7FB-11E7F7A10C63}"/>
    <pc:docChg chg="modSld">
      <pc:chgData name="Alex Dupler" userId="0081b09f311a432a" providerId="LiveId" clId="{0365718D-E48D-4E89-A7FB-11E7F7A10C63}" dt="2021-04-11T18:37:19.548" v="9" actId="207"/>
      <pc:docMkLst>
        <pc:docMk/>
      </pc:docMkLst>
      <pc:sldChg chg="addSp modSp mod setBg">
        <pc:chgData name="Alex Dupler" userId="0081b09f311a432a" providerId="LiveId" clId="{0365718D-E48D-4E89-A7FB-11E7F7A10C63}" dt="2021-04-11T18:37:19.548" v="9" actId="207"/>
        <pc:sldMkLst>
          <pc:docMk/>
          <pc:sldMk cId="3293327348" sldId="256"/>
        </pc:sldMkLst>
        <pc:spChg chg="mod">
          <ac:chgData name="Alex Dupler" userId="0081b09f311a432a" providerId="LiveId" clId="{0365718D-E48D-4E89-A7FB-11E7F7A10C63}" dt="2021-04-11T18:19:11.749" v="1" actId="207"/>
          <ac:spMkLst>
            <pc:docMk/>
            <pc:sldMk cId="3293327348" sldId="256"/>
            <ac:spMk id="4" creationId="{D8FB4A5F-6A92-409C-8742-35F8DCAD3991}"/>
          </ac:spMkLst>
        </pc:spChg>
        <pc:spChg chg="mod">
          <ac:chgData name="Alex Dupler" userId="0081b09f311a432a" providerId="LiveId" clId="{0365718D-E48D-4E89-A7FB-11E7F7A10C63}" dt="2021-04-11T18:19:11.749" v="1" actId="207"/>
          <ac:spMkLst>
            <pc:docMk/>
            <pc:sldMk cId="3293327348" sldId="256"/>
            <ac:spMk id="6" creationId="{161C47CE-6FB9-4208-A61A-B73BDCC74598}"/>
          </ac:spMkLst>
        </pc:spChg>
        <pc:spChg chg="mod">
          <ac:chgData name="Alex Dupler" userId="0081b09f311a432a" providerId="LiveId" clId="{0365718D-E48D-4E89-A7FB-11E7F7A10C63}" dt="2021-04-11T18:19:11.749" v="1" actId="207"/>
          <ac:spMkLst>
            <pc:docMk/>
            <pc:sldMk cId="3293327348" sldId="256"/>
            <ac:spMk id="8" creationId="{DDD4D377-DE72-4A01-A971-F4CC023C28D5}"/>
          </ac:spMkLst>
        </pc:spChg>
        <pc:picChg chg="add mod">
          <ac:chgData name="Alex Dupler" userId="0081b09f311a432a" providerId="LiveId" clId="{0365718D-E48D-4E89-A7FB-11E7F7A10C63}" dt="2021-04-11T18:37:19.548" v="9" actId="207"/>
          <ac:picMkLst>
            <pc:docMk/>
            <pc:sldMk cId="3293327348" sldId="256"/>
            <ac:picMk id="14" creationId="{BD22FDAD-90CF-447E-8E3C-9AF64983A9B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8077-5D5A-4949-8172-92298F92E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04356-AF0D-4456-8627-941199A09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4F6D9-9312-487F-B14B-D2E54C4B4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DAF0-D298-478A-9CDF-80E4238E6EDC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695CD-5D8C-48EF-8154-B48D549F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6F9A7-2EA7-4889-8789-D0B4320A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5BA1-FEFA-4C26-89F1-474A894C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B61F-D8A5-490A-B494-8F38E749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7D1E3-802B-44A4-80E0-EFFBB7CA2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11975-4A9C-40E7-84DC-6F0C3914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DAF0-D298-478A-9CDF-80E4238E6EDC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6CDE1-3588-49DB-87E5-08FE4BA8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1C3C2-9AF5-49A0-97CD-12A5EF10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5BA1-FEFA-4C26-89F1-474A894C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7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0A32BE-C19C-4865-A19A-EE0D03C44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29CF9-CCD7-4FB5-9F65-8957B01A8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041D8-0DE6-44AA-98F2-27B6EF1C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DAF0-D298-478A-9CDF-80E4238E6EDC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BEBE7-A59C-4AAE-8350-755082C18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362FE-5579-4133-A6DF-A8ECFD1E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5BA1-FEFA-4C26-89F1-474A894C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3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C0058-3E9F-4B4A-8355-70DC643C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A57FD-8DEE-43AF-BAD0-878E651DF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CADA2-D31D-439B-8980-FAC404F09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DAF0-D298-478A-9CDF-80E4238E6EDC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1FD34-BA4D-4E1C-A940-F4783826E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EEF2C-56C0-4DAA-9CFF-E43FF9B6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5BA1-FEFA-4C26-89F1-474A894C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4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5ED2-749D-469D-9D6E-AC30EE65B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985DA-61A8-4A3D-A265-3B90B0749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D9F61-723F-4611-890B-32D13B4E1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DAF0-D298-478A-9CDF-80E4238E6EDC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9F8C1-9B8D-4941-847D-AA510EC57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AAA7D-5CFA-4935-A809-D53F5F32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5BA1-FEFA-4C26-89F1-474A894C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8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67C3-0CD2-4471-94FC-353EF9ECE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E68CE-7584-4896-8B57-9EBD55D63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49F33-25EA-4285-96A4-F3F656253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D39E3-F9AF-4966-8514-828FF6C64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DAF0-D298-478A-9CDF-80E4238E6EDC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32898-9627-4E2E-B380-33D6EE15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D0FFF-DB9D-45D9-9B16-4921FB9F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5BA1-FEFA-4C26-89F1-474A894C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9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0EF9-9A13-420E-86B1-C7852E52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A3CE5-4C4F-4D5C-BB8F-0BB2F4BBE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B2909-883D-47EE-BC2E-71B7133FD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42C6C-81A2-49D5-9869-9385CC4937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F4458F-22A9-4FEF-B5D9-3C2C813B9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95C0C1-8921-4394-9193-20AC599B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DAF0-D298-478A-9CDF-80E4238E6EDC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C26B31-256C-47FB-9DCD-46ADE447F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365C6F-3EB4-48D3-A937-B2486982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5BA1-FEFA-4C26-89F1-474A894C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5646-1D55-4554-AEF8-8D26116C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05D20-619A-4F50-8D95-FF01AC61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DAF0-D298-478A-9CDF-80E4238E6EDC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34CE2-D7E5-4D6E-A265-B310595D0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8BF51-911D-4505-8818-199E2057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5BA1-FEFA-4C26-89F1-474A894C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1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7E450-B1D4-4028-B0D4-3016269C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DAF0-D298-478A-9CDF-80E4238E6EDC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ED0AAE-1D14-441C-BC7E-32D80D082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95914-84B1-4C1F-B343-22547090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5BA1-FEFA-4C26-89F1-474A894C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2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0F9F-1512-457A-8E6B-AE6FB86A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D6C6A-3351-4976-A034-CE4B33C87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B98C3-C3D9-4215-B8FF-8CCBFED6C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6A6FE-1958-4BE6-8AEE-6CD166CC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DAF0-D298-478A-9CDF-80E4238E6EDC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64B35-2F15-43A2-AB83-D7B13DDB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98149-C9F1-4599-83A8-63EDB8D2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5BA1-FEFA-4C26-89F1-474A894C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412C-8117-4AA6-A7DC-9E121C02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68A6F9-7A04-44BE-BD46-AB219C3F1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9D363-1969-4972-A021-A7432CFE5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15959-13E5-433B-B167-085864CF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DAF0-D298-478A-9CDF-80E4238E6EDC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9A82C-C006-40A4-BFE4-61560BB8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5C9AF-A900-4026-B227-503ACF2C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5BA1-FEFA-4C26-89F1-474A894C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2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3290AD-D167-4084-9B7F-CDA14914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7925A-C25F-481E-97AF-DF804D4B6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BAA9-6C9F-404B-A421-6EAA44C80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8DAF0-D298-478A-9CDF-80E4238E6EDC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03FE3-1868-4695-9DB3-5404D5008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030B7-DABB-4FC0-B383-69C1F13BF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85BA1-FEFA-4C26-89F1-474A894C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8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FB4A5F-6A92-409C-8742-35F8DCAD3991}"/>
              </a:ext>
            </a:extLst>
          </p:cNvPr>
          <p:cNvSpPr/>
          <p:nvPr/>
        </p:nvSpPr>
        <p:spPr>
          <a:xfrm>
            <a:off x="457198" y="2514599"/>
            <a:ext cx="7315200" cy="38862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1C47CE-6FB9-4208-A61A-B73BDCC74598}"/>
              </a:ext>
            </a:extLst>
          </p:cNvPr>
          <p:cNvSpPr/>
          <p:nvPr/>
        </p:nvSpPr>
        <p:spPr>
          <a:xfrm>
            <a:off x="457200" y="914400"/>
            <a:ext cx="7315200" cy="1143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D4D377-DE72-4A01-A971-F4CC023C28D5}"/>
              </a:ext>
            </a:extLst>
          </p:cNvPr>
          <p:cNvSpPr/>
          <p:nvPr/>
        </p:nvSpPr>
        <p:spPr>
          <a:xfrm>
            <a:off x="8214360" y="914400"/>
            <a:ext cx="3520440" cy="5486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UFO Invasion outline">
            <a:extLst>
              <a:ext uri="{FF2B5EF4-FFF2-40B4-BE49-F238E27FC236}">
                <a16:creationId xmlns:a16="http://schemas.microsoft.com/office/drawing/2014/main" id="{BD22FDAD-90CF-447E-8E3C-9AF64983A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198" y="121023"/>
            <a:ext cx="672353" cy="67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2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Dupler</dc:creator>
  <cp:lastModifiedBy>Alex Dupler</cp:lastModifiedBy>
  <cp:revision>1</cp:revision>
  <dcterms:created xsi:type="dcterms:W3CDTF">2021-04-11T18:08:44Z</dcterms:created>
  <dcterms:modified xsi:type="dcterms:W3CDTF">2021-04-11T18:37:24Z</dcterms:modified>
</cp:coreProperties>
</file>