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upler" userId="0081b09f311a432a" providerId="LiveId" clId="{4BF4BC12-C8BE-43FE-9600-B2617B898E0E}"/>
    <pc:docChg chg="undo custSel modSld">
      <pc:chgData name="Alex Dupler" userId="0081b09f311a432a" providerId="LiveId" clId="{4BF4BC12-C8BE-43FE-9600-B2617B898E0E}" dt="2021-04-11T19:31:23.098" v="21" actId="14100"/>
      <pc:docMkLst>
        <pc:docMk/>
      </pc:docMkLst>
      <pc:sldChg chg="addSp delSp modSp mod">
        <pc:chgData name="Alex Dupler" userId="0081b09f311a432a" providerId="LiveId" clId="{4BF4BC12-C8BE-43FE-9600-B2617B898E0E}" dt="2021-04-11T19:31:23.098" v="21" actId="14100"/>
        <pc:sldMkLst>
          <pc:docMk/>
          <pc:sldMk cId="509835288" sldId="295"/>
        </pc:sldMkLst>
        <pc:spChg chg="mod">
          <ac:chgData name="Alex Dupler" userId="0081b09f311a432a" providerId="LiveId" clId="{4BF4BC12-C8BE-43FE-9600-B2617B898E0E}" dt="2021-04-11T19:24:50.975" v="18" actId="14100"/>
          <ac:spMkLst>
            <pc:docMk/>
            <pc:sldMk cId="509835288" sldId="295"/>
            <ac:spMk id="7" creationId="{73987116-1C35-488C-A293-46191982D42B}"/>
          </ac:spMkLst>
        </pc:spChg>
        <pc:spChg chg="add del mod">
          <ac:chgData name="Alex Dupler" userId="0081b09f311a432a" providerId="LiveId" clId="{4BF4BC12-C8BE-43FE-9600-B2617B898E0E}" dt="2021-04-11T19:24:32.846" v="15" actId="478"/>
          <ac:spMkLst>
            <pc:docMk/>
            <pc:sldMk cId="509835288" sldId="295"/>
            <ac:spMk id="8" creationId="{5BA6700F-2E31-4BF4-899D-A9419D3157F3}"/>
          </ac:spMkLst>
        </pc:spChg>
        <pc:spChg chg="add mod">
          <ac:chgData name="Alex Dupler" userId="0081b09f311a432a" providerId="LiveId" clId="{4BF4BC12-C8BE-43FE-9600-B2617B898E0E}" dt="2021-04-11T19:31:23.098" v="21" actId="14100"/>
          <ac:spMkLst>
            <pc:docMk/>
            <pc:sldMk cId="509835288" sldId="295"/>
            <ac:spMk id="10" creationId="{58815F6C-DBC5-4E2F-9F58-BED1658AFA74}"/>
          </ac:spMkLst>
        </pc:spChg>
        <pc:spChg chg="mod">
          <ac:chgData name="Alex Dupler" userId="0081b09f311a432a" providerId="LiveId" clId="{4BF4BC12-C8BE-43FE-9600-B2617B898E0E}" dt="2021-04-11T19:23:41.087" v="3" actId="1076"/>
          <ac:spMkLst>
            <pc:docMk/>
            <pc:sldMk cId="509835288" sldId="295"/>
            <ac:spMk id="11" creationId="{D3AE5EC6-57B4-4E03-B3F3-1B17B3854677}"/>
          </ac:spMkLst>
        </pc:spChg>
        <pc:spChg chg="mod">
          <ac:chgData name="Alex Dupler" userId="0081b09f311a432a" providerId="LiveId" clId="{4BF4BC12-C8BE-43FE-9600-B2617B898E0E}" dt="2021-04-11T19:24:35.366" v="16" actId="14100"/>
          <ac:spMkLst>
            <pc:docMk/>
            <pc:sldMk cId="509835288" sldId="295"/>
            <ac:spMk id="12" creationId="{B8F846BA-53F6-4EA5-849E-AAA90889B8F7}"/>
          </ac:spMkLst>
        </pc:spChg>
        <pc:spChg chg="mod">
          <ac:chgData name="Alex Dupler" userId="0081b09f311a432a" providerId="LiveId" clId="{4BF4BC12-C8BE-43FE-9600-B2617B898E0E}" dt="2021-04-11T19:24:38.135" v="17" actId="14100"/>
          <ac:spMkLst>
            <pc:docMk/>
            <pc:sldMk cId="509835288" sldId="295"/>
            <ac:spMk id="13" creationId="{619B61D1-F76B-4BB3-B3A6-05C644F273AA}"/>
          </ac:spMkLst>
        </pc:spChg>
        <pc:spChg chg="mod">
          <ac:chgData name="Alex Dupler" userId="0081b09f311a432a" providerId="LiveId" clId="{4BF4BC12-C8BE-43FE-9600-B2617B898E0E}" dt="2021-04-11T19:23:59.339" v="9" actId="1076"/>
          <ac:spMkLst>
            <pc:docMk/>
            <pc:sldMk cId="509835288" sldId="295"/>
            <ac:spMk id="14" creationId="{2AC834F0-E61E-4133-88F6-AD81CF2D13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5C1B-11D1-4BEA-A515-BB0473E92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2651B-7A9C-41FF-B449-2593F5EC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8E4-EB1E-4979-9E7D-7E21EAE9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74FC-3BAF-4377-A0B2-75D7ACD0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7EED-F69D-42D9-84BE-5296B961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5455-5D4A-4B80-A9C2-B824D3F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ECC5B-06CF-4F3B-8B42-DF5C1C2E5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6979-3464-49D9-ABF6-71E3139B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6CBC-2459-4D61-B3B3-AF56E0B5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EF7E-298B-495F-A747-988779B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2D140-1E0E-47AD-9DEB-B01373151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472F-7C4D-47F1-AAC6-74686A47D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7631-4AA2-4B1E-AB94-7D443C86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2D25-39A4-4AC0-8F43-FEA6DF00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712A0-0E30-44AA-AA23-084DC4D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881-E834-44E4-900B-EF5674CF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689F-EAE3-4B10-9586-924664E6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0748-CE0C-4B84-8FF2-C3F09621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E8B9-BFF4-439F-9AC3-AF50ED7B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2646-2694-4545-B239-08AB832F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0932-066B-4721-9010-3784FD51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E900E-E572-4554-AC94-227B2CF2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6BAA-2A30-4569-AED9-CC6E29B5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5D02-7AFA-4586-898A-00F9A7B7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99CB-DA60-42C6-9652-AC5FA541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2553-7EC2-4B3C-9A19-19A269F2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6EE0-2A2C-416A-ABD3-909DFBF8B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2B78-FE4F-45B2-A634-2B27FEE3F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19E24-66B2-44C9-8C17-B5F0FD57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8FC94-520D-42D5-8E3A-DB29A948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072D-A1D5-41C9-8C20-F7971535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3A2D-FA50-4F8B-A20D-AAE43156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D774F-0A54-4373-BDD0-CA4D7DFA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C9F88-943E-44C9-B26E-53D94E6B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B3619-AFB0-4BEF-8DDA-26A4E6307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8EB41-3175-4069-B80D-818B2A2B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71087-2368-4EB2-9726-4B7D0B89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3A168-BE61-43A5-8E48-891798C1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FE5F-8360-4A0F-95AE-612F64C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2052-EF46-4904-AC39-6A5FC17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85A53-119A-4C27-B114-AEF923AD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A2258-DD6B-481A-81FF-556DB862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6F42B-1162-46CA-BEC6-EBB4FF89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E7BF-9440-41FA-9D49-EDD3F34A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9FAEE-8CF0-46E2-B453-B9919753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FA86-13CF-4638-80E4-1964BA89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75C6-1575-4B81-953B-2F05D493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1C79-B8BD-48C1-B242-4CF9B434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3ABFC-BF47-494D-B430-D809AC15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9CED8-C584-4A41-AF17-16ACAF85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541E6-3D71-4C2B-9B35-1EF6E3AB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9748-76A6-4DEA-B4D7-40245866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6B46-D8B3-44C1-9C99-0F37A2B3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A7C7-D84F-4BF3-8949-A5ED41F9B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BCE21-3658-4D5C-87B9-65654CB0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37D0-2D46-462B-82F2-59206AA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D86E-78C7-450B-A2C9-5C31C64B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A3E3E-6B88-44EC-BD10-4C19473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6F658-65CB-4CE5-8433-C5AF78EF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CC30-4546-4B65-A3C5-D60FB6E6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D4B0-CAE7-49B3-9DD4-863B2CD3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BB96-02D2-412C-9059-257A6D47CB4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6408-266D-417D-BD70-03B82AD90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D392-0C69-452A-8BCD-E39777655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8E08-E08E-4598-A59A-4D0C22AD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AE5EC6-57B4-4E03-B3F3-1B17B38546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D3008-1886-473E-A32F-9B169DEC0E95}"/>
              </a:ext>
            </a:extLst>
          </p:cNvPr>
          <p:cNvSpPr/>
          <p:nvPr/>
        </p:nvSpPr>
        <p:spPr>
          <a:xfrm>
            <a:off x="0" y="1966191"/>
            <a:ext cx="1403928" cy="4740357"/>
          </a:xfrm>
          <a:prstGeom prst="rect">
            <a:avLst/>
          </a:prstGeom>
          <a:solidFill>
            <a:srgbClr val="F3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7357BE6-A512-42B7-8E49-687C591B472A}"/>
              </a:ext>
            </a:extLst>
          </p:cNvPr>
          <p:cNvSpPr/>
          <p:nvPr/>
        </p:nvSpPr>
        <p:spPr>
          <a:xfrm rot="5400000">
            <a:off x="604053" y="-604051"/>
            <a:ext cx="2855053" cy="4063156"/>
          </a:xfrm>
          <a:prstGeom prst="triangle">
            <a:avLst>
              <a:gd name="adj" fmla="val 0"/>
            </a:avLst>
          </a:prstGeom>
          <a:solidFill>
            <a:srgbClr val="4C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DB307-2BF6-47ED-BC1A-DA2CE67785B9}"/>
              </a:ext>
            </a:extLst>
          </p:cNvPr>
          <p:cNvSpPr/>
          <p:nvPr/>
        </p:nvSpPr>
        <p:spPr>
          <a:xfrm>
            <a:off x="-1" y="6137561"/>
            <a:ext cx="12192000" cy="720440"/>
          </a:xfrm>
          <a:prstGeom prst="rect">
            <a:avLst/>
          </a:prstGeom>
          <a:solidFill>
            <a:srgbClr val="4C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8DAF97-F335-4F6E-B217-5BD26FA7B6E3}"/>
              </a:ext>
            </a:extLst>
          </p:cNvPr>
          <p:cNvSpPr/>
          <p:nvPr/>
        </p:nvSpPr>
        <p:spPr>
          <a:xfrm>
            <a:off x="175492" y="180107"/>
            <a:ext cx="1043708" cy="720440"/>
          </a:xfrm>
          <a:prstGeom prst="roundRect">
            <a:avLst>
              <a:gd name="adj" fmla="val 1020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accent4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C834F0-E61E-4133-88F6-AD81CF2D13A2}"/>
              </a:ext>
            </a:extLst>
          </p:cNvPr>
          <p:cNvSpPr/>
          <p:nvPr/>
        </p:nvSpPr>
        <p:spPr>
          <a:xfrm>
            <a:off x="7205530" y="1080439"/>
            <a:ext cx="4800600" cy="5626109"/>
          </a:xfrm>
          <a:prstGeom prst="roundRect">
            <a:avLst>
              <a:gd name="adj" fmla="val 541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9B61D1-F76B-4BB3-B3A6-05C644F273AA}"/>
              </a:ext>
            </a:extLst>
          </p:cNvPr>
          <p:cNvSpPr/>
          <p:nvPr/>
        </p:nvSpPr>
        <p:spPr>
          <a:xfrm>
            <a:off x="185867" y="2216512"/>
            <a:ext cx="6833792" cy="2139696"/>
          </a:xfrm>
          <a:prstGeom prst="roundRect">
            <a:avLst>
              <a:gd name="adj" fmla="val 24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F846BA-53F6-4EA5-849E-AAA90889B8F7}"/>
              </a:ext>
            </a:extLst>
          </p:cNvPr>
          <p:cNvSpPr/>
          <p:nvPr/>
        </p:nvSpPr>
        <p:spPr>
          <a:xfrm>
            <a:off x="185862" y="1080440"/>
            <a:ext cx="6833797" cy="956180"/>
          </a:xfrm>
          <a:prstGeom prst="roundRect">
            <a:avLst>
              <a:gd name="adj" fmla="val 1215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987116-1C35-488C-A293-46191982D42B}"/>
              </a:ext>
            </a:extLst>
          </p:cNvPr>
          <p:cNvSpPr/>
          <p:nvPr/>
        </p:nvSpPr>
        <p:spPr>
          <a:xfrm>
            <a:off x="185864" y="4538196"/>
            <a:ext cx="6833792" cy="2139696"/>
          </a:xfrm>
          <a:prstGeom prst="roundRect">
            <a:avLst>
              <a:gd name="adj" fmla="val 24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815F6C-DBC5-4E2F-9F58-BED1658AFA74}"/>
              </a:ext>
            </a:extLst>
          </p:cNvPr>
          <p:cNvSpPr/>
          <p:nvPr/>
        </p:nvSpPr>
        <p:spPr>
          <a:xfrm>
            <a:off x="175492" y="367323"/>
            <a:ext cx="6833797" cy="529528"/>
          </a:xfrm>
          <a:prstGeom prst="roundRect">
            <a:avLst>
              <a:gd name="adj" fmla="val 1215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3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AE5EC6-57B4-4E03-B3F3-1B17B38546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D3008-1886-473E-A32F-9B169DEC0E95}"/>
              </a:ext>
            </a:extLst>
          </p:cNvPr>
          <p:cNvSpPr/>
          <p:nvPr/>
        </p:nvSpPr>
        <p:spPr>
          <a:xfrm>
            <a:off x="0" y="1966191"/>
            <a:ext cx="1403928" cy="4740357"/>
          </a:xfrm>
          <a:prstGeom prst="rect">
            <a:avLst/>
          </a:prstGeom>
          <a:solidFill>
            <a:srgbClr val="F3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7357BE6-A512-42B7-8E49-687C591B472A}"/>
              </a:ext>
            </a:extLst>
          </p:cNvPr>
          <p:cNvSpPr/>
          <p:nvPr/>
        </p:nvSpPr>
        <p:spPr>
          <a:xfrm rot="5400000">
            <a:off x="604053" y="-604051"/>
            <a:ext cx="2855053" cy="4063156"/>
          </a:xfrm>
          <a:prstGeom prst="triangle">
            <a:avLst>
              <a:gd name="adj" fmla="val 0"/>
            </a:avLst>
          </a:prstGeom>
          <a:solidFill>
            <a:srgbClr val="4C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DB307-2BF6-47ED-BC1A-DA2CE67785B9}"/>
              </a:ext>
            </a:extLst>
          </p:cNvPr>
          <p:cNvSpPr/>
          <p:nvPr/>
        </p:nvSpPr>
        <p:spPr>
          <a:xfrm>
            <a:off x="-1" y="6137561"/>
            <a:ext cx="12192000" cy="720440"/>
          </a:xfrm>
          <a:prstGeom prst="rect">
            <a:avLst/>
          </a:prstGeom>
          <a:solidFill>
            <a:srgbClr val="4C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8DAF97-F335-4F6E-B217-5BD26FA7B6E3}"/>
              </a:ext>
            </a:extLst>
          </p:cNvPr>
          <p:cNvSpPr/>
          <p:nvPr/>
        </p:nvSpPr>
        <p:spPr>
          <a:xfrm>
            <a:off x="175492" y="180107"/>
            <a:ext cx="1043708" cy="720440"/>
          </a:xfrm>
          <a:prstGeom prst="roundRect">
            <a:avLst>
              <a:gd name="adj" fmla="val 1020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accent4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9B61D1-F76B-4BB3-B3A6-05C644F273AA}"/>
              </a:ext>
            </a:extLst>
          </p:cNvPr>
          <p:cNvSpPr/>
          <p:nvPr/>
        </p:nvSpPr>
        <p:spPr>
          <a:xfrm>
            <a:off x="185867" y="3475711"/>
            <a:ext cx="5350865" cy="3202182"/>
          </a:xfrm>
          <a:prstGeom prst="roundRect">
            <a:avLst>
              <a:gd name="adj" fmla="val 590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8811F5-FEBA-44D6-9990-6A4631AEC577}"/>
              </a:ext>
            </a:extLst>
          </p:cNvPr>
          <p:cNvSpPr/>
          <p:nvPr/>
        </p:nvSpPr>
        <p:spPr>
          <a:xfrm>
            <a:off x="5722599" y="1080654"/>
            <a:ext cx="6283533" cy="5597238"/>
          </a:xfrm>
          <a:prstGeom prst="roundRect">
            <a:avLst>
              <a:gd name="adj" fmla="val 189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08D5B6-C3AE-4877-8E06-6A053C520A09}"/>
              </a:ext>
            </a:extLst>
          </p:cNvPr>
          <p:cNvSpPr/>
          <p:nvPr/>
        </p:nvSpPr>
        <p:spPr>
          <a:xfrm>
            <a:off x="180272" y="1080654"/>
            <a:ext cx="5350865" cy="2214950"/>
          </a:xfrm>
          <a:prstGeom prst="roundRect">
            <a:avLst>
              <a:gd name="adj" fmla="val 590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AE5EC6-57B4-4E03-B3F3-1B17B38546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D3008-1886-473E-A32F-9B169DEC0E95}"/>
              </a:ext>
            </a:extLst>
          </p:cNvPr>
          <p:cNvSpPr/>
          <p:nvPr/>
        </p:nvSpPr>
        <p:spPr>
          <a:xfrm>
            <a:off x="0" y="1966191"/>
            <a:ext cx="1403928" cy="4740357"/>
          </a:xfrm>
          <a:prstGeom prst="rect">
            <a:avLst/>
          </a:prstGeom>
          <a:solidFill>
            <a:srgbClr val="F3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7357BE6-A512-42B7-8E49-687C591B472A}"/>
              </a:ext>
            </a:extLst>
          </p:cNvPr>
          <p:cNvSpPr/>
          <p:nvPr/>
        </p:nvSpPr>
        <p:spPr>
          <a:xfrm rot="5400000">
            <a:off x="604053" y="-604051"/>
            <a:ext cx="2855053" cy="4063156"/>
          </a:xfrm>
          <a:prstGeom prst="triangle">
            <a:avLst>
              <a:gd name="adj" fmla="val 0"/>
            </a:avLst>
          </a:prstGeom>
          <a:solidFill>
            <a:srgbClr val="4C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DB307-2BF6-47ED-BC1A-DA2CE67785B9}"/>
              </a:ext>
            </a:extLst>
          </p:cNvPr>
          <p:cNvSpPr/>
          <p:nvPr/>
        </p:nvSpPr>
        <p:spPr>
          <a:xfrm>
            <a:off x="-1" y="6137561"/>
            <a:ext cx="12192000" cy="720440"/>
          </a:xfrm>
          <a:prstGeom prst="rect">
            <a:avLst/>
          </a:prstGeom>
          <a:solidFill>
            <a:srgbClr val="4C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8DAF97-F335-4F6E-B217-5BD26FA7B6E3}"/>
              </a:ext>
            </a:extLst>
          </p:cNvPr>
          <p:cNvSpPr/>
          <p:nvPr/>
        </p:nvSpPr>
        <p:spPr>
          <a:xfrm>
            <a:off x="175492" y="180107"/>
            <a:ext cx="1043708" cy="720440"/>
          </a:xfrm>
          <a:prstGeom prst="roundRect">
            <a:avLst>
              <a:gd name="adj" fmla="val 1020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accent4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8811F5-FEBA-44D6-9990-6A4631AEC577}"/>
              </a:ext>
            </a:extLst>
          </p:cNvPr>
          <p:cNvSpPr/>
          <p:nvPr/>
        </p:nvSpPr>
        <p:spPr>
          <a:xfrm>
            <a:off x="5722599" y="3540154"/>
            <a:ext cx="6283533" cy="3137738"/>
          </a:xfrm>
          <a:prstGeom prst="roundRect">
            <a:avLst>
              <a:gd name="adj" fmla="val 40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08D5B6-C3AE-4877-8E06-6A053C520A09}"/>
              </a:ext>
            </a:extLst>
          </p:cNvPr>
          <p:cNvSpPr/>
          <p:nvPr/>
        </p:nvSpPr>
        <p:spPr>
          <a:xfrm>
            <a:off x="180272" y="1080654"/>
            <a:ext cx="5350865" cy="5597238"/>
          </a:xfrm>
          <a:prstGeom prst="roundRect">
            <a:avLst>
              <a:gd name="adj" fmla="val 26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7A6C7E-5037-4838-9942-D45FEB22B089}"/>
              </a:ext>
            </a:extLst>
          </p:cNvPr>
          <p:cNvSpPr/>
          <p:nvPr/>
        </p:nvSpPr>
        <p:spPr>
          <a:xfrm>
            <a:off x="5719802" y="1080654"/>
            <a:ext cx="6283533" cy="2237192"/>
          </a:xfrm>
          <a:prstGeom prst="roundRect">
            <a:avLst>
              <a:gd name="adj" fmla="val 62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4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AE5EC6-57B4-4E03-B3F3-1B17B38546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D3008-1886-473E-A32F-9B169DEC0E95}"/>
              </a:ext>
            </a:extLst>
          </p:cNvPr>
          <p:cNvSpPr/>
          <p:nvPr/>
        </p:nvSpPr>
        <p:spPr>
          <a:xfrm>
            <a:off x="0" y="1966191"/>
            <a:ext cx="1403928" cy="4740357"/>
          </a:xfrm>
          <a:prstGeom prst="rect">
            <a:avLst/>
          </a:prstGeom>
          <a:solidFill>
            <a:srgbClr val="F3C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7357BE6-A512-42B7-8E49-687C591B472A}"/>
              </a:ext>
            </a:extLst>
          </p:cNvPr>
          <p:cNvSpPr/>
          <p:nvPr/>
        </p:nvSpPr>
        <p:spPr>
          <a:xfrm rot="5400000">
            <a:off x="604053" y="-604051"/>
            <a:ext cx="2855053" cy="4063156"/>
          </a:xfrm>
          <a:prstGeom prst="triangle">
            <a:avLst>
              <a:gd name="adj" fmla="val 0"/>
            </a:avLst>
          </a:prstGeom>
          <a:solidFill>
            <a:srgbClr val="4C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DB307-2BF6-47ED-BC1A-DA2CE67785B9}"/>
              </a:ext>
            </a:extLst>
          </p:cNvPr>
          <p:cNvSpPr/>
          <p:nvPr/>
        </p:nvSpPr>
        <p:spPr>
          <a:xfrm>
            <a:off x="-1" y="6137561"/>
            <a:ext cx="12192000" cy="720440"/>
          </a:xfrm>
          <a:prstGeom prst="rect">
            <a:avLst/>
          </a:prstGeom>
          <a:solidFill>
            <a:srgbClr val="4C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8DAF97-F335-4F6E-B217-5BD26FA7B6E3}"/>
              </a:ext>
            </a:extLst>
          </p:cNvPr>
          <p:cNvSpPr/>
          <p:nvPr/>
        </p:nvSpPr>
        <p:spPr>
          <a:xfrm>
            <a:off x="175492" y="180107"/>
            <a:ext cx="1043708" cy="720440"/>
          </a:xfrm>
          <a:prstGeom prst="roundRect">
            <a:avLst>
              <a:gd name="adj" fmla="val 1020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accent4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8811F5-FEBA-44D6-9990-6A4631AEC577}"/>
              </a:ext>
            </a:extLst>
          </p:cNvPr>
          <p:cNvSpPr/>
          <p:nvPr/>
        </p:nvSpPr>
        <p:spPr>
          <a:xfrm>
            <a:off x="3706452" y="3540154"/>
            <a:ext cx="4044976" cy="3060199"/>
          </a:xfrm>
          <a:prstGeom prst="roundRect">
            <a:avLst>
              <a:gd name="adj" fmla="val 43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08D5B6-C3AE-4877-8E06-6A053C520A09}"/>
              </a:ext>
            </a:extLst>
          </p:cNvPr>
          <p:cNvSpPr/>
          <p:nvPr/>
        </p:nvSpPr>
        <p:spPr>
          <a:xfrm>
            <a:off x="185868" y="1080654"/>
            <a:ext cx="3329119" cy="2308048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7A6C7E-5037-4838-9942-D45FEB22B089}"/>
              </a:ext>
            </a:extLst>
          </p:cNvPr>
          <p:cNvSpPr/>
          <p:nvPr/>
        </p:nvSpPr>
        <p:spPr>
          <a:xfrm>
            <a:off x="3700853" y="1080655"/>
            <a:ext cx="8299681" cy="2308048"/>
          </a:xfrm>
          <a:prstGeom prst="roundRect">
            <a:avLst>
              <a:gd name="adj" fmla="val 589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6D0ED6-076A-425A-A767-2E3D08BFB2EC}"/>
              </a:ext>
            </a:extLst>
          </p:cNvPr>
          <p:cNvSpPr/>
          <p:nvPr/>
        </p:nvSpPr>
        <p:spPr>
          <a:xfrm>
            <a:off x="185868" y="3540154"/>
            <a:ext cx="3334715" cy="3060199"/>
          </a:xfrm>
          <a:prstGeom prst="roundRect">
            <a:avLst>
              <a:gd name="adj" fmla="val 37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95B19-E537-44AC-80C9-2A6D2651E45F}"/>
              </a:ext>
            </a:extLst>
          </p:cNvPr>
          <p:cNvSpPr/>
          <p:nvPr/>
        </p:nvSpPr>
        <p:spPr>
          <a:xfrm>
            <a:off x="7955559" y="3540153"/>
            <a:ext cx="4044976" cy="3060199"/>
          </a:xfrm>
          <a:prstGeom prst="roundRect">
            <a:avLst>
              <a:gd name="adj" fmla="val 43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8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Hamill</dc:creator>
  <cp:lastModifiedBy>Alex Dupler</cp:lastModifiedBy>
  <cp:revision>2</cp:revision>
  <dcterms:created xsi:type="dcterms:W3CDTF">2019-11-26T00:23:45Z</dcterms:created>
  <dcterms:modified xsi:type="dcterms:W3CDTF">2021-04-11T19:31:39Z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chamil@microsoft.com</vt:lpwstr>
  </property>
  <property fmtid="{D5CDD505-2E9C-101B-9397-08002B2CF9AE}" pid="5" name="MSIP_Label_f42aa342-8706-4288-bd11-ebb85995028c_SetDate">
    <vt:lpwstr>2019-11-26T00:30:22.4947844Z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af5d69ee-bad0-4565-8cf9-69c5c4273569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