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8" r:id="rId2"/>
  </p:sldIdLst>
  <p:sldSz cx="11844338" cy="7164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030"/>
    <a:srgbClr val="1E870F"/>
    <a:srgbClr val="97E218"/>
    <a:srgbClr val="A90F2F"/>
    <a:srgbClr val="FB1D39"/>
    <a:srgbClr val="3B4A86"/>
    <a:srgbClr val="5A79D3"/>
    <a:srgbClr val="234384"/>
    <a:srgbClr val="516CBD"/>
    <a:srgbClr val="3D5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2" autoAdjust="0"/>
    <p:restoredTop sz="94660"/>
  </p:normalViewPr>
  <p:slideViewPr>
    <p:cSldViewPr snapToGrid="0">
      <p:cViewPr>
        <p:scale>
          <a:sx n="66" d="100"/>
          <a:sy n="66" d="100"/>
        </p:scale>
        <p:origin x="6240" y="21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542" y="1172506"/>
            <a:ext cx="8883254" cy="2494268"/>
          </a:xfrm>
        </p:spPr>
        <p:txBody>
          <a:bodyPr anchor="b"/>
          <a:lstStyle>
            <a:lvl1pPr algn="ctr">
              <a:defRPr sz="58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0542" y="3762963"/>
            <a:ext cx="8883254" cy="1729735"/>
          </a:xfrm>
        </p:spPr>
        <p:txBody>
          <a:bodyPr/>
          <a:lstStyle>
            <a:lvl1pPr marL="0" indent="0" algn="ctr">
              <a:buNone/>
              <a:defRPr sz="2332"/>
            </a:lvl1pPr>
            <a:lvl2pPr marL="444170" indent="0" algn="ctr">
              <a:buNone/>
              <a:defRPr sz="1943"/>
            </a:lvl2pPr>
            <a:lvl3pPr marL="888340" indent="0" algn="ctr">
              <a:buNone/>
              <a:defRPr sz="1749"/>
            </a:lvl3pPr>
            <a:lvl4pPr marL="1332509" indent="0" algn="ctr">
              <a:buNone/>
              <a:defRPr sz="1554"/>
            </a:lvl4pPr>
            <a:lvl5pPr marL="1776679" indent="0" algn="ctr">
              <a:buNone/>
              <a:defRPr sz="1554"/>
            </a:lvl5pPr>
            <a:lvl6pPr marL="2220849" indent="0" algn="ctr">
              <a:buNone/>
              <a:defRPr sz="1554"/>
            </a:lvl6pPr>
            <a:lvl7pPr marL="2665019" indent="0" algn="ctr">
              <a:buNone/>
              <a:defRPr sz="1554"/>
            </a:lvl7pPr>
            <a:lvl8pPr marL="3109189" indent="0" algn="ctr">
              <a:buNone/>
              <a:defRPr sz="1554"/>
            </a:lvl8pPr>
            <a:lvl9pPr marL="3553358" indent="0" algn="ctr">
              <a:buNone/>
              <a:defRPr sz="15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00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18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76105" y="381437"/>
            <a:ext cx="2553935" cy="6071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4298" y="381437"/>
            <a:ext cx="7513752" cy="6071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671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43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129" y="1786123"/>
            <a:ext cx="10215742" cy="2980186"/>
          </a:xfrm>
        </p:spPr>
        <p:txBody>
          <a:bodyPr anchor="b"/>
          <a:lstStyle>
            <a:lvl1pPr>
              <a:defRPr sz="58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8129" y="4794503"/>
            <a:ext cx="10215742" cy="1567209"/>
          </a:xfrm>
        </p:spPr>
        <p:txBody>
          <a:bodyPr/>
          <a:lstStyle>
            <a:lvl1pPr marL="0" indent="0">
              <a:buNone/>
              <a:defRPr sz="2332">
                <a:solidFill>
                  <a:schemeClr val="tx1">
                    <a:tint val="75000"/>
                  </a:schemeClr>
                </a:solidFill>
              </a:defRPr>
            </a:lvl1pPr>
            <a:lvl2pPr marL="444170" indent="0">
              <a:buNone/>
              <a:defRPr sz="1943">
                <a:solidFill>
                  <a:schemeClr val="tx1">
                    <a:tint val="75000"/>
                  </a:schemeClr>
                </a:solidFill>
              </a:defRPr>
            </a:lvl2pPr>
            <a:lvl3pPr marL="888340" indent="0">
              <a:buNone/>
              <a:defRPr sz="1749">
                <a:solidFill>
                  <a:schemeClr val="tx1">
                    <a:tint val="75000"/>
                  </a:schemeClr>
                </a:solidFill>
              </a:defRPr>
            </a:lvl3pPr>
            <a:lvl4pPr marL="133250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667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2084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501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918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3358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61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298" y="1907187"/>
            <a:ext cx="5033844" cy="454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6196" y="1907187"/>
            <a:ext cx="5033844" cy="454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72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41" y="381438"/>
            <a:ext cx="10215742" cy="13847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841" y="1756271"/>
            <a:ext cx="5010710" cy="860721"/>
          </a:xfrm>
        </p:spPr>
        <p:txBody>
          <a:bodyPr anchor="b"/>
          <a:lstStyle>
            <a:lvl1pPr marL="0" indent="0">
              <a:buNone/>
              <a:defRPr sz="2332" b="1"/>
            </a:lvl1pPr>
            <a:lvl2pPr marL="444170" indent="0">
              <a:buNone/>
              <a:defRPr sz="1943" b="1"/>
            </a:lvl2pPr>
            <a:lvl3pPr marL="888340" indent="0">
              <a:buNone/>
              <a:defRPr sz="1749" b="1"/>
            </a:lvl3pPr>
            <a:lvl4pPr marL="1332509" indent="0">
              <a:buNone/>
              <a:defRPr sz="1554" b="1"/>
            </a:lvl4pPr>
            <a:lvl5pPr marL="1776679" indent="0">
              <a:buNone/>
              <a:defRPr sz="1554" b="1"/>
            </a:lvl5pPr>
            <a:lvl6pPr marL="2220849" indent="0">
              <a:buNone/>
              <a:defRPr sz="1554" b="1"/>
            </a:lvl6pPr>
            <a:lvl7pPr marL="2665019" indent="0">
              <a:buNone/>
              <a:defRPr sz="1554" b="1"/>
            </a:lvl7pPr>
            <a:lvl8pPr marL="3109189" indent="0">
              <a:buNone/>
              <a:defRPr sz="1554" b="1"/>
            </a:lvl8pPr>
            <a:lvl9pPr marL="3553358" indent="0">
              <a:buNone/>
              <a:defRPr sz="15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841" y="2616992"/>
            <a:ext cx="5010710" cy="3849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6196" y="1756271"/>
            <a:ext cx="5035386" cy="860721"/>
          </a:xfrm>
        </p:spPr>
        <p:txBody>
          <a:bodyPr anchor="b"/>
          <a:lstStyle>
            <a:lvl1pPr marL="0" indent="0">
              <a:buNone/>
              <a:defRPr sz="2332" b="1"/>
            </a:lvl1pPr>
            <a:lvl2pPr marL="444170" indent="0">
              <a:buNone/>
              <a:defRPr sz="1943" b="1"/>
            </a:lvl2pPr>
            <a:lvl3pPr marL="888340" indent="0">
              <a:buNone/>
              <a:defRPr sz="1749" b="1"/>
            </a:lvl3pPr>
            <a:lvl4pPr marL="1332509" indent="0">
              <a:buNone/>
              <a:defRPr sz="1554" b="1"/>
            </a:lvl4pPr>
            <a:lvl5pPr marL="1776679" indent="0">
              <a:buNone/>
              <a:defRPr sz="1554" b="1"/>
            </a:lvl5pPr>
            <a:lvl6pPr marL="2220849" indent="0">
              <a:buNone/>
              <a:defRPr sz="1554" b="1"/>
            </a:lvl6pPr>
            <a:lvl7pPr marL="2665019" indent="0">
              <a:buNone/>
              <a:defRPr sz="1554" b="1"/>
            </a:lvl7pPr>
            <a:lvl8pPr marL="3109189" indent="0">
              <a:buNone/>
              <a:defRPr sz="1554" b="1"/>
            </a:lvl8pPr>
            <a:lvl9pPr marL="3553358" indent="0">
              <a:buNone/>
              <a:defRPr sz="15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6196" y="2616992"/>
            <a:ext cx="5035386" cy="3849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67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77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11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41" y="477626"/>
            <a:ext cx="3820107" cy="1671691"/>
          </a:xfrm>
        </p:spPr>
        <p:txBody>
          <a:bodyPr anchor="b"/>
          <a:lstStyle>
            <a:lvl1pPr>
              <a:defRPr sz="31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386" y="1031540"/>
            <a:ext cx="5996196" cy="5091359"/>
          </a:xfrm>
        </p:spPr>
        <p:txBody>
          <a:bodyPr/>
          <a:lstStyle>
            <a:lvl1pPr>
              <a:defRPr sz="3109"/>
            </a:lvl1pPr>
            <a:lvl2pPr>
              <a:defRPr sz="2720"/>
            </a:lvl2pPr>
            <a:lvl3pPr>
              <a:defRPr sz="2332"/>
            </a:lvl3pPr>
            <a:lvl4pPr>
              <a:defRPr sz="1943"/>
            </a:lvl4pPr>
            <a:lvl5pPr>
              <a:defRPr sz="1943"/>
            </a:lvl5pPr>
            <a:lvl6pPr>
              <a:defRPr sz="1943"/>
            </a:lvl6pPr>
            <a:lvl7pPr>
              <a:defRPr sz="1943"/>
            </a:lvl7pPr>
            <a:lvl8pPr>
              <a:defRPr sz="1943"/>
            </a:lvl8pPr>
            <a:lvl9pPr>
              <a:defRPr sz="19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841" y="2149316"/>
            <a:ext cx="3820107" cy="3981875"/>
          </a:xfrm>
        </p:spPr>
        <p:txBody>
          <a:bodyPr/>
          <a:lstStyle>
            <a:lvl1pPr marL="0" indent="0">
              <a:buNone/>
              <a:defRPr sz="1554"/>
            </a:lvl1pPr>
            <a:lvl2pPr marL="444170" indent="0">
              <a:buNone/>
              <a:defRPr sz="1360"/>
            </a:lvl2pPr>
            <a:lvl3pPr marL="888340" indent="0">
              <a:buNone/>
              <a:defRPr sz="1166"/>
            </a:lvl3pPr>
            <a:lvl4pPr marL="1332509" indent="0">
              <a:buNone/>
              <a:defRPr sz="972"/>
            </a:lvl4pPr>
            <a:lvl5pPr marL="1776679" indent="0">
              <a:buNone/>
              <a:defRPr sz="972"/>
            </a:lvl5pPr>
            <a:lvl6pPr marL="2220849" indent="0">
              <a:buNone/>
              <a:defRPr sz="972"/>
            </a:lvl6pPr>
            <a:lvl7pPr marL="2665019" indent="0">
              <a:buNone/>
              <a:defRPr sz="972"/>
            </a:lvl7pPr>
            <a:lvl8pPr marL="3109189" indent="0">
              <a:buNone/>
              <a:defRPr sz="972"/>
            </a:lvl8pPr>
            <a:lvl9pPr marL="3553358" indent="0">
              <a:buNone/>
              <a:defRPr sz="9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21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41" y="477626"/>
            <a:ext cx="3820107" cy="1671691"/>
          </a:xfrm>
        </p:spPr>
        <p:txBody>
          <a:bodyPr anchor="b"/>
          <a:lstStyle>
            <a:lvl1pPr>
              <a:defRPr sz="31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35386" y="1031540"/>
            <a:ext cx="5996196" cy="5091359"/>
          </a:xfrm>
        </p:spPr>
        <p:txBody>
          <a:bodyPr anchor="t"/>
          <a:lstStyle>
            <a:lvl1pPr marL="0" indent="0">
              <a:buNone/>
              <a:defRPr sz="3109"/>
            </a:lvl1pPr>
            <a:lvl2pPr marL="444170" indent="0">
              <a:buNone/>
              <a:defRPr sz="2720"/>
            </a:lvl2pPr>
            <a:lvl3pPr marL="888340" indent="0">
              <a:buNone/>
              <a:defRPr sz="2332"/>
            </a:lvl3pPr>
            <a:lvl4pPr marL="1332509" indent="0">
              <a:buNone/>
              <a:defRPr sz="1943"/>
            </a:lvl4pPr>
            <a:lvl5pPr marL="1776679" indent="0">
              <a:buNone/>
              <a:defRPr sz="1943"/>
            </a:lvl5pPr>
            <a:lvl6pPr marL="2220849" indent="0">
              <a:buNone/>
              <a:defRPr sz="1943"/>
            </a:lvl6pPr>
            <a:lvl7pPr marL="2665019" indent="0">
              <a:buNone/>
              <a:defRPr sz="1943"/>
            </a:lvl7pPr>
            <a:lvl8pPr marL="3109189" indent="0">
              <a:buNone/>
              <a:defRPr sz="1943"/>
            </a:lvl8pPr>
            <a:lvl9pPr marL="3553358" indent="0">
              <a:buNone/>
              <a:defRPr sz="19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841" y="2149316"/>
            <a:ext cx="3820107" cy="3981875"/>
          </a:xfrm>
        </p:spPr>
        <p:txBody>
          <a:bodyPr/>
          <a:lstStyle>
            <a:lvl1pPr marL="0" indent="0">
              <a:buNone/>
              <a:defRPr sz="1554"/>
            </a:lvl1pPr>
            <a:lvl2pPr marL="444170" indent="0">
              <a:buNone/>
              <a:defRPr sz="1360"/>
            </a:lvl2pPr>
            <a:lvl3pPr marL="888340" indent="0">
              <a:buNone/>
              <a:defRPr sz="1166"/>
            </a:lvl3pPr>
            <a:lvl4pPr marL="1332509" indent="0">
              <a:buNone/>
              <a:defRPr sz="972"/>
            </a:lvl4pPr>
            <a:lvl5pPr marL="1776679" indent="0">
              <a:buNone/>
              <a:defRPr sz="972"/>
            </a:lvl5pPr>
            <a:lvl6pPr marL="2220849" indent="0">
              <a:buNone/>
              <a:defRPr sz="972"/>
            </a:lvl6pPr>
            <a:lvl7pPr marL="2665019" indent="0">
              <a:buNone/>
              <a:defRPr sz="972"/>
            </a:lvl7pPr>
            <a:lvl8pPr marL="3109189" indent="0">
              <a:buNone/>
              <a:defRPr sz="972"/>
            </a:lvl8pPr>
            <a:lvl9pPr marL="3553358" indent="0">
              <a:buNone/>
              <a:defRPr sz="9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13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4298" y="381438"/>
            <a:ext cx="10215742" cy="1384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98" y="1907187"/>
            <a:ext cx="10215742" cy="454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4298" y="6640327"/>
            <a:ext cx="2664976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49D3D-2FB1-4495-BB35-6C88A26196AE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23437" y="6640327"/>
            <a:ext cx="3997464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5064" y="6640327"/>
            <a:ext cx="2664976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90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888340" rtl="0" eaLnBrk="1" latinLnBrk="0" hangingPunct="1">
        <a:lnSpc>
          <a:spcPct val="90000"/>
        </a:lnSpc>
        <a:spcBef>
          <a:spcPct val="0"/>
        </a:spcBef>
        <a:buNone/>
        <a:defRPr sz="4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085" indent="-222085" algn="l" defTabSz="888340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1pPr>
      <a:lvl2pPr marL="666255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2" kern="1200">
          <a:solidFill>
            <a:schemeClr val="tx1"/>
          </a:solidFill>
          <a:latin typeface="+mn-lt"/>
          <a:ea typeface="+mn-ea"/>
          <a:cs typeface="+mn-cs"/>
        </a:defRPr>
      </a:lvl2pPr>
      <a:lvl3pPr marL="1110425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3" kern="1200">
          <a:solidFill>
            <a:schemeClr val="tx1"/>
          </a:solidFill>
          <a:latin typeface="+mn-lt"/>
          <a:ea typeface="+mn-ea"/>
          <a:cs typeface="+mn-cs"/>
        </a:defRPr>
      </a:lvl3pPr>
      <a:lvl4pPr marL="155459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4pPr>
      <a:lvl5pPr marL="199876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5pPr>
      <a:lvl6pPr marL="244293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6pPr>
      <a:lvl7pPr marL="288710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7pPr>
      <a:lvl8pPr marL="333127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8pPr>
      <a:lvl9pPr marL="3775443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1pPr>
      <a:lvl2pPr marL="444170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2pPr>
      <a:lvl3pPr marL="888340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3pPr>
      <a:lvl4pPr marL="133250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4pPr>
      <a:lvl5pPr marL="177667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5pPr>
      <a:lvl6pPr marL="222084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6pPr>
      <a:lvl7pPr marL="266501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7pPr>
      <a:lvl8pPr marL="310918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8pPr>
      <a:lvl9pPr marL="3553358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-10888" y="-4560"/>
            <a:ext cx="11844338" cy="2640562"/>
          </a:xfrm>
          <a:prstGeom prst="rect">
            <a:avLst/>
          </a:prstGeom>
          <a:gradFill>
            <a:gsLst>
              <a:gs pos="0">
                <a:srgbClr val="1C306A"/>
              </a:gs>
              <a:gs pos="80000">
                <a:srgbClr val="0E1D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568A8-44A7-417D-AA0D-A366B66975D9}"/>
              </a:ext>
            </a:extLst>
          </p:cNvPr>
          <p:cNvSpPr/>
          <p:nvPr/>
        </p:nvSpPr>
        <p:spPr>
          <a:xfrm>
            <a:off x="-1" y="0"/>
            <a:ext cx="11844337" cy="396656"/>
          </a:xfrm>
          <a:prstGeom prst="rect">
            <a:avLst/>
          </a:prstGeom>
          <a:solidFill>
            <a:srgbClr val="06183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2640564"/>
            <a:ext cx="11844338" cy="4523824"/>
          </a:xfrm>
          <a:prstGeom prst="rect">
            <a:avLst/>
          </a:prstGeom>
          <a:solidFill>
            <a:srgbClr val="D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3FD1852-15DD-4A7D-AC91-CE10224737AB}"/>
              </a:ext>
            </a:extLst>
          </p:cNvPr>
          <p:cNvGrpSpPr/>
          <p:nvPr/>
        </p:nvGrpSpPr>
        <p:grpSpPr>
          <a:xfrm>
            <a:off x="0" y="6858000"/>
            <a:ext cx="11844338" cy="306388"/>
            <a:chOff x="0" y="6858000"/>
            <a:chExt cx="11844338" cy="30638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4D4B79-3657-4DDD-94A7-201B93DA7EB4}"/>
                </a:ext>
              </a:extLst>
            </p:cNvPr>
            <p:cNvSpPr/>
            <p:nvPr/>
          </p:nvSpPr>
          <p:spPr>
            <a:xfrm>
              <a:off x="0" y="6858000"/>
              <a:ext cx="11844338" cy="306388"/>
            </a:xfrm>
            <a:prstGeom prst="rect">
              <a:avLst/>
            </a:prstGeom>
            <a:solidFill>
              <a:srgbClr val="EB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EF99F5-B369-4F6A-93D6-795D51711ADA}"/>
                </a:ext>
              </a:extLst>
            </p:cNvPr>
            <p:cNvCxnSpPr/>
            <p:nvPr/>
          </p:nvCxnSpPr>
          <p:spPr>
            <a:xfrm>
              <a:off x="0" y="6858000"/>
              <a:ext cx="11844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58E359-4438-42C5-846B-8D21E4B47829}"/>
              </a:ext>
            </a:extLst>
          </p:cNvPr>
          <p:cNvGrpSpPr/>
          <p:nvPr/>
        </p:nvGrpSpPr>
        <p:grpSpPr>
          <a:xfrm>
            <a:off x="143846" y="2238842"/>
            <a:ext cx="11567532" cy="4405163"/>
            <a:chOff x="143846" y="2238842"/>
            <a:chExt cx="11567532" cy="440516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E654507-994E-45AE-BE2E-D6436E24385E}"/>
                </a:ext>
              </a:extLst>
            </p:cNvPr>
            <p:cNvSpPr/>
            <p:nvPr/>
          </p:nvSpPr>
          <p:spPr>
            <a:xfrm>
              <a:off x="143846" y="2661053"/>
              <a:ext cx="11556646" cy="36891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srgbClr val="3D539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3CE6C4-BB41-43DB-8E52-F96FFCA67BEC}"/>
                </a:ext>
              </a:extLst>
            </p:cNvPr>
            <p:cNvSpPr/>
            <p:nvPr/>
          </p:nvSpPr>
          <p:spPr>
            <a:xfrm>
              <a:off x="143846" y="6195533"/>
              <a:ext cx="11556646" cy="448472"/>
            </a:xfrm>
            <a:custGeom>
              <a:avLst/>
              <a:gdLst>
                <a:gd name="connsiteX0" fmla="*/ 0 w 3732245"/>
                <a:gd name="connsiteY0" fmla="*/ 0 h 489096"/>
                <a:gd name="connsiteX1" fmla="*/ 3732245 w 3732245"/>
                <a:gd name="connsiteY1" fmla="*/ 0 h 489096"/>
                <a:gd name="connsiteX2" fmla="*/ 3732245 w 3732245"/>
                <a:gd name="connsiteY2" fmla="*/ 352235 h 489096"/>
                <a:gd name="connsiteX3" fmla="*/ 3595384 w 3732245"/>
                <a:gd name="connsiteY3" fmla="*/ 489096 h 489096"/>
                <a:gd name="connsiteX4" fmla="*/ 136861 w 3732245"/>
                <a:gd name="connsiteY4" fmla="*/ 489096 h 489096"/>
                <a:gd name="connsiteX5" fmla="*/ 0 w 3732245"/>
                <a:gd name="connsiteY5" fmla="*/ 352235 h 489096"/>
                <a:gd name="connsiteX6" fmla="*/ 0 w 3732245"/>
                <a:gd name="connsiteY6" fmla="*/ 0 h 48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489096">
                  <a:moveTo>
                    <a:pt x="0" y="0"/>
                  </a:moveTo>
                  <a:lnTo>
                    <a:pt x="3732245" y="0"/>
                  </a:lnTo>
                  <a:lnTo>
                    <a:pt x="3732245" y="352235"/>
                  </a:lnTo>
                  <a:cubicBezTo>
                    <a:pt x="3732245" y="427821"/>
                    <a:pt x="3670970" y="489096"/>
                    <a:pt x="3595384" y="489096"/>
                  </a:cubicBezTo>
                  <a:lnTo>
                    <a:pt x="136861" y="489096"/>
                  </a:lnTo>
                  <a:cubicBezTo>
                    <a:pt x="61275" y="489096"/>
                    <a:pt x="0" y="427821"/>
                    <a:pt x="0" y="352235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8EAEE"/>
                </a:gs>
                <a:gs pos="38000">
                  <a:srgbClr val="F2F4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b="1" dirty="0">
                  <a:solidFill>
                    <a:schemeClr val="tx1"/>
                  </a:solidFill>
                </a:rPr>
                <a:t>	  Total</a:t>
              </a:r>
            </a:p>
          </p:txBody>
        </p: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216F73C1-1B88-40CB-A45F-7E539B74C659}"/>
                </a:ext>
              </a:extLst>
            </p:cNvPr>
            <p:cNvSpPr/>
            <p:nvPr/>
          </p:nvSpPr>
          <p:spPr>
            <a:xfrm>
              <a:off x="143846" y="2238842"/>
              <a:ext cx="2264617" cy="531935"/>
            </a:xfrm>
            <a:prstGeom prst="round2SameRect">
              <a:avLst>
                <a:gd name="adj1" fmla="val 29564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77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Conference</a:t>
              </a:r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DAD73B47-0B1F-4F4A-862F-629BE712D56A}"/>
                </a:ext>
              </a:extLst>
            </p:cNvPr>
            <p:cNvSpPr/>
            <p:nvPr/>
          </p:nvSpPr>
          <p:spPr>
            <a:xfrm>
              <a:off x="2585421" y="2238842"/>
              <a:ext cx="2934737" cy="531935"/>
            </a:xfrm>
            <a:prstGeom prst="round2SameRect">
              <a:avLst>
                <a:gd name="adj1" fmla="val 29564"/>
                <a:gd name="adj2" fmla="val 0"/>
              </a:avLst>
            </a:prstGeom>
            <a:gradFill>
              <a:gsLst>
                <a:gs pos="0">
                  <a:srgbClr val="FB1D39"/>
                </a:gs>
                <a:gs pos="77000">
                  <a:srgbClr val="A90F2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Profit</a:t>
              </a:r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00448CA7-C435-4841-B768-3BCBD5ABD289}"/>
                </a:ext>
              </a:extLst>
            </p:cNvPr>
            <p:cNvSpPr/>
            <p:nvPr/>
          </p:nvSpPr>
          <p:spPr>
            <a:xfrm>
              <a:off x="5697116" y="2238842"/>
              <a:ext cx="2934737" cy="531935"/>
            </a:xfrm>
            <a:prstGeom prst="round2SameRect">
              <a:avLst>
                <a:gd name="adj1" fmla="val 29564"/>
                <a:gd name="adj2" fmla="val 0"/>
              </a:avLst>
            </a:prstGeom>
            <a:gradFill>
              <a:gsLst>
                <a:gs pos="0">
                  <a:srgbClr val="FB1D39"/>
                </a:gs>
                <a:gs pos="77000">
                  <a:srgbClr val="A90F2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Revenue</a:t>
              </a:r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1CE68E5C-0A90-43F9-BD78-3239C7332E26}"/>
                </a:ext>
              </a:extLst>
            </p:cNvPr>
            <p:cNvSpPr/>
            <p:nvPr/>
          </p:nvSpPr>
          <p:spPr>
            <a:xfrm>
              <a:off x="8776641" y="2238842"/>
              <a:ext cx="2934737" cy="531935"/>
            </a:xfrm>
            <a:prstGeom prst="round2SameRect">
              <a:avLst>
                <a:gd name="adj1" fmla="val 29564"/>
                <a:gd name="adj2" fmla="val 0"/>
              </a:avLst>
            </a:prstGeom>
            <a:gradFill>
              <a:gsLst>
                <a:gs pos="0">
                  <a:srgbClr val="FB1D39"/>
                </a:gs>
                <a:gs pos="77000">
                  <a:srgbClr val="A90F2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Expenses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91680CE-65B6-4C28-B6E6-062386865180}"/>
              </a:ext>
            </a:extLst>
          </p:cNvPr>
          <p:cNvGrpSpPr/>
          <p:nvPr/>
        </p:nvGrpSpPr>
        <p:grpSpPr>
          <a:xfrm>
            <a:off x="332486" y="47555"/>
            <a:ext cx="3938258" cy="295466"/>
            <a:chOff x="332486" y="47555"/>
            <a:chExt cx="3938258" cy="29546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25BF991-92E3-440D-9404-257A7C8B6EBD}"/>
                </a:ext>
              </a:extLst>
            </p:cNvPr>
            <p:cNvSpPr txBox="1"/>
            <p:nvPr/>
          </p:nvSpPr>
          <p:spPr>
            <a:xfrm>
              <a:off x="332486" y="47555"/>
              <a:ext cx="3938258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320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NCAA Finances    Revenue &amp; Expenses   Summary View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ADD1F15-5010-4E80-BC27-1DBD568F686F}"/>
                </a:ext>
              </a:extLst>
            </p:cNvPr>
            <p:cNvCxnSpPr>
              <a:cxnSpLocks/>
            </p:cNvCxnSpPr>
            <p:nvPr/>
          </p:nvCxnSpPr>
          <p:spPr>
            <a:xfrm>
              <a:off x="1513114" y="109948"/>
              <a:ext cx="0" cy="1797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2B5841D-681D-4352-9756-BA4B70F565EF}"/>
                </a:ext>
              </a:extLst>
            </p:cNvPr>
            <p:cNvCxnSpPr>
              <a:cxnSpLocks/>
            </p:cNvCxnSpPr>
            <p:nvPr/>
          </p:nvCxnSpPr>
          <p:spPr>
            <a:xfrm>
              <a:off x="3065690" y="109948"/>
              <a:ext cx="0" cy="1797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135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5598</TotalTime>
  <Words>14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Myers</dc:creator>
  <cp:lastModifiedBy>Alex Dupler</cp:lastModifiedBy>
  <cp:revision>31</cp:revision>
  <dcterms:created xsi:type="dcterms:W3CDTF">2019-11-04T20:13:37Z</dcterms:created>
  <dcterms:modified xsi:type="dcterms:W3CDTF">2021-01-13T05:48:54Z</dcterms:modified>
</cp:coreProperties>
</file>