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696" autoAdjust="0"/>
  </p:normalViewPr>
  <p:slideViewPr>
    <p:cSldViewPr snapToGrid="0" snapToObjects="1">
      <p:cViewPr>
        <p:scale>
          <a:sx n="125" d="100"/>
          <a:sy n="125" d="100"/>
        </p:scale>
        <p:origin x="-5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6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4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9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3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1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1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7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32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2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3B54-22C2-6245-BE79-B490B8E59B88}" type="datetimeFigureOut">
              <a:rPr lang="es-ES" smtClean="0"/>
              <a:t>31/01/16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9C3-8886-834B-913B-EEAA7B0B2E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0_ConjuntoSintetic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10" y="18001"/>
            <a:ext cx="5039999" cy="3599999"/>
          </a:xfrm>
          <a:prstGeom prst="rect">
            <a:avLst/>
          </a:prstGeom>
        </p:spPr>
      </p:pic>
      <p:pic>
        <p:nvPicPr>
          <p:cNvPr id="5" name="Imagen 4" descr="0_Proyectado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9" y="3423232"/>
            <a:ext cx="4788000" cy="3420000"/>
          </a:xfrm>
          <a:prstGeom prst="rect">
            <a:avLst/>
          </a:prstGeom>
        </p:spPr>
      </p:pic>
      <p:pic>
        <p:nvPicPr>
          <p:cNvPr id="6" name="Imagen 5" descr="0_Proyectado1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06" y="3423232"/>
            <a:ext cx="4788000" cy="342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50200" y="4536440"/>
            <a:ext cx="822960" cy="1173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661920" y="721360"/>
            <a:ext cx="378460" cy="5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50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Garcia</dc:creator>
  <cp:lastModifiedBy>Salvador Garcia</cp:lastModifiedBy>
  <cp:revision>2</cp:revision>
  <dcterms:created xsi:type="dcterms:W3CDTF">2016-01-31T20:47:37Z</dcterms:created>
  <dcterms:modified xsi:type="dcterms:W3CDTF">2016-01-31T20:57:57Z</dcterms:modified>
</cp:coreProperties>
</file>