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20" y="-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04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77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20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30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46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00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10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1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12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BC6A-E399-584D-950B-43A0D863371E}" type="datetimeFigureOut">
              <a:rPr lang="es-ES" smtClean="0"/>
              <a:t>27/01/16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387D-6F1A-7343-A2E2-C159699B466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3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522007" y="154214"/>
            <a:ext cx="6891498" cy="6598016"/>
            <a:chOff x="522007" y="154214"/>
            <a:chExt cx="6891498" cy="6598016"/>
          </a:xfrm>
        </p:grpSpPr>
        <p:grpSp>
          <p:nvGrpSpPr>
            <p:cNvPr id="14" name="Agrupar 13"/>
            <p:cNvGrpSpPr/>
            <p:nvPr/>
          </p:nvGrpSpPr>
          <p:grpSpPr>
            <a:xfrm>
              <a:off x="522007" y="387714"/>
              <a:ext cx="6891498" cy="6364516"/>
              <a:chOff x="522007" y="144695"/>
              <a:chExt cx="6891498" cy="6364516"/>
            </a:xfrm>
          </p:grpSpPr>
          <p:pic>
            <p:nvPicPr>
              <p:cNvPr id="4" name="Imagen 3" descr="Chapter2_S_E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" y="144695"/>
                <a:ext cx="3894895" cy="3240000"/>
              </a:xfrm>
              <a:prstGeom prst="rect">
                <a:avLst/>
              </a:prstGeom>
            </p:spPr>
          </p:pic>
          <p:pic>
            <p:nvPicPr>
              <p:cNvPr id="5" name="Imagen 4" descr="Chapter2_S_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5844" y="144695"/>
                <a:ext cx="3877661" cy="3225664"/>
              </a:xfrm>
              <a:prstGeom prst="rect">
                <a:avLst/>
              </a:prstGeom>
            </p:spPr>
          </p:pic>
          <p:sp>
            <p:nvSpPr>
              <p:cNvPr id="6" name="CuadroTexto 5"/>
              <p:cNvSpPr txBox="1"/>
              <p:nvPr/>
            </p:nvSpPr>
            <p:spPr>
              <a:xfrm>
                <a:off x="6575744" y="1273609"/>
                <a:ext cx="677458" cy="2604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Clase      </a:t>
                </a:r>
                <a:endParaRPr lang="es-E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CuadroTexto 6"/>
              <p:cNvSpPr txBox="1"/>
              <p:nvPr/>
            </p:nvSpPr>
            <p:spPr>
              <a:xfrm>
                <a:off x="1341145" y="188047"/>
                <a:ext cx="1906427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(1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</a:t>
                </a:r>
                <a:r>
                  <a:rPr lang="es-ES" sz="1100" baseline="-25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Dispersión 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entre clases</a:t>
                </a:r>
                <a:endParaRPr lang="es-E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4209146" y="196722"/>
                <a:ext cx="216807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(2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</a:t>
                </a:r>
                <a:r>
                  <a:rPr lang="es-ES" sz="1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Dispersión 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interna de clases</a:t>
                </a:r>
                <a:endParaRPr lang="es-E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0" name="Imagen 9" descr="Chapter_S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6858" y="3269211"/>
                <a:ext cx="4049999" cy="3240000"/>
              </a:xfrm>
              <a:prstGeom prst="rect">
                <a:avLst/>
              </a:prstGeom>
            </p:spPr>
          </p:pic>
          <p:sp>
            <p:nvSpPr>
              <p:cNvPr id="11" name="CuadroTexto 10"/>
              <p:cNvSpPr txBox="1"/>
              <p:nvPr/>
            </p:nvSpPr>
            <p:spPr>
              <a:xfrm>
                <a:off x="5074054" y="4489573"/>
                <a:ext cx="707567" cy="9387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s-E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s-E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s-E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s-E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</a:t>
                </a:r>
                <a:endParaRPr lang="es-E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2646715" y="3308362"/>
                <a:ext cx="2233715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(3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</a:t>
                </a:r>
                <a:r>
                  <a:rPr lang="es-ES" sz="1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Dispersión </a:t>
                </a:r>
                <a:r>
                  <a:rPr lang="es-E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 todos los datos</a:t>
                </a:r>
                <a:endParaRPr lang="es-E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" name="CuadroTexto 1"/>
            <p:cNvSpPr txBox="1"/>
            <p:nvPr/>
          </p:nvSpPr>
          <p:spPr>
            <a:xfrm>
              <a:off x="2975429" y="15421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2419928" y="163286"/>
              <a:ext cx="3103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rgbClr val="404040"/>
                  </a:solidFill>
                </a:rPr>
                <a:t>Dispersi</a:t>
              </a:r>
              <a:r>
                <a:rPr lang="es-ES" sz="1600" dirty="0" smtClean="0">
                  <a:solidFill>
                    <a:srgbClr val="404040"/>
                  </a:solidFill>
                </a:rPr>
                <a:t>ón tomada por cada matriz</a:t>
              </a:r>
              <a:endParaRPr lang="es-ES" sz="1600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960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31</Words>
  <Application>Microsoft Macintosh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Salvador García</dc:creator>
  <cp:lastModifiedBy>Salvador García</cp:lastModifiedBy>
  <cp:revision>5</cp:revision>
  <dcterms:created xsi:type="dcterms:W3CDTF">2016-01-27T21:20:50Z</dcterms:created>
  <dcterms:modified xsi:type="dcterms:W3CDTF">2016-01-28T16:50:06Z</dcterms:modified>
</cp:coreProperties>
</file>