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1315D-8D22-4341-B8DA-7242237F7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B1FC23-2A8D-473E-B600-267D4106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19417-88DC-4E8F-873D-70774D5D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212A5B-998D-43CE-BD30-510F3708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885F63-5F64-4E3A-9012-F64B0760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6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D2983-0656-4CF3-8C51-00CDE3D8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3BC4F6-0255-43ED-BC18-3AF7C8645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A5D0D-6AF6-4589-9449-A6F14C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6B250-497D-45F7-A2C3-085BD65C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1C3AF-134C-4A91-9694-579F3845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25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BC2F88-FB25-48F9-98CC-51548A872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9D87A2-E851-43DD-A84F-7DD33A75C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7CAC5-480E-43AC-8418-C573A40F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FBB37-94C1-4FE1-86EA-55E2D175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0204EB-1BC4-4313-81E7-944978ED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9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A0829-0511-4CF5-8C05-44684F75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29429-CC7E-4DBA-BB50-2511D304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60AE1-CF50-4879-BE9A-8381B5F8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DEB4A-808C-4F60-923E-C020A2A4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701E69-6C44-4133-9816-552FB60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5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625F6-BFE1-4BB8-A415-89224887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B906A0-FDE4-4E81-AA91-9E324D00D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781240-9A06-4331-BC3E-BFCDFA71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F85D42-87AB-4D15-BA05-BA1711E2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AD066-F657-48A3-9450-A17706EF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53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AF5E0-A878-487B-A0E1-CC13AEA1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F4DCD-4876-4C57-BD3F-D88A684DA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75FF29-8969-42A0-9C28-085346078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1B79EE-A1F0-4482-B907-7549A563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E3EDDE-72FF-4EEE-9515-3BAE3282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4A6462-87E8-4F50-8A84-AADEF1BF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0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F3788-7456-41D7-8CD2-736C1786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BCEA36-15E1-4B81-9435-A951D768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486760-4DD6-4F87-9000-7CE34EA7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ECD9-50F4-4E74-96CF-AD9962C2E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02CCED-2EB0-47A4-A325-136AEF0EA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D60E08-4C9B-42B9-A031-E9873715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2F7E73-9085-4B03-916D-E95EF3A0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87F073-6357-417B-80D6-1CBE55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0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B2AFF-54D5-4E6B-83D4-A4CDB362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BAF16F-C9F7-4F9D-854B-8C511C3E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59EB7-173D-4F4C-B394-84D24292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14E2F1-954D-4B7F-BB6C-E5247310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1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DBA8C3-5323-4C80-9B0E-7E97A567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9476FC-C45D-4186-9222-DF57D798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9BF420-8BB9-4874-9986-885CF9B8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9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5282C-798A-47CD-BDB4-840F53FD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2295C-D9A2-44EA-845D-80D20ED5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923F71-C519-4A14-B4CE-84BE30DB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659EF-989B-42F3-BBB8-1AB0769F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C4CA1-27AC-4CDE-B59B-BC3BFB8A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239702-106A-49F5-AA05-DEA57BE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FDC6A-ECD8-4F05-8783-D63720A7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43FBC1-4F5D-4C4C-BAC8-A2DE23D9A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AB8C7D-38C4-4FA1-B9F5-F589997C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DC703E-7D8F-4EAB-B97F-0DEF1213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0EA733-1B3A-4046-9519-057183B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BF8128-580C-4ACA-AA3E-3E457B6D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74B77-81C4-4B39-956A-CD4530EF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650110-34AB-4DA2-9F53-ACAE33CA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612356-4A01-4E47-8815-E3DB20D5E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3A79-81AF-4BED-BE31-8DD9376DD02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E590A-3362-4DC4-A49E-2DB34191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FC5A06-B751-4712-BA2C-BED3C63F1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EC1A-810A-481F-A78E-67848DE9E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6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0FA2F-8602-4218-9C91-716BD84C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408" y="870639"/>
            <a:ext cx="8733183" cy="740259"/>
          </a:xfrm>
        </p:spPr>
        <p:txBody>
          <a:bodyPr>
            <a:normAutofit fontScale="90000"/>
          </a:bodyPr>
          <a:lstStyle/>
          <a:p>
            <a:r>
              <a:rPr lang="en-US" dirty="0"/>
              <a:t>Hamster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hedgehog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475D70-BC65-4B22-8CBC-4DE44533F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32C281-D762-4287-A750-BAF6AA456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3" y="2013054"/>
            <a:ext cx="6493566" cy="48337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18FFD6-EF66-4755-86AF-8F2A5E6B9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47054"/>
            <a:ext cx="5698435" cy="48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D5F25-F153-4283-BD51-0D95E988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BC9B7-3915-40A3-B4D1-2AF69E10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1235"/>
            <a:ext cx="10197547" cy="1468162"/>
          </a:xfrm>
        </p:spPr>
        <p:txBody>
          <a:bodyPr>
            <a:normAutofit fontScale="92500" lnSpcReduction="20000"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нет игры ,которая наглядно показывает борьбу за выживание между хомяком и ежом.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D38C84-F500-4E33-8641-F692AE0EF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2899397"/>
            <a:ext cx="6546575" cy="39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20310-6D07-4490-ADF5-F8177DC5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908C5-8660-4EDF-BC37-A404E4D2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190"/>
            <a:ext cx="6927574" cy="1603375"/>
          </a:xfrm>
        </p:spPr>
        <p:txBody>
          <a:bodyPr>
            <a:normAutofit fontScale="85000" lnSpcReduction="20000"/>
          </a:bodyPr>
          <a:lstStyle/>
          <a:p>
            <a:r>
              <a:rPr lang="ru-RU" sz="4800" dirty="0"/>
              <a:t>Создать игру которая будет отражать суть борьбы </a:t>
            </a:r>
            <a:r>
              <a:rPr lang="ru-RU" sz="4800"/>
              <a:t>за выживание.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9767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032A6-5B9E-4E22-957D-C0CEC436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A4947-3A25-451A-8065-3022E8AD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809383" cy="1860895"/>
          </a:xfrm>
        </p:spPr>
        <p:txBody>
          <a:bodyPr/>
          <a:lstStyle/>
          <a:p>
            <a:r>
              <a:rPr lang="ru-RU" dirty="0"/>
              <a:t>Два игрока появляются на поле их задача собирать яблоки на скорость. Яблоки появляются рандомно на карте после того как  их соберут. Цель собрать 15 яблок первым.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0ECFB-BA60-4817-B237-264230C2F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45" y="3016251"/>
            <a:ext cx="6924138" cy="33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8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E9579-9EEB-45BE-A362-E4C722A7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развития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BCF60-B6E0-45FE-896F-EA8E9EED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767871"/>
          </a:xfrm>
        </p:spPr>
        <p:txBody>
          <a:bodyPr/>
          <a:lstStyle/>
          <a:p>
            <a:r>
              <a:rPr lang="ru-RU" dirty="0"/>
              <a:t>1.Добавить магазин.</a:t>
            </a:r>
          </a:p>
          <a:p>
            <a:endParaRPr lang="ru-RU" dirty="0"/>
          </a:p>
          <a:p>
            <a:r>
              <a:rPr lang="ru-RU" dirty="0"/>
              <a:t>2.Сделать онлайн.</a:t>
            </a:r>
          </a:p>
          <a:p>
            <a:endParaRPr lang="ru-RU" dirty="0"/>
          </a:p>
          <a:p>
            <a:r>
              <a:rPr lang="ru-RU" dirty="0"/>
              <a:t>3.Портировать на телефон.</a:t>
            </a:r>
          </a:p>
          <a:p>
            <a:endParaRPr lang="ru-RU" dirty="0"/>
          </a:p>
          <a:p>
            <a:r>
              <a:rPr lang="ru-RU" dirty="0"/>
              <a:t>4.Увеличить количество игроков.</a:t>
            </a:r>
          </a:p>
          <a:p>
            <a:endParaRPr lang="ru-RU" dirty="0"/>
          </a:p>
          <a:p>
            <a:r>
              <a:rPr lang="ru-RU" dirty="0"/>
              <a:t>5.Сделать бонусы во время игры.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AD715B-0D0B-4B75-8DAC-B1BA5EA54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49" y="1257816"/>
            <a:ext cx="1634986" cy="13396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3DB80C-7743-4B2B-AA54-F4F96E649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22" y="2583379"/>
            <a:ext cx="2001078" cy="9814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6B5F3D-45FE-4228-BED9-6F03CC420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13" y="3630300"/>
            <a:ext cx="1692965" cy="9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3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F673C-3BF7-42FE-A21E-EC45E305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271C3-2E3B-4AD0-A3A9-BDD6EEA7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2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Hamster VS hedgehog</vt:lpstr>
      <vt:lpstr>Проблема:</vt:lpstr>
      <vt:lpstr>Цель проекта:</vt:lpstr>
      <vt:lpstr>Правила:</vt:lpstr>
      <vt:lpstr>Планы развития: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Hamster VS hedgehog</dc:title>
  <dc:creator>User</dc:creator>
  <cp:lastModifiedBy>User</cp:lastModifiedBy>
  <cp:revision>1</cp:revision>
  <dcterms:created xsi:type="dcterms:W3CDTF">2024-05-30T15:00:08Z</dcterms:created>
  <dcterms:modified xsi:type="dcterms:W3CDTF">2024-05-30T15:00:12Z</dcterms:modified>
</cp:coreProperties>
</file>