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B8E7C-8A0A-A76A-9EE2-CB1D4FC8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E5562-6A93-6FD2-EB73-A8408425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88BA4-99DE-8E12-F433-45E5F2BE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A4EEF-E088-1D95-36F5-39E9844D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E9B5C-5756-97DB-8E29-EB712345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9DA24-8AFC-FDDC-D801-31026111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E724DA-9A5F-518E-6FE3-12D49859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9FE2A-F5A8-F341-B00A-5E90A9E2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DC5D2-5A76-801E-50CE-853EB7EA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80271-0DBA-B315-3156-D182F072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9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F76EE8-0470-637B-98CE-35127924B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605B66-50FE-28F0-F668-1C375C1C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2BBAED-A094-4E89-E6DC-EDA7BCBB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F70820-4006-1F06-861E-2F366C6B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A047A5-07B4-FC84-D9D0-070EA4F0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3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34AA3-CA78-BAE0-0704-DD2D015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9D69C-ED8F-0144-062B-E338BD87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03A2D-128D-E8EF-A4A1-1A320B16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F38E1-E77C-C89D-77CF-D5C59C96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01478-F0B0-6452-02AC-5626FEF6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9F984-8E4A-95D3-4208-83ECAB93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2A430D-DE81-71AE-7529-CDAB96F7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DB885-D75A-1418-8632-DB0609EA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6E37E-67B5-0226-AFB4-E175324C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6CEB2-BC2D-92BE-12A9-C9BB2C6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E509A-28C7-A86A-B6FB-98CAE892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2730C7-AA89-657D-36C8-DEDA1DF6E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FDA5EE-567D-1D33-F524-B078782F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81FFF1-B7FB-8E74-3F97-1DA00AB4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118FF6-7B4C-15E3-709B-56E79B8E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D70724-499D-7879-B37C-1AE3FA4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D283D-1B8E-A32C-DE20-DF702F1A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0F71B3-4EAD-514A-AD28-CAF5DF4D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36B2FE-7ECB-C30C-A88A-8248D9A2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F62CC7-4CC8-36E8-22F1-8EF546706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B9503F-45B8-4673-CBDC-E78E7B829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9DD95C-1B10-E644-8250-2F5975AD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C8311B-F40B-4CC9-9729-CA658E76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381FF2-A23E-5574-1D20-4BEBF0B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C6278-7B2F-8076-0296-6DE60077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200038-40D4-E0FE-B1A8-3063BB7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863A1A-CE88-97C5-30B1-3D362953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DCF288-41DE-8A56-7F8A-1BF6BBFA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A43FE3-FC02-9219-2D3D-DD674194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1BC67C-7355-77D9-1DE2-7640DB12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34DD5E-EC49-3483-ED36-BFB6DB1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4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86792-4EE4-F5C7-23E5-FE1922A4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386C9-79E1-626D-2368-69145A5E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2F446B-4C37-6775-4B32-05827E37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E5132-5B5C-A38A-9952-F587AF23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DD2CEE-3070-000A-1D9F-C7D0E226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8C0AE-2207-A8E1-0B0F-A46C5DF7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376F4-6BC0-B5F9-E728-4E3B9783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699270-51D0-AEB5-F0EC-4D27FEE4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689096-7BBD-87F1-9041-63DD4060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109EF-18EF-D7C8-A373-17E576F5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892D73-3A3C-6224-B82B-CFC286DD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37CDD-CF71-29E2-A3CC-5E166F26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7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2A972-B8C6-9566-9EB2-C93D18AA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2F7E5B-AEFF-F10F-8C90-22D45924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44C8C-7383-E0B9-04FE-27531FACB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A3AD-213E-9B46-93E4-DCFFEAA7344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81B4B-AD6C-AD75-991A-E635E4F03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874E0A-FF40-F4F3-0E68-5AFC6BE9E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2362-A81A-3948-824B-3B2D14AC1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4DD61-3D9F-0585-F61E-7A37796AE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lms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A97A1-AA85-ECE8-3ED0-B886BFAFA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Винников Савва</a:t>
            </a:r>
          </a:p>
        </p:txBody>
      </p:sp>
    </p:spTree>
    <p:extLst>
      <p:ext uri="{BB962C8B-B14F-4D97-AF65-F5344CB8AC3E}">
        <p14:creationId xmlns:p14="http://schemas.microsoft.com/office/powerpoint/2010/main" val="381716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96-87D1-B4E1-46CD-C8594C4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3656A-7ED3-8375-0418-E4C3C9B4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dirty="0"/>
              <a:t>F</a:t>
            </a:r>
            <a:r>
              <a:rPr lang="ru-RU" dirty="0" err="1"/>
              <a:t>lask</a:t>
            </a:r>
            <a:endParaRPr lang="ru-RU" dirty="0"/>
          </a:p>
          <a:p>
            <a:r>
              <a:rPr lang="ru-RU" dirty="0"/>
              <a:t>Подключение к базе данных </a:t>
            </a:r>
            <a:r>
              <a:rPr lang="ru-RU" dirty="0" err="1"/>
              <a:t>SQLite</a:t>
            </a:r>
            <a:endParaRPr lang="ru-RU" dirty="0"/>
          </a:p>
          <a:p>
            <a:r>
              <a:rPr lang="ru-RU" dirty="0"/>
              <a:t>Классы</a:t>
            </a:r>
          </a:p>
          <a:p>
            <a:r>
              <a:rPr lang="ru-RU" dirty="0"/>
              <a:t>Формы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58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607DD-977E-7CE6-F8DE-3B4B1D4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по доработке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D4147-2297-B87B-9F24-2AAF2851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улучшенную систему рейтинга</a:t>
            </a:r>
          </a:p>
          <a:p>
            <a:r>
              <a:rPr lang="ru-RU" dirty="0"/>
              <a:t>Выполнение контекстов на время</a:t>
            </a:r>
          </a:p>
          <a:p>
            <a:r>
              <a:rPr lang="ru-RU" dirty="0"/>
              <a:t>Верификация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99611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ПРОЕКТ lms</vt:lpstr>
      <vt:lpstr>Что использовано</vt:lpstr>
      <vt:lpstr>Возможности по доработке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lms</dc:title>
  <dc:creator>Savva Savva</dc:creator>
  <cp:lastModifiedBy>Savva Savva</cp:lastModifiedBy>
  <cp:revision>1</cp:revision>
  <dcterms:created xsi:type="dcterms:W3CDTF">2023-04-28T14:12:42Z</dcterms:created>
  <dcterms:modified xsi:type="dcterms:W3CDTF">2023-04-28T14:16:15Z</dcterms:modified>
</cp:coreProperties>
</file>