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7304-B5B2-48A0-B515-93C46D6006C8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46B1-5F44-4C1C-A725-180241C9E0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99592" y="1340769"/>
            <a:ext cx="6982544" cy="2952328"/>
          </a:xfrm>
        </p:spPr>
        <p:txBody>
          <a:bodyPr>
            <a:normAutofit/>
          </a:bodyPr>
          <a:lstStyle/>
          <a:p>
            <a:r>
              <a:rPr lang="en-IN" dirty="0" smtClean="0"/>
              <a:t>Tutorial of  </a:t>
            </a:r>
            <a:br>
              <a:rPr lang="en-IN" dirty="0" smtClean="0"/>
            </a:br>
            <a:r>
              <a:rPr lang="en-IN" dirty="0" smtClean="0"/>
              <a:t>How to add  printer </a:t>
            </a:r>
            <a:br>
              <a:rPr lang="en-IN" dirty="0" smtClean="0"/>
            </a:br>
            <a:r>
              <a:rPr lang="en-IN" dirty="0" smtClean="0"/>
              <a:t>in your </a:t>
            </a:r>
            <a:br>
              <a:rPr lang="en-IN" dirty="0" smtClean="0"/>
            </a:br>
            <a:r>
              <a:rPr lang="en-IN" dirty="0" smtClean="0"/>
              <a:t>Computer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437112"/>
            <a:ext cx="1800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nt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693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nt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Done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9552" y="1"/>
            <a:ext cx="7772400" cy="980728"/>
          </a:xfrm>
        </p:spPr>
        <p:txBody>
          <a:bodyPr/>
          <a:lstStyle/>
          <a:p>
            <a:r>
              <a:rPr lang="en-IN" dirty="0" smtClean="0"/>
              <a:t>1. Open control panel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1752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 descr="prn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8352928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n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480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nt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669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nt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669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thr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printer not listed then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thr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thr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9144000" cy="6669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nt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On-screen Show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Tutorial of   How to add  printer  in your  Computer</vt:lpstr>
      <vt:lpstr>1. Open control panel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Done 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  How to add  printer  in your  Computer</dc:title>
  <dc:creator>admin</dc:creator>
  <cp:lastModifiedBy>admin</cp:lastModifiedBy>
  <cp:revision>4</cp:revision>
  <dcterms:created xsi:type="dcterms:W3CDTF">2016-06-07T09:51:30Z</dcterms:created>
  <dcterms:modified xsi:type="dcterms:W3CDTF">2016-06-07T10:31:26Z</dcterms:modified>
</cp:coreProperties>
</file>