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5" r:id="rId4"/>
    <p:sldId id="266" r:id="rId5"/>
    <p:sldId id="267" r:id="rId6"/>
    <p:sldId id="330" r:id="rId7"/>
    <p:sldId id="322" r:id="rId8"/>
    <p:sldId id="323" r:id="rId9"/>
    <p:sldId id="324" r:id="rId10"/>
    <p:sldId id="331" r:id="rId11"/>
    <p:sldId id="332" r:id="rId12"/>
    <p:sldId id="333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orts Mill Goudy" panose="020B060402020202020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107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50831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71090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09511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29904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3157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69972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1770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513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937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2435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720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Modules and Libraries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3488-E9C7-2665-AC4A-B1DBFC894B8D}"/>
              </a:ext>
            </a:extLst>
          </p:cNvPr>
          <p:cNvSpPr txBox="1"/>
          <p:nvPr/>
        </p:nvSpPr>
        <p:spPr>
          <a:xfrm>
            <a:off x="7767144" y="3575546"/>
            <a:ext cx="2830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DateTime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Random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"/>
          <p:cNvSpPr/>
          <p:nvPr/>
        </p:nvSpPr>
        <p:spPr>
          <a:xfrm>
            <a:off x="7853354" y="4320330"/>
            <a:ext cx="2726422" cy="2265028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78"/>
          <p:cNvSpPr txBox="1">
            <a:spLocks noGrp="1"/>
          </p:cNvSpPr>
          <p:nvPr>
            <p:ph type="body" idx="1"/>
          </p:nvPr>
        </p:nvSpPr>
        <p:spPr>
          <a:xfrm>
            <a:off x="4754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= 39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x += 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</p:txBody>
      </p:sp>
      <p:sp>
        <p:nvSpPr>
          <p:cNvPr id="634" name="Google Shape;634;p78"/>
          <p:cNvSpPr txBox="1">
            <a:spLocks noGrp="1"/>
          </p:cNvSpPr>
          <p:nvPr>
            <p:ph type="body" idx="2"/>
          </p:nvPr>
        </p:nvSpPr>
        <p:spPr>
          <a:xfrm>
            <a:off x="7120156" y="726667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= 100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 -= 75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</p:txBody>
      </p:sp>
      <p:sp>
        <p:nvSpPr>
          <p:cNvPr id="635" name="Google Shape;635;p78"/>
          <p:cNvSpPr txBox="1"/>
          <p:nvPr/>
        </p:nvSpPr>
        <p:spPr>
          <a:xfrm>
            <a:off x="4034965" y="4839902"/>
            <a:ext cx="39696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rts Mill Goudy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print(math.pi)</a:t>
            </a:r>
            <a:endParaRPr/>
          </a:p>
        </p:txBody>
      </p:sp>
      <p:sp>
        <p:nvSpPr>
          <p:cNvPr id="636" name="Google Shape;636;p78"/>
          <p:cNvSpPr txBox="1"/>
          <p:nvPr/>
        </p:nvSpPr>
        <p:spPr>
          <a:xfrm rot="-900902">
            <a:off x="8186002" y="5025215"/>
            <a:ext cx="2273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Random Module</a:t>
            </a:r>
            <a:endParaRPr/>
          </a:p>
        </p:txBody>
      </p:sp>
      <p:sp>
        <p:nvSpPr>
          <p:cNvPr id="642" name="Google Shape;642;p79"/>
          <p:cNvSpPr txBox="1">
            <a:spLocks noGrp="1"/>
          </p:cNvSpPr>
          <p:nvPr>
            <p:ph type="body" idx="1"/>
          </p:nvPr>
        </p:nvSpPr>
        <p:spPr>
          <a:xfrm>
            <a:off x="390785" y="1690688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Allows you to use random numbers when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import random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sp>
        <p:nvSpPr>
          <p:cNvPr id="643" name="Google Shape;643;p79"/>
          <p:cNvSpPr txBox="1">
            <a:spLocks noGrp="1"/>
          </p:cNvSpPr>
          <p:nvPr>
            <p:ph type="body" idx="2"/>
          </p:nvPr>
        </p:nvSpPr>
        <p:spPr>
          <a:xfrm>
            <a:off x="5696125" y="3612480"/>
            <a:ext cx="6233020" cy="281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prob = random.random()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print(prob)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diceThrow=random.randrange(1,10)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Print(diceThrow)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385410" y="457200"/>
            <a:ext cx="4632359" cy="133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What are</a:t>
            </a:r>
            <a:br>
              <a:rPr lang="en-US" b="1" dirty="0"/>
            </a:br>
            <a:r>
              <a:rPr lang="en-US" b="1" dirty="0"/>
              <a:t>Python modules?</a:t>
            </a:r>
            <a:endParaRPr dirty="0"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2"/>
          </p:nvPr>
        </p:nvSpPr>
        <p:spPr>
          <a:xfrm>
            <a:off x="385411" y="2011680"/>
            <a:ext cx="4632359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cap="none" dirty="0"/>
              <a:t>LIBRARIES OF PRE-WRITEN CODE </a:t>
            </a:r>
            <a:br>
              <a:rPr lang="en-US" sz="3200" cap="none" dirty="0"/>
            </a:br>
            <a:r>
              <a:rPr lang="en-US" sz="3200" cap="none" dirty="0"/>
              <a:t>THAT ARE WITHIN PYTHON </a:t>
            </a:r>
            <a:br>
              <a:rPr lang="en-US" sz="3200" cap="none" dirty="0"/>
            </a:br>
            <a:r>
              <a:rPr lang="en-US" sz="3200" cap="none" dirty="0"/>
              <a:t>TO ACCOMPLISH DIFFERENT GOALS -- REDUCES HAVING TO REWRITE A LOT OF CODE</a:t>
            </a:r>
            <a:endParaRPr sz="3600" dirty="0"/>
          </a:p>
        </p:txBody>
      </p:sp>
      <p:pic>
        <p:nvPicPr>
          <p:cNvPr id="154" name="Google Shape;154;p11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46370" y="662940"/>
            <a:ext cx="6560219" cy="536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627598" y="251460"/>
            <a:ext cx="10936804" cy="14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dirty="0"/>
              <a:t>There are 137,000 Python Libraries, </a:t>
            </a:r>
            <a:br>
              <a:rPr lang="en-US" sz="5400" b="1" dirty="0"/>
            </a:br>
            <a:r>
              <a:rPr lang="en-US" sz="5400" b="1" dirty="0"/>
              <a:t>and growing … !</a:t>
            </a:r>
            <a:endParaRPr dirty="0"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"/>
          </p:nvPr>
        </p:nvSpPr>
        <p:spPr>
          <a:xfrm>
            <a:off x="1371600" y="2286833"/>
            <a:ext cx="10192802" cy="386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TensorFlow		-   NumPy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SciPy			-   </a:t>
            </a:r>
            <a:r>
              <a:rPr lang="en-US" sz="3600" dirty="0" err="1"/>
              <a:t>BeautifulSoup</a:t>
            </a:r>
            <a:endParaRPr sz="3600"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Pandas		-   Scrapy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/>
              <a:t>Matplotlib		-   </a:t>
            </a:r>
            <a:r>
              <a:rPr lang="en-US" sz="3600" dirty="0" err="1"/>
              <a:t>PyTorch</a:t>
            </a:r>
            <a:endParaRPr sz="3600"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 err="1"/>
              <a:t>Keras</a:t>
            </a:r>
            <a:r>
              <a:rPr lang="en-US" sz="3600" dirty="0"/>
              <a:t>			-   </a:t>
            </a:r>
            <a:r>
              <a:rPr lang="en-US" sz="3600" dirty="0" err="1"/>
              <a:t>SciKit</a:t>
            </a:r>
            <a:r>
              <a:rPr lang="en-US" sz="3600" dirty="0"/>
              <a:t>-Learn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Char char="₋"/>
            </a:pPr>
            <a:r>
              <a:rPr lang="en-US" sz="3600" dirty="0" err="1"/>
              <a:t>NetWorkX</a:t>
            </a:r>
            <a:r>
              <a:rPr lang="en-US" sz="3600" dirty="0"/>
              <a:t>		-   Eli5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95785" y="236257"/>
            <a:ext cx="11273051" cy="91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400" b="1" dirty="0"/>
              <a:t>Python Libraries we’ll use</a:t>
            </a:r>
            <a:endParaRPr sz="3600" dirty="0"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91490" y="1280160"/>
            <a:ext cx="11177346" cy="52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 err="1">
                <a:solidFill>
                  <a:srgbClr val="002060"/>
                </a:solidFill>
              </a:rPr>
              <a:t>DateTime</a:t>
            </a:r>
            <a:r>
              <a:rPr lang="en-US" sz="3600" dirty="0">
                <a:solidFill>
                  <a:schemeClr val="tx1"/>
                </a:solidFill>
              </a:rPr>
              <a:t> = elegantly handle date and time calculations</a:t>
            </a:r>
          </a:p>
          <a:p>
            <a:pPr marL="228600" lvl="0" indent="-228600">
              <a:buSzPts val="3600"/>
            </a:pPr>
            <a:r>
              <a:rPr lang="en-US" sz="3600" b="1" dirty="0">
                <a:solidFill>
                  <a:srgbClr val="002060"/>
                </a:solidFill>
              </a:rPr>
              <a:t>Math</a:t>
            </a:r>
            <a:r>
              <a:rPr lang="en-US" sz="3600" dirty="0"/>
              <a:t> = advanced functions normally found on calculator</a:t>
            </a:r>
          </a:p>
          <a:p>
            <a:pPr marL="228600" lvl="0" indent="-228600">
              <a:buSzPts val="3600"/>
            </a:pPr>
            <a:r>
              <a:rPr lang="en-US" sz="3600" b="1" dirty="0">
                <a:solidFill>
                  <a:srgbClr val="002060"/>
                </a:solidFill>
              </a:rPr>
              <a:t>Random</a:t>
            </a:r>
            <a:r>
              <a:rPr lang="en-US" sz="3600" dirty="0"/>
              <a:t> = random generator of chance and possibilities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Pandas</a:t>
            </a:r>
            <a:r>
              <a:rPr lang="en-US" sz="3600" dirty="0"/>
              <a:t> = (Python Data Analysis) used for data analysis and cleaning of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NumPy</a:t>
            </a:r>
            <a:r>
              <a:rPr lang="en-US" sz="3600" dirty="0"/>
              <a:t> = (Numerical Python) use for numerical computation and multi-dimensional arrays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Matplotlib</a:t>
            </a:r>
            <a:r>
              <a:rPr lang="en-US" sz="3600" dirty="0"/>
              <a:t> = a graphic plotting library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 err="1">
                <a:solidFill>
                  <a:srgbClr val="002060"/>
                </a:solidFill>
              </a:rPr>
              <a:t>BeautifulSoup</a:t>
            </a:r>
            <a:r>
              <a:rPr lang="en-US" sz="3600" dirty="0"/>
              <a:t> = used for web crawling and data scraping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>
            <a:spLocks noGrp="1"/>
          </p:cNvSpPr>
          <p:nvPr>
            <p:ph type="title"/>
          </p:nvPr>
        </p:nvSpPr>
        <p:spPr>
          <a:xfrm>
            <a:off x="443865" y="445770"/>
            <a:ext cx="11304270" cy="325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Anytime you use a module, </a:t>
            </a:r>
            <a:br>
              <a:rPr lang="en-US" dirty="0"/>
            </a:br>
            <a:r>
              <a:rPr lang="en-US" dirty="0"/>
              <a:t>you will have to IMPORT it </a:t>
            </a:r>
            <a:br>
              <a:rPr lang="en-US" dirty="0"/>
            </a:br>
            <a:r>
              <a:rPr lang="en-US" dirty="0"/>
              <a:t>into your program to use it.</a:t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49C5F-4B2B-F2F1-0DC2-2BA31284C329}"/>
              </a:ext>
            </a:extLst>
          </p:cNvPr>
          <p:cNvSpPr txBox="1"/>
          <p:nvPr/>
        </p:nvSpPr>
        <p:spPr>
          <a:xfrm>
            <a:off x="1645920" y="4046220"/>
            <a:ext cx="909828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 {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module_name_here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Font typeface="Arial"/>
              <a:buNone/>
              <a:tabLst/>
              <a:defRPr/>
            </a:pPr>
            <a:endParaRPr lang="en-US" sz="3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datetime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a data type of its own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import the module datetime to work with dates and date objects</a:t>
            </a:r>
            <a:endParaRPr/>
          </a:p>
        </p:txBody>
      </p:sp>
      <p:sp>
        <p:nvSpPr>
          <p:cNvPr id="569" name="Google Shape;569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Datetime</a:t>
            </a:r>
            <a:endParaRPr/>
          </a:p>
        </p:txBody>
      </p:sp>
      <p:sp>
        <p:nvSpPr>
          <p:cNvPr id="570" name="Google Shape;570;p68"/>
          <p:cNvSpPr txBox="1">
            <a:spLocks noGrp="1"/>
          </p:cNvSpPr>
          <p:nvPr>
            <p:ph type="body" idx="2"/>
          </p:nvPr>
        </p:nvSpPr>
        <p:spPr>
          <a:xfrm>
            <a:off x="6172200" y="1825624"/>
            <a:ext cx="5181600" cy="482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abrev.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%A = weekday, full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%w = weekday,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%d = day of month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abrev.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%B = month, full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%m = month as a number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short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%Y = year, full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 dirty="0"/>
              <a:t>Datetime</a:t>
            </a:r>
            <a:endParaRPr dirty="0"/>
          </a:p>
        </p:txBody>
      </p:sp>
      <p:sp>
        <p:nvSpPr>
          <p:cNvPr id="577" name="Google Shape;577;p69"/>
          <p:cNvSpPr txBox="1">
            <a:spLocks noGrp="1"/>
          </p:cNvSpPr>
          <p:nvPr>
            <p:ph type="body" idx="2"/>
          </p:nvPr>
        </p:nvSpPr>
        <p:spPr>
          <a:xfrm>
            <a:off x="548641" y="1825625"/>
            <a:ext cx="111556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 dirty="0"/>
            </a:br>
            <a:endParaRPr lang="en-US" sz="3600" dirty="0"/>
          </a:p>
          <a:p>
            <a:pPr marL="0" indent="0">
              <a:spcBef>
                <a:spcPts val="0"/>
              </a:spcBef>
              <a:buClr>
                <a:srgbClr val="0000CD"/>
              </a:buClr>
              <a:buSzPts val="3600"/>
              <a:buNone/>
            </a:pPr>
            <a:r>
              <a:rPr lang="en-US" sz="3600" dirty="0"/>
              <a:t>x = </a:t>
            </a:r>
            <a:r>
              <a:rPr lang="en-US" sz="3600" dirty="0" err="1"/>
              <a:t>datetime.datetime.now</a:t>
            </a:r>
            <a:r>
              <a:rPr lang="en-US" sz="3600" dirty="0"/>
              <a:t>()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datetime.datetime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2020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datetime.datetime.now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x.year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x.strftime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"%A"</a:t>
            </a:r>
            <a:r>
              <a:rPr lang="en-US" sz="36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 dirty="0"/>
          </a:p>
        </p:txBody>
      </p:sp>
      <p:sp>
        <p:nvSpPr>
          <p:cNvPr id="583" name="Google Shape;58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 dirty="0"/>
              <a:t>Datetime</a:t>
            </a:r>
            <a:endParaRPr dirty="0"/>
          </a:p>
        </p:txBody>
      </p:sp>
      <p:sp>
        <p:nvSpPr>
          <p:cNvPr id="584" name="Google Shape;584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datetime.datetime(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3600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(x.strftime(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"%B"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Math Module</a:t>
            </a:r>
            <a:endParaRPr/>
          </a:p>
        </p:txBody>
      </p:sp>
      <p:sp>
        <p:nvSpPr>
          <p:cNvPr id="627" name="Google Shape;627;p77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Basic Operators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+ = addition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- = subtraction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/ = division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* = multiplication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435</Words>
  <Application>Microsoft Office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Sorts Mill Goudy</vt:lpstr>
      <vt:lpstr>Calibri</vt:lpstr>
      <vt:lpstr>Consolas</vt:lpstr>
      <vt:lpstr>Arial</vt:lpstr>
      <vt:lpstr>Office Theme</vt:lpstr>
      <vt:lpstr>MarrakeshVTI</vt:lpstr>
      <vt:lpstr>Data Analytics  + Python</vt:lpstr>
      <vt:lpstr>What are Python modules?</vt:lpstr>
      <vt:lpstr>There are 137,000 Python Libraries,  and growing … !</vt:lpstr>
      <vt:lpstr>Python Libraries we’ll use</vt:lpstr>
      <vt:lpstr>Anytime you use a module,  you will have to IMPORT it  into your program to use it. </vt:lpstr>
      <vt:lpstr>Datetime</vt:lpstr>
      <vt:lpstr>Datetime</vt:lpstr>
      <vt:lpstr>Datetime</vt:lpstr>
      <vt:lpstr>Math Module</vt:lpstr>
      <vt:lpstr>PowerPoint Presentation</vt:lpstr>
      <vt:lpstr>Random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8</cp:revision>
  <dcterms:created xsi:type="dcterms:W3CDTF">2022-04-05T01:30:19Z</dcterms:created>
  <dcterms:modified xsi:type="dcterms:W3CDTF">2022-10-16T20:00:20Z</dcterms:modified>
</cp:coreProperties>
</file>