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4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1:2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7094 0,'0'-25'31,"0"50"63,0 0-78,0 0-16,0 49 15,-25-24 1,25-1-16,-25-24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14:53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22647 10418 0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25BB-0B70-4794-B6B7-F63BC4F8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200" dirty="0"/>
              <a:t>We are starting with Coursera tonight.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058E-3BF8-477E-9349-1EA909C3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8791501" cy="14751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 am here if you need 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results.loc</a:t>
            </a:r>
            <a:r>
              <a:rPr lang="en-US" dirty="0">
                <a:latin typeface="Consolas" panose="020B0609020204030204" pitchFamily="49" charset="0"/>
              </a:rPr>
              <a:t>[3])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Series Example</a:t>
            </a:r>
            <a:br>
              <a:rPr lang="en-US" dirty="0"/>
            </a:br>
            <a:r>
              <a:rPr lang="en-US" b="0" dirty="0"/>
              <a:t>(create a Python file named week6b)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Week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70592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116172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print(years["My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75" y="1479270"/>
            <a:ext cx="5066001" cy="3899460"/>
          </a:xfrm>
        </p:spPr>
        <p:txBody>
          <a:bodyPr>
            <a:normAutofit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in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Sorting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696278"/>
            <a:ext cx="11714921" cy="4064950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=True, ascending=False)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(by=[‘first column’, ‘second column’,…],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538015" cy="2866405"/>
          </a:xfrm>
        </p:spPr>
        <p:txBody>
          <a:bodyPr/>
          <a:lstStyle/>
          <a:p>
            <a:r>
              <a:rPr lang="en-US" dirty="0"/>
              <a:t>Reading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A file that contains plain text</a:t>
            </a: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Common file extension for data sets</a:t>
            </a:r>
          </a:p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You can open it in Notepad but the format will be off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can use Pandas to read</a:t>
            </a:r>
            <a:br>
              <a:rPr lang="en-US" dirty="0"/>
            </a:br>
            <a:r>
              <a:rPr lang="en-US" dirty="0"/>
              <a:t>*Create python file week6c*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open-source Python package that is most widely used for data science/data analysis and machine learning tasks. It is built on top of NumPy which provides support for multi-dimensional arrays.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 both “Panel Data” and “Python Data Analysis” – 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 algn="ctr">
              <a:buNone/>
            </a:pPr>
            <a:r>
              <a:rPr lang="en-US" i="1" dirty="0"/>
              <a:t>You get the first 5 lines &amp; the last 5 lines</a:t>
            </a:r>
          </a:p>
          <a:p>
            <a:pPr marL="0" indent="0" algn="ctr">
              <a:buNone/>
            </a:pPr>
            <a:r>
              <a:rPr lang="en-US" i="1" dirty="0"/>
              <a:t>With the row &amp; column count</a:t>
            </a: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pd.options.display.max_rows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pd.options.display.max_rows</a:t>
            </a:r>
            <a:r>
              <a:rPr lang="en-US" dirty="0"/>
              <a:t> = 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first 5</a:t>
            </a:r>
          </a:p>
        </p:txBody>
      </p:sp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print(df.info())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5891577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483586" y="1125443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171434" y="2998752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2"/>
            <a:ext cx="8310403" cy="302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87230" y="4479721"/>
            <a:ext cx="8977620" cy="147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There are 5 rows in the Calories column without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are bad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= the wrong result when you analyze data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17	27	91	118	141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66344" y="291936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original </a:t>
            </a:r>
            <a:r>
              <a:rPr lang="en-US" b="1" dirty="0" err="1">
                <a:solidFill>
                  <a:srgbClr val="FF0000"/>
                </a:solidFill>
              </a:rPr>
              <a:t>dataframe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are using </a:t>
            </a:r>
            <a:r>
              <a:rPr lang="en-US" b="1" dirty="0" err="1">
                <a:solidFill>
                  <a:srgbClr val="FF0000"/>
                </a:solidFill>
              </a:rPr>
              <a:t>new_df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NumPy provides objects for multi-dimensional arrays but Pandas is capable of offering an in-memory 2d table object called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18157" y="2919369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the ORIGINAL</a:t>
            </a:r>
          </a:p>
        </p:txBody>
      </p:sp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Replacing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39364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85071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df[“Calories”].</a:t>
            </a:r>
            <a:r>
              <a:rPr lang="en-US" dirty="0" err="1"/>
              <a:t>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Replace the Nulls</a:t>
            </a:r>
            <a:br>
              <a:rPr lang="en-US" dirty="0"/>
            </a:br>
            <a:r>
              <a:rPr lang="en-US" dirty="0"/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= the average value</a:t>
            </a:r>
          </a:p>
          <a:p>
            <a:endParaRPr lang="en-US" dirty="0"/>
          </a:p>
          <a:p>
            <a:r>
              <a:rPr lang="en-US" dirty="0"/>
              <a:t>Median = the value in the middle, after you have sorted all the values ascending</a:t>
            </a:r>
          </a:p>
          <a:p>
            <a:endParaRPr lang="en-US" dirty="0"/>
          </a:p>
          <a:p>
            <a:r>
              <a:rPr lang="en-US" dirty="0"/>
              <a:t>Mode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df[‘Date’] = </a:t>
            </a:r>
            <a:r>
              <a:rPr lang="en-US" dirty="0" err="1">
                <a:latin typeface="Consolas" panose="020B0609020204030204" pitchFamily="49" charset="0"/>
              </a:rPr>
              <a:t>pd.to_datatime</a:t>
            </a:r>
            <a:r>
              <a:rPr lang="en-US" dirty="0">
                <a:latin typeface="Consolas" panose="020B0609020204030204" pitchFamily="49" charset="0"/>
              </a:rPr>
              <a:t>(df[‘Date’])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df.dropna</a:t>
            </a:r>
            <a:r>
              <a:rPr lang="en-US" dirty="0">
                <a:latin typeface="Consolas" panose="020B0609020204030204" pitchFamily="49" charset="0"/>
              </a:rPr>
              <a:t>(subset=[‘Date’],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  <a:endParaRPr lang="en-US" dirty="0"/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4706224" y="3482449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i="1" dirty="0">
                <a:latin typeface="Consolas" panose="020B0609020204030204" pitchFamily="49" charset="0"/>
              </a:rPr>
              <a:t>We want to change line 9 Duration to be 45 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/>
          <a:lstStyle/>
          <a:p>
            <a:r>
              <a:rPr lang="en-US" dirty="0"/>
              <a:t>Data Cleansing</a:t>
            </a:r>
          </a:p>
          <a:p>
            <a:r>
              <a:rPr lang="en-US" dirty="0"/>
              <a:t>Data fill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Merges and joins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(x,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df.drop_duplicates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14:cNvPr>
              <p14:cNvContentPartPr/>
              <p14:nvPr/>
            </p14:nvContentPartPr>
            <p14:xfrm>
              <a:off x="8152920" y="3750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51680"/>
                <a:ext cx="9252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&amp; Practice with Pandas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815452" cy="3601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11380773" cy="36012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(“https://raw.githubusercontent.com/</a:t>
            </a:r>
            <a:r>
              <a:rPr lang="en-US" dirty="0" err="1"/>
              <a:t>datasciencedojo</a:t>
            </a:r>
            <a:r>
              <a:rPr lang="en-US" dirty="0"/>
              <a:t>/datasets/master/titanic.csv”)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Customizing </a:t>
            </a:r>
            <a:br>
              <a:rPr lang="en-US" dirty="0"/>
            </a:br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2947"/>
            <a:ext cx="10894212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Remember: 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You have to install it first:</a:t>
            </a:r>
          </a:p>
          <a:p>
            <a:pPr marL="0" indent="0" algn="ctr">
              <a:buNone/>
            </a:pPr>
            <a:r>
              <a:rPr lang="en-US" dirty="0"/>
              <a:t>pip install pandas</a:t>
            </a:r>
          </a:p>
          <a:p>
            <a:pPr marL="0" indent="0" algn="ctr">
              <a:buNone/>
            </a:pPr>
            <a:r>
              <a:rPr lang="en-US" dirty="0"/>
              <a:t>You have to import it at the beginning of every file:</a:t>
            </a:r>
          </a:p>
          <a:p>
            <a:pPr marL="0" indent="0" algn="ctr">
              <a:buNone/>
            </a:pPr>
            <a:r>
              <a:rPr lang="en-US" dirty="0"/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Skipping</a:t>
            </a:r>
            <a:br>
              <a:rPr lang="en-US" dirty="0"/>
            </a:br>
            <a:r>
              <a:rPr lang="en-US" dirty="0"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372385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skiprows</a:t>
            </a:r>
            <a:r>
              <a:rPr lang="en-US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Saving to a</a:t>
            </a:r>
            <a:br>
              <a:rPr lang="en-US" dirty="0"/>
            </a:br>
            <a:r>
              <a:rPr lang="en-US" dirty="0"/>
              <a:t>new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238161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, </a:t>
            </a:r>
            <a:r>
              <a:rPr lang="en-US" dirty="0" err="1"/>
              <a:t>skiprows</a:t>
            </a:r>
            <a:r>
              <a:rPr lang="en-US" dirty="0"/>
              <a:t>=[0])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titanic_data.to_csv</a:t>
            </a:r>
            <a:r>
              <a:rPr lang="en-US" b="1" dirty="0">
                <a:solidFill>
                  <a:srgbClr val="FF0000"/>
                </a:solidFill>
              </a:rPr>
              <a:t>('use_titanic.csv',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0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000" b="0" dirty="0">
                <a:effectLst/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28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df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print(df)</a:t>
            </a:r>
          </a:p>
          <a:p>
            <a:pPr marL="0" indent="0">
              <a:buNone/>
            </a:pP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endParaRPr lang="en-US" sz="3200" dirty="0"/>
          </a:p>
          <a:p>
            <a:r>
              <a:rPr lang="en-US" sz="3200" dirty="0"/>
              <a:t>Make a change to it and save it with a different name and send me both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DBC-B171-4F91-B2EA-B04CBB63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Quick Housekeeping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FDFB-7CD3-45E8-A5BD-28052805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969712" cy="36012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You’ve made it halfway! Congrats!</a:t>
            </a:r>
          </a:p>
          <a:p>
            <a:r>
              <a:rPr lang="en-US" sz="3200" dirty="0"/>
              <a:t>Come up with 2-3 questions that you want Xavier to answer tomorrow &amp; send them to him in Slack</a:t>
            </a:r>
          </a:p>
          <a:p>
            <a:r>
              <a:rPr lang="en-US" sz="3200" dirty="0"/>
              <a:t>Need to have some capstone data that you can work with next week</a:t>
            </a:r>
          </a:p>
          <a:p>
            <a:r>
              <a:rPr lang="en-US" sz="3200" dirty="0"/>
              <a:t>Your Data Structure document is due by next Thursday</a:t>
            </a:r>
          </a:p>
        </p:txBody>
      </p:sp>
    </p:spTree>
    <p:extLst>
      <p:ext uri="{BB962C8B-B14F-4D97-AF65-F5344CB8AC3E}">
        <p14:creationId xmlns:p14="http://schemas.microsoft.com/office/powerpoint/2010/main" val="16426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r>
              <a:rPr lang="en-US" dirty="0"/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2-dimensional data structure</a:t>
            </a:r>
          </a:p>
          <a:p>
            <a:r>
              <a:rPr lang="en-US" dirty="0"/>
              <a:t>2-dimensional array</a:t>
            </a:r>
          </a:p>
          <a:p>
            <a:r>
              <a:rPr lang="en-US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Column within a table</a:t>
            </a:r>
          </a:p>
          <a:p>
            <a:r>
              <a:rPr lang="en-US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b="0" dirty="0"/>
              <a:t>(create a Python file named week6a)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14:cNvPr>
              <p14:cNvContentPartPr/>
              <p14:nvPr/>
            </p14:nvContentPartPr>
            <p14:xfrm>
              <a:off x="3884400" y="2544840"/>
              <a:ext cx="18360" cy="9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455200"/>
                <a:ext cx="91987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568656" cy="37861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2832</Words>
  <Application>Microsoft Office PowerPoint</Application>
  <PresentationFormat>Widescreen</PresentationFormat>
  <Paragraphs>450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Consolas</vt:lpstr>
      <vt:lpstr>Neue Haas Grotesk Text Pro</vt:lpstr>
      <vt:lpstr>PunchcardVTI</vt:lpstr>
      <vt:lpstr>We are starting with Coursera tonight.</vt:lpstr>
      <vt:lpstr>Pandas</vt:lpstr>
      <vt:lpstr>What is Pandas</vt:lpstr>
      <vt:lpstr>Pandas vs NumPy</vt:lpstr>
      <vt:lpstr>What can Pandas do?</vt:lpstr>
      <vt:lpstr>Remember: Pandas is a Module</vt:lpstr>
      <vt:lpstr>DataFrames &amp; Series</vt:lpstr>
      <vt:lpstr>DataFrame Example (create a Python file named week6a)</vt:lpstr>
      <vt:lpstr>You should have</vt:lpstr>
      <vt:lpstr>Finding the location</vt:lpstr>
      <vt:lpstr>You should have</vt:lpstr>
      <vt:lpstr>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 (create a Python file named week6b)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in Jupyter Notebook</vt:lpstr>
      <vt:lpstr>Sorting dataframes</vt:lpstr>
      <vt:lpstr>Reading .csv files</vt:lpstr>
      <vt:lpstr>What is a .CSV file???</vt:lpstr>
      <vt:lpstr>We can use Pandas to read *Create python file week6c*</vt:lpstr>
      <vt:lpstr>PowerPoint Presentation</vt:lpstr>
      <vt:lpstr>max_rows</vt:lpstr>
      <vt:lpstr>max_rows cont.</vt:lpstr>
      <vt:lpstr>Viewing the FIRST 10 rows</vt:lpstr>
      <vt:lpstr>Viewing the LAST 10 rows</vt:lpstr>
      <vt:lpstr>Information about the data</vt:lpstr>
      <vt:lpstr>PowerPoint Presentation</vt:lpstr>
      <vt:lpstr>PowerPoint Presentation</vt:lpstr>
      <vt:lpstr>Let’s find the Nulls</vt:lpstr>
      <vt:lpstr>Dropping the nulls #1</vt:lpstr>
      <vt:lpstr>Dropping the nulls #2</vt:lpstr>
      <vt:lpstr>Replacing Nulls</vt:lpstr>
      <vt:lpstr>Replacing Nulls in Specific Columns</vt:lpstr>
      <vt:lpstr>Replace the Nulls Using mean, median, mode</vt:lpstr>
      <vt:lpstr>MEAN</vt:lpstr>
      <vt:lpstr>MEDIAN</vt:lpstr>
      <vt:lpstr>MODE</vt:lpstr>
      <vt:lpstr>Fixing dates</vt:lpstr>
      <vt:lpstr>Fixing wrong info</vt:lpstr>
      <vt:lpstr>Fixing wrong info in LARGE sets</vt:lpstr>
      <vt:lpstr>Removing rows in LARGE sets</vt:lpstr>
      <vt:lpstr>Dealing with Duplicates</vt:lpstr>
      <vt:lpstr>Dealing with Duplicates</vt:lpstr>
      <vt:lpstr>Plotting &amp; Practice with Pandas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file</vt:lpstr>
      <vt:lpstr>Saving the file without indexes</vt:lpstr>
      <vt:lpstr>Individual Practice</vt:lpstr>
      <vt:lpstr>Quick Housekeeping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Barbe Rodriguez</cp:lastModifiedBy>
  <cp:revision>28</cp:revision>
  <dcterms:created xsi:type="dcterms:W3CDTF">2022-02-13T00:50:15Z</dcterms:created>
  <dcterms:modified xsi:type="dcterms:W3CDTF">2022-09-30T20:05:45Z</dcterms:modified>
</cp:coreProperties>
</file>