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4D2AC0C-A071-4BA4-AD53-CCAB4E147B8F}" type="datetime1">
              <a:rPr lang="en-US" smtClean="0"/>
              <a:t>10/23/2022</a:t>
            </a:fld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8B13320-C392-48DB-91FE-71CA71713872}" type="datetime1">
              <a:rPr lang="en-US" smtClean="0"/>
              <a:t>10/23/2022</a:t>
            </a:fld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18307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3DE4FC0-8171-4A30-91B0-E741206B5ABC}" type="datetime1">
              <a:rPr lang="en-US" smtClean="0"/>
              <a:t>10/23/2022</a:t>
            </a:fld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40461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FC8F15D-927C-42B9-8983-262B7E9CF0DC}" type="datetime1">
              <a:rPr lang="en-US" smtClean="0"/>
              <a:t>10/23/2022</a:t>
            </a:fld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2279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31B8045-0AE9-4D53-86B3-48870EFFC5B7}" type="datetime1">
              <a:rPr lang="en-US" smtClean="0"/>
              <a:t>10/23/2022</a:t>
            </a:fld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65770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84E521C-99EB-4049-926E-00DC8F5332D2}" type="datetime1">
              <a:rPr lang="en-US" smtClean="0"/>
              <a:t>10/23/2022</a:t>
            </a:fld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84206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60BD295-BB30-4D15-8EE1-2005500F6829}" type="datetime1">
              <a:rPr lang="en-US" smtClean="0"/>
              <a:t>10/23/2022</a:t>
            </a:fld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73153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6E74AF5-8364-4BF5-AA86-599B240633F7}" type="datetime1">
              <a:rPr lang="en-US" smtClean="0"/>
              <a:t>10/23/2022</a:t>
            </a:fld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1608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B9A1EA9-C044-4983-B1B1-AD020F439D64}" type="datetime1">
              <a:rPr lang="en-US" smtClean="0"/>
              <a:t>10/23/2022</a:t>
            </a:fld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1748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970BCEC-FA81-4FA2-B274-914F03BBB89F}" type="datetime1">
              <a:rPr lang="en-US" smtClean="0"/>
              <a:t>10/23/2022</a:t>
            </a:fld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6773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629BA7-44B8-48FA-8270-BB587B5177EC}" type="datetime1">
              <a:rPr lang="en-US" smtClean="0"/>
              <a:t>10/23/2022</a:t>
            </a:fld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2E46E41-D2F8-4B43-BC79-42DD07DC0D54}" type="datetime1">
              <a:rPr lang="en-US" smtClean="0"/>
              <a:t>10/23/2022</a:t>
            </a:fld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2B7D824-A4EB-449C-8332-4AC93C630763}" type="datetime1">
              <a:rPr lang="en-US" smtClean="0"/>
              <a:t>10/23/2022</a:t>
            </a:fld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118DE39-6AD8-452B-B7E7-2B4E61247ECA}" type="datetime1">
              <a:rPr lang="en-US" smtClean="0"/>
              <a:t>10/23/2022</a:t>
            </a:fld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60A0EA-0270-454D-886D-0C561CDFE7B5}" type="datetime1">
              <a:rPr lang="en-US" smtClean="0"/>
              <a:t>10/23/2022</a:t>
            </a:fld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E91308-3E2B-4CD1-897E-B266C85FF2D2}" type="datetime1">
              <a:rPr lang="en-US" smtClean="0"/>
              <a:t>10/23/2022</a:t>
            </a:fld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ACDEAA9-57B8-4690-A4B6-4C14ACA2EB18}" type="datetime1">
              <a:rPr lang="en-US" smtClean="0"/>
              <a:t>10/23/2022</a:t>
            </a:fld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50780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1639A5-B8C6-45ED-BE37-3CE262EF37C3}" type="datetime1">
              <a:rPr lang="en-US" smtClean="0"/>
              <a:t>10/23/2022</a:t>
            </a:fld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5280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0B9CAC7-CF7D-4FD8-94AF-99536E4C10CD}" type="datetime1">
              <a:rPr lang="en-US" smtClean="0"/>
              <a:t>10/23/2022</a:t>
            </a:fld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fld id="{D1C311F4-8103-4012-B697-DD7D2EB6E804}" type="datetime1">
              <a:rPr lang="en-US" smtClean="0"/>
              <a:t>10/23/2022</a:t>
            </a:fld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540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Advanced / compound</a:t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Data Types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43488-E9C7-2665-AC4A-B1DBFC894B8D}"/>
              </a:ext>
            </a:extLst>
          </p:cNvPr>
          <p:cNvSpPr txBox="1"/>
          <p:nvPr/>
        </p:nvSpPr>
        <p:spPr>
          <a:xfrm>
            <a:off x="7767144" y="3095253"/>
            <a:ext cx="28303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Tuples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Dictionaries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Sets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UNORDERED, UNCHANGEABLE &amp; UNINDEXED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in {}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not allow duplicates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particular order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Unchangeable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find the length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be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access values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.pop() and .clear() work the same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thisset.add(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 = [“kiwi”, “orange”]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thisset.update(mylist)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thisset.remove(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thisset.discard(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thisset1 = {“apple”, “banana”, “cherry”}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thisset2 = {“kiwi”, “grape”}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thisset3 = thisset1.union(thisset2)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 replace .union with .update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Dictionaries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231913" y="2474981"/>
            <a:ext cx="11728174" cy="322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sed to store data values in key:value pairs.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collection which is ordered, changeable &amp; do not allow duplicates.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{}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450574" y="1571821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096000" y="477079"/>
            <a:ext cx="5658679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change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duplicates allowed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thisdict.get("model")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6A9C9-0CD0-03B6-7EF1-3E8891DD5E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DE0EA1E-586C-4C82-863F-4591B8A5BB7A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8BEFB-82B2-1342-AAAE-72B908554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132522" y="1532065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512904" y="463826"/>
            <a:ext cx="6679095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print(thisdict)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thisdict.update({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thisdict.pop(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thisdict.popitem()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F067-CBA1-B180-7185-C4FB69B743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A083B34-9CFB-4B8A-A74B-F1E38C26D337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892D3-0EB7-9CFF-36DF-10EE497B63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Practice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body" idx="1"/>
          </p:nvPr>
        </p:nvSpPr>
        <p:spPr>
          <a:xfrm>
            <a:off x="285226" y="1224793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file and name it </a:t>
            </a:r>
            <a:r>
              <a:rPr lang="en-US" sz="3200" dirty="0" err="1"/>
              <a:t>listpractice</a:t>
            </a: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list, find the length, replace a part of it with something else and append 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tuple and multiply it by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set, add your list to it and remove a string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dictionary and print out 1 value, replace another one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Save your file and send it to me in Slack via private message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Lists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are 3 other types: tuple, set and dictionary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Used to store multiple items inside a variable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Created always with []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is always a strict order BUT they can be modified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have duplicates in a list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make lists out of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"blackcurrant“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"watermelon"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thislist.append(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thislist.insert(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tropical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"mango"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"papaya"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thislist.extend(tropical)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thislist.remove(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thislist.clear()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thislist.sort(reverse = 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 = thislist.copy()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58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list1 = [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list2 = [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“kiwi"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“strawberry"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“grape"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list3 = list1 + list2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print(list3)</a:t>
            </a:r>
            <a:br>
              <a:rPr lang="en-US" sz="4000"/>
            </a:b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Tuples</a:t>
            </a:r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ordered and UNCHANGEABLE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then go about finding length and indexing.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CANNOT change, add or remove once it’s created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(there are workarounds but that’s for a later time)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Let’s pack a tuple (assign a value)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fruits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(green, yellow, red) = fruits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print(green)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print(yellow)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print(red)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add tuples together like you do with lists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multiple by doing this: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mytuple = fruits * 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print(mytuple)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815</Words>
  <Application>Microsoft Office PowerPoint</Application>
  <PresentationFormat>Widescreen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Sorts Mill Goudy</vt:lpstr>
      <vt:lpstr>Verdana</vt:lpstr>
      <vt:lpstr>Calibri</vt:lpstr>
      <vt:lpstr>Consolas</vt:lpstr>
      <vt:lpstr>Arial</vt:lpstr>
      <vt:lpstr>Office Theme</vt:lpstr>
      <vt:lpstr>MarrakeshVTI</vt:lpstr>
      <vt:lpstr>Data Analytics  + Python</vt:lpstr>
      <vt:lpstr>Lists</vt:lpstr>
      <vt:lpstr>thislist = ["apple", "banana", "cherry"] </vt:lpstr>
      <vt:lpstr>thislist = ["apple", "banana", "cherry"] </vt:lpstr>
      <vt:lpstr>thislist = ["apple", "banana", "cherry"] </vt:lpstr>
      <vt:lpstr>list1 = ["apple", "banana", "cherry"] list2 = [“kiwi", “strawberry", “grape"]  list3 = list1 + list2 print(list3) </vt:lpstr>
      <vt:lpstr>Tuples</vt:lpstr>
      <vt:lpstr>thistuple = ("apple", "banana", "cherry“) </vt:lpstr>
      <vt:lpstr>thistuple = ("apple", "banana", "cherry“) </vt:lpstr>
      <vt:lpstr>Sets</vt:lpstr>
      <vt:lpstr>thisset = {"apple", "banana", "cherry“} </vt:lpstr>
      <vt:lpstr>thisset = {"apple", "banana", "cherry“} </vt:lpstr>
      <vt:lpstr>Dictionaries</vt:lpstr>
      <vt:lpstr>PowerPoint Presentation</vt:lpstr>
      <vt:lpstr>PowerPoint Presentation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6</cp:revision>
  <cp:lastPrinted>2022-10-24T03:59:23Z</cp:lastPrinted>
  <dcterms:created xsi:type="dcterms:W3CDTF">2022-04-05T01:30:19Z</dcterms:created>
  <dcterms:modified xsi:type="dcterms:W3CDTF">2022-10-24T03:59:44Z</dcterms:modified>
</cp:coreProperties>
</file>