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319" r:id="rId4"/>
    <p:sldId id="320" r:id="rId5"/>
    <p:sldId id="321" r:id="rId6"/>
    <p:sldId id="326" r:id="rId7"/>
    <p:sldId id="327" r:id="rId8"/>
    <p:sldId id="328" r:id="rId9"/>
    <p:sldId id="32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Sorts Mill Goudy" panose="020B060402020202020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86252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36182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82377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7044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35851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44164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84850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57804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85210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15688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29404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5567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Functions and Exceptions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43488-E9C7-2665-AC4A-B1DBFC894B8D}"/>
              </a:ext>
            </a:extLst>
          </p:cNvPr>
          <p:cNvSpPr txBox="1"/>
          <p:nvPr/>
        </p:nvSpPr>
        <p:spPr>
          <a:xfrm>
            <a:off x="7767144" y="4067988"/>
            <a:ext cx="2830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Exceptions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Functions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Exceptions</a:t>
            </a:r>
            <a:endParaRPr/>
          </a:p>
        </p:txBody>
      </p:sp>
      <p:sp>
        <p:nvSpPr>
          <p:cNvPr id="548" name="Google Shape;548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Python will normally generate an error message when an error or exception occurs in a called block of code.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You can write a try statement</a:t>
            </a:r>
            <a:endParaRPr/>
          </a:p>
        </p:txBody>
      </p:sp>
      <p:sp>
        <p:nvSpPr>
          <p:cNvPr id="549" name="Google Shape;549;p65"/>
          <p:cNvSpPr txBox="1">
            <a:spLocks noGrp="1"/>
          </p:cNvSpPr>
          <p:nvPr>
            <p:ph type="body" idx="2"/>
          </p:nvPr>
        </p:nvSpPr>
        <p:spPr>
          <a:xfrm>
            <a:off x="6172202" y="2027237"/>
            <a:ext cx="5924725" cy="280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"An exception occurred"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9247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"Nothing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800"/>
          </a:p>
        </p:txBody>
      </p:sp>
      <p:sp>
        <p:nvSpPr>
          <p:cNvPr id="555" name="Google Shape;555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NameError: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"Variable x is not defined"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else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  <p:sp>
        <p:nvSpPr>
          <p:cNvPr id="556" name="Google Shape;556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Other Exception examples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>
            <a:spLocks noGrp="1"/>
          </p:cNvSpPr>
          <p:nvPr>
            <p:ph type="body" idx="1"/>
          </p:nvPr>
        </p:nvSpPr>
        <p:spPr>
          <a:xfrm>
            <a:off x="1814514" y="3125788"/>
            <a:ext cx="1037748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3600"/>
              <a:buNone/>
            </a:pP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"Something went wrong"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600"/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600"/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"The 'try except' is finished"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600"/>
          </a:p>
        </p:txBody>
      </p:sp>
      <p:sp>
        <p:nvSpPr>
          <p:cNvPr id="562" name="Google Shape;562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0" b="1"/>
              <a:t>Other Exception examples</a:t>
            </a:r>
            <a:endParaRPr/>
          </a:p>
        </p:txBody>
      </p:sp>
      <p:sp>
        <p:nvSpPr>
          <p:cNvPr id="563" name="Google Shape;563;p67"/>
          <p:cNvSpPr txBox="1">
            <a:spLocks noGrp="1"/>
          </p:cNvSpPr>
          <p:nvPr>
            <p:ph type="body" idx="2"/>
          </p:nvPr>
        </p:nvSpPr>
        <p:spPr>
          <a:xfrm>
            <a:off x="242889" y="1554163"/>
            <a:ext cx="1168717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This will be executed regardless if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the try block raises an error or not.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2"/>
          <p:cNvSpPr txBox="1">
            <a:spLocks noGrp="1"/>
          </p:cNvSpPr>
          <p:nvPr>
            <p:ph type="title"/>
          </p:nvPr>
        </p:nvSpPr>
        <p:spPr>
          <a:xfrm>
            <a:off x="1557835" y="497348"/>
            <a:ext cx="9076329" cy="175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Functions</a:t>
            </a:r>
            <a:endParaRPr/>
          </a:p>
        </p:txBody>
      </p:sp>
      <p:sp>
        <p:nvSpPr>
          <p:cNvPr id="596" name="Google Shape;596;p72"/>
          <p:cNvSpPr txBox="1">
            <a:spLocks noGrp="1"/>
          </p:cNvSpPr>
          <p:nvPr>
            <p:ph type="body" idx="1"/>
          </p:nvPr>
        </p:nvSpPr>
        <p:spPr>
          <a:xfrm>
            <a:off x="327546" y="2248257"/>
            <a:ext cx="11232108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Block of code that only runs when it’s called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Established by using def and then the name followed by ()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Example: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def my_message(): (command)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/>
              <a:t>You call the function by simply writing the function name</a:t>
            </a:r>
            <a:endParaRPr/>
          </a:p>
        </p:txBody>
      </p:sp>
      <p:sp>
        <p:nvSpPr>
          <p:cNvPr id="602" name="Google Shape;602;p73"/>
          <p:cNvSpPr txBox="1">
            <a:spLocks noGrp="1"/>
          </p:cNvSpPr>
          <p:nvPr>
            <p:ph type="body" idx="1"/>
          </p:nvPr>
        </p:nvSpPr>
        <p:spPr>
          <a:xfrm>
            <a:off x="3810613" y="2315369"/>
            <a:ext cx="5719282" cy="308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def my_message():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print(“I am enjoying class”)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my_message()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/>
              <a:t>Another example of a function</a:t>
            </a:r>
            <a:endParaRPr/>
          </a:p>
        </p:txBody>
      </p:sp>
      <p:sp>
        <p:nvSpPr>
          <p:cNvPr id="608" name="Google Shape;608;p74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def familyname(lname):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	print(fname + “ Smith”)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familyname(“Jerry”)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familyname(“Amy”)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familyname(“Chad”)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Things to remember</a:t>
            </a:r>
            <a:endParaRPr/>
          </a:p>
        </p:txBody>
      </p:sp>
      <p:sp>
        <p:nvSpPr>
          <p:cNvPr id="590" name="Google Shape;590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Python is an object-oriented programming language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Almost everything in Python is an object, with its properties &amp; methods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A class is like an object constructor, like a blueprint for object creation.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299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Sorts Mill Goudy</vt:lpstr>
      <vt:lpstr>Calibri</vt:lpstr>
      <vt:lpstr>Consolas</vt:lpstr>
      <vt:lpstr>Arial</vt:lpstr>
      <vt:lpstr>Office Theme</vt:lpstr>
      <vt:lpstr>MarrakeshVTI</vt:lpstr>
      <vt:lpstr>Data Analytics  + Python</vt:lpstr>
      <vt:lpstr>Exceptions</vt:lpstr>
      <vt:lpstr>Other Exception examples</vt:lpstr>
      <vt:lpstr>Other Exception examples</vt:lpstr>
      <vt:lpstr>Functions</vt:lpstr>
      <vt:lpstr>You call the function by simply writing the function name</vt:lpstr>
      <vt:lpstr>Another example of a function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8</cp:revision>
  <dcterms:created xsi:type="dcterms:W3CDTF">2022-04-05T01:30:19Z</dcterms:created>
  <dcterms:modified xsi:type="dcterms:W3CDTF">2022-10-16T20:02:17Z</dcterms:modified>
</cp:coreProperties>
</file>