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6" roundtripDataSignature="AMtx7mgaKZtO0drwPbXTu692r2s2N2s7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EEC032-CE65-41A5-8C7C-AD4AEAB2CBDE}">
  <a:tblStyle styleId="{81EEC032-CE65-41A5-8C7C-AD4AEAB2CB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90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86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618307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0404616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2279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Sorts Mill Goudy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Sorts Mill Goudy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657708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2"/>
          </p:nvPr>
        </p:nvSpPr>
        <p:spPr>
          <a:xfrm>
            <a:off x="966745" y="2882837"/>
            <a:ext cx="4446642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3"/>
          </p:nvPr>
        </p:nvSpPr>
        <p:spPr>
          <a:xfrm>
            <a:off x="5725280" y="2062842"/>
            <a:ext cx="4467794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4"/>
          </p:nvPr>
        </p:nvSpPr>
        <p:spPr>
          <a:xfrm>
            <a:off x="5724868" y="2882837"/>
            <a:ext cx="4468541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842067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1"/>
          </p:nvPr>
        </p:nvSpPr>
        <p:spPr>
          <a:xfrm>
            <a:off x="5183188" y="1094014"/>
            <a:ext cx="6172200" cy="476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  <a:defRPr sz="3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rts Mill Goudy"/>
              <a:buNone/>
              <a:defRPr sz="2800"/>
            </a:lvl2pPr>
            <a:lvl3pPr marL="1371600" lvl="2" indent="-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600"/>
              <a:buChar char="∙"/>
              <a:defRPr sz="24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4pPr>
            <a:lvl5pPr marL="2286000" lvl="4" indent="-4191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Char char="∙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2"/>
          </p:nvPr>
        </p:nvSpPr>
        <p:spPr>
          <a:xfrm>
            <a:off x="839788" y="2618012"/>
            <a:ext cx="3932237" cy="32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473153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4"/>
          <p:cNvSpPr txBox="1">
            <a:spLocks noGrp="1"/>
          </p:cNvSpPr>
          <p:nvPr>
            <p:ph type="body" idx="1"/>
          </p:nvPr>
        </p:nvSpPr>
        <p:spPr>
          <a:xfrm>
            <a:off x="839788" y="2618014"/>
            <a:ext cx="3932237" cy="325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416089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5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75" name="Google Shape;75;p3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6" name="Google Shape;76;p3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7" name="Google Shape;77;p3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8" name="Google Shape;78;p3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4861273" y="-464830"/>
            <a:ext cx="3650155" cy="907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717483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6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6" name="Google Shape;86;p36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7" name="Google Shape;87;p36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8" name="Google Shape;88;p36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9" name="Google Shape;89;p36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90" name="Google Shape;90;p36"/>
          <p:cNvSpPr txBox="1">
            <a:spLocks noGrp="1"/>
          </p:cNvSpPr>
          <p:nvPr>
            <p:ph type="title"/>
          </p:nvPr>
        </p:nvSpPr>
        <p:spPr>
          <a:xfrm rot="5400000">
            <a:off x="7587060" y="2410224"/>
            <a:ext cx="5310710" cy="222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body" idx="1"/>
          </p:nvPr>
        </p:nvSpPr>
        <p:spPr>
          <a:xfrm rot="5400000">
            <a:off x="2264988" y="-560535"/>
            <a:ext cx="5310710" cy="816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567738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rts Mill Goud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000" cap="none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950780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body" idx="1"/>
          </p:nvPr>
        </p:nvSpPr>
        <p:spPr>
          <a:xfrm>
            <a:off x="966745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body" idx="2"/>
          </p:nvPr>
        </p:nvSpPr>
        <p:spPr>
          <a:xfrm>
            <a:off x="5597174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352803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5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7" name="Google Shape;7;p2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" name="Google Shape;8;p2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" name="Google Shape;9;p2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0" name="Google Shape;10;p2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1" name="Google Shape;11;p25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  <a:defRPr sz="4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rts Mill Goudy"/>
              <a:buChar char="∙"/>
              <a:defRPr sz="2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None/>
              <a:defRPr sz="1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rts Mill Goudy"/>
              <a:buChar char="∙"/>
              <a:defRPr sz="16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3619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rts Mill Goudy"/>
              <a:buChar char="∙"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8540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00" name="Google Shape;100;p1" descr="Computer script on a screen"/>
          <p:cNvPicPr preferRelativeResize="0"/>
          <p:nvPr/>
        </p:nvPicPr>
        <p:blipFill rotWithShape="1">
          <a:blip r:embed="rId3">
            <a:alphaModFix/>
          </a:blip>
          <a:srcRect t="5981" b="9749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>
            <a:off x="1109595" y="805231"/>
            <a:ext cx="3876811" cy="5245563"/>
          </a:xfrm>
          <a:custGeom>
            <a:avLst/>
            <a:gdLst/>
            <a:ahLst/>
            <a:cxnLst/>
            <a:rect l="l" t="t" r="r" b="b"/>
            <a:pathLst>
              <a:path w="3876811" h="5245563" extrusionOk="0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1371600" y="1828800"/>
            <a:ext cx="335651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sz="4000" b="1" dirty="0"/>
              <a:t>Data Analytics </a:t>
            </a:r>
            <a:br>
              <a:rPr lang="en-US" sz="4000" b="1" dirty="0"/>
            </a:br>
            <a:r>
              <a:rPr lang="en-US" sz="4000" b="1" dirty="0"/>
              <a:t>+ Python</a:t>
            </a:r>
            <a:endParaRPr b="1"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1594514" y="3813717"/>
            <a:ext cx="2906973" cy="133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Advanced / compound</a:t>
            </a:r>
            <a:b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Data Types</a:t>
            </a:r>
          </a:p>
        </p:txBody>
      </p:sp>
      <p:sp>
        <p:nvSpPr>
          <p:cNvPr id="104" name="Google Shape;104;p1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chemeClr val="lt2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943488-E9C7-2665-AC4A-B1DBFC894B8D}"/>
              </a:ext>
            </a:extLst>
          </p:cNvPr>
          <p:cNvSpPr txBox="1"/>
          <p:nvPr/>
        </p:nvSpPr>
        <p:spPr>
          <a:xfrm>
            <a:off x="7767144" y="3095253"/>
            <a:ext cx="28303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Lists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Tuples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Sets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Dictionaries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 sz="8800" b="1"/>
              <a:t>Sets</a:t>
            </a:r>
            <a:endParaRPr/>
          </a:p>
        </p:txBody>
      </p:sp>
      <p:sp>
        <p:nvSpPr>
          <p:cNvPr id="346" name="Google Shape;346;p38"/>
          <p:cNvSpPr txBox="1">
            <a:spLocks noGrp="1"/>
          </p:cNvSpPr>
          <p:nvPr>
            <p:ph type="body" idx="1"/>
          </p:nvPr>
        </p:nvSpPr>
        <p:spPr>
          <a:xfrm>
            <a:off x="265043" y="1825625"/>
            <a:ext cx="1172817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collection which is UNORDERED, UNCHANGEABLE &amp; UNINDEXED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Written in {}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 = {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 not allow duplicates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 particular order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Unchangeable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 = {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/>
            </a:br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body" idx="1"/>
          </p:nvPr>
        </p:nvSpPr>
        <p:spPr>
          <a:xfrm>
            <a:off x="172278" y="1842052"/>
            <a:ext cx="11847444" cy="47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 find the length the same way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 be any data type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access values the same way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.pop() and .clear() work the same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thisset.add(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Mylist = [“kiwi”, “orange”]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thisset.update(mylist)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 = {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/>
            </a:br>
            <a:endParaRPr/>
          </a:p>
        </p:txBody>
      </p:sp>
      <p:sp>
        <p:nvSpPr>
          <p:cNvPr id="358" name="Google Shape;358;p40"/>
          <p:cNvSpPr txBox="1">
            <a:spLocks noGrp="1"/>
          </p:cNvSpPr>
          <p:nvPr>
            <p:ph type="body" idx="1"/>
          </p:nvPr>
        </p:nvSpPr>
        <p:spPr>
          <a:xfrm>
            <a:off x="172278" y="1842052"/>
            <a:ext cx="11847444" cy="47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thisset.remove(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thisset.discard(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thisset1 = {“apple”, “banana”, “cherry”}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thisset2 = {“kiwi”, “grape”}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thisset3 = thisset1.union(thisset2)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 replace .union with .update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 sz="8800" b="1"/>
              <a:t>Dictionaries</a:t>
            </a:r>
            <a:endParaRPr/>
          </a:p>
        </p:txBody>
      </p:sp>
      <p:sp>
        <p:nvSpPr>
          <p:cNvPr id="364" name="Google Shape;364;p41"/>
          <p:cNvSpPr txBox="1">
            <a:spLocks noGrp="1"/>
          </p:cNvSpPr>
          <p:nvPr>
            <p:ph type="body" idx="1"/>
          </p:nvPr>
        </p:nvSpPr>
        <p:spPr>
          <a:xfrm>
            <a:off x="231913" y="2474981"/>
            <a:ext cx="11728174" cy="3221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-US" b="0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sed to store data values in key:value pairs.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b="0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collection which is ordered, changeable &amp; do not allow duplicates.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Written with {}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/>
        </p:nvSpPr>
        <p:spPr>
          <a:xfrm>
            <a:off x="450574" y="1571821"/>
            <a:ext cx="527436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 =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"Ford"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"Mustang"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1964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2"/>
          <p:cNvSpPr txBox="1"/>
          <p:nvPr/>
        </p:nvSpPr>
        <p:spPr>
          <a:xfrm>
            <a:off x="6096000" y="477079"/>
            <a:ext cx="5658679" cy="612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(thisdict[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change dictionaries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 duplicates allowed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thisdict[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thisdict.get("model")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/>
          <p:nvPr/>
        </p:nvSpPr>
        <p:spPr>
          <a:xfrm>
            <a:off x="132522" y="1532065"/>
            <a:ext cx="527436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 =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"Ford"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"Mustang"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2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1964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3"/>
          <p:cNvSpPr txBox="1"/>
          <p:nvPr/>
        </p:nvSpPr>
        <p:spPr>
          <a:xfrm>
            <a:off x="5512904" y="463826"/>
            <a:ext cx="6679095" cy="612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thisdict[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 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2018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print(thisdict)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thisdict[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"color"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 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thisdict.update({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"color"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 sz="2800" b="0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thisdict.pop(</a:t>
            </a:r>
            <a:r>
              <a:rPr lang="en-US" sz="2800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thisdict.popitem()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(thisdict)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>
            <a:spLocks noGrp="1"/>
          </p:cNvSpPr>
          <p:nvPr>
            <p:ph type="title"/>
          </p:nvPr>
        </p:nvSpPr>
        <p:spPr>
          <a:xfrm>
            <a:off x="838200" y="127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/>
              <a:t>Practice</a:t>
            </a:r>
            <a:endParaRPr/>
          </a:p>
        </p:txBody>
      </p:sp>
      <p:sp>
        <p:nvSpPr>
          <p:cNvPr id="382" name="Google Shape;382;p44"/>
          <p:cNvSpPr txBox="1">
            <a:spLocks noGrp="1"/>
          </p:cNvSpPr>
          <p:nvPr>
            <p:ph type="body" idx="1"/>
          </p:nvPr>
        </p:nvSpPr>
        <p:spPr>
          <a:xfrm>
            <a:off x="285226" y="1224793"/>
            <a:ext cx="11803310" cy="5620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Create a file and name it </a:t>
            </a:r>
            <a:r>
              <a:rPr lang="en-US" sz="3200" dirty="0" err="1"/>
              <a:t>listpractice</a:t>
            </a:r>
            <a:endParaRPr sz="32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Create a list, find the length, replace a part of it with something else and append it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Create a tuple and multiply it by 3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Create a set, add your list to it and remove a string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Create a dictionary and print out 1 value, replace another one</a:t>
            </a:r>
            <a:endParaRPr dirty="0"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Save your file and send it to me in Slack via private message</a:t>
            </a:r>
            <a:endParaRPr dirty="0"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 sz="8800" b="1"/>
              <a:t>Lists</a:t>
            </a:r>
            <a:endParaRPr/>
          </a:p>
        </p:txBody>
      </p:sp>
      <p:sp>
        <p:nvSpPr>
          <p:cNvPr id="299" name="Google Shape;299;p30"/>
          <p:cNvSpPr txBox="1">
            <a:spLocks noGrp="1"/>
          </p:cNvSpPr>
          <p:nvPr>
            <p:ph type="body" idx="1"/>
          </p:nvPr>
        </p:nvSpPr>
        <p:spPr>
          <a:xfrm>
            <a:off x="265043" y="1825625"/>
            <a:ext cx="1172817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There are 3 other types: tuple, set and dictionary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Used to store multiple items inside a variable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Created always with []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There is always a strict order BUT they can be modified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have duplicates in a list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make lists out of any data type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/>
            </a:br>
            <a:endParaRPr/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1"/>
          </p:nvPr>
        </p:nvSpPr>
        <p:spPr>
          <a:xfrm>
            <a:off x="172278" y="1219200"/>
            <a:ext cx="11847444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None/>
            </a:pP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(thislist))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ts val="2800"/>
              <a:buNone/>
            </a:pP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(thislist[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thislist[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"blackcurrant“</a:t>
            </a: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thislist[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"blackcurrant"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"watermelon"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thislist.append(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thislist.insert(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/>
            </a:br>
            <a:endParaRPr/>
          </a:p>
        </p:txBody>
      </p:sp>
      <p:sp>
        <p:nvSpPr>
          <p:cNvPr id="311" name="Google Shape;311;p32"/>
          <p:cNvSpPr txBox="1">
            <a:spLocks noGrp="1"/>
          </p:cNvSpPr>
          <p:nvPr>
            <p:ph type="body" idx="1"/>
          </p:nvPr>
        </p:nvSpPr>
        <p:spPr>
          <a:xfrm>
            <a:off x="172278" y="1219200"/>
            <a:ext cx="11847444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tropical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"mango"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"pineapple"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"papaya"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thislist.extend(tropical)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thislist.remove(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thislist.pop(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thislist.pop()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ts val="2800"/>
              <a:buNone/>
            </a:pP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thislist[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/>
            </a:br>
            <a:endParaRPr/>
          </a:p>
        </p:txBody>
      </p:sp>
      <p:sp>
        <p:nvSpPr>
          <p:cNvPr id="317" name="Google Shape;317;p33"/>
          <p:cNvSpPr txBox="1">
            <a:spLocks noGrp="1"/>
          </p:cNvSpPr>
          <p:nvPr>
            <p:ph type="body" idx="1"/>
          </p:nvPr>
        </p:nvSpPr>
        <p:spPr>
          <a:xfrm>
            <a:off x="172278" y="1219200"/>
            <a:ext cx="11847444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ts val="2800"/>
              <a:buNone/>
            </a:pP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thislist</a:t>
            </a: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thislist.clear()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thislist.sort()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thislist.sort(reverse = </a:t>
            </a: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mylist = thislist.copy()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583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nsolas"/>
              <a:buNone/>
            </a:pP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list1 = [</a:t>
            </a:r>
            <a:r>
              <a:rPr lang="en-US" sz="40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40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40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list2 = [</a:t>
            </a:r>
            <a:r>
              <a:rPr lang="en-US" sz="40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“kiwi"</a:t>
            </a: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40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“strawberry"</a:t>
            </a: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40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“grape"</a:t>
            </a: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list3 = list1 + list2</a:t>
            </a:r>
            <a:b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print(list3)</a:t>
            </a:r>
            <a:br>
              <a:rPr lang="en-US" sz="4000"/>
            </a:br>
            <a:endParaRPr sz="4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 sz="8800" b="1"/>
              <a:t>Tuples</a:t>
            </a:r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body" idx="1"/>
          </p:nvPr>
        </p:nvSpPr>
        <p:spPr>
          <a:xfrm>
            <a:off x="265043" y="1825625"/>
            <a:ext cx="1172817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collection which is ordered and UNCHANGEABLE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Written with ()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thistuple = 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then go about finding length and indexing.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CANNOT change, add or remove once it’s created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(there are workarounds but that’s for a later time)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thistuple = 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/>
            </a:br>
            <a:endParaRPr/>
          </a:p>
        </p:txBody>
      </p:sp>
      <p:sp>
        <p:nvSpPr>
          <p:cNvPr id="334" name="Google Shape;334;p36"/>
          <p:cNvSpPr txBox="1">
            <a:spLocks noGrp="1"/>
          </p:cNvSpPr>
          <p:nvPr>
            <p:ph type="body" idx="1"/>
          </p:nvPr>
        </p:nvSpPr>
        <p:spPr>
          <a:xfrm>
            <a:off x="172278" y="1842052"/>
            <a:ext cx="11847444" cy="369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Let’s pack a tuple (assign a value)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fruits = 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(green, yellow, red) = fruits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print(green)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print(yellow)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print(red)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thistuple = (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"cherry“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/>
            </a:br>
            <a:endParaRPr/>
          </a:p>
        </p:txBody>
      </p:sp>
      <p:sp>
        <p:nvSpPr>
          <p:cNvPr id="340" name="Google Shape;340;p37"/>
          <p:cNvSpPr txBox="1">
            <a:spLocks noGrp="1"/>
          </p:cNvSpPr>
          <p:nvPr>
            <p:ph type="body" idx="1"/>
          </p:nvPr>
        </p:nvSpPr>
        <p:spPr>
          <a:xfrm>
            <a:off x="172278" y="1842052"/>
            <a:ext cx="11847444" cy="369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add tuples together like you do with lists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 can multiple by doing this: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mytuple = fruits * 2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print(mytuple)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rrakesh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811</Words>
  <Application>Microsoft Office PowerPoint</Application>
  <PresentationFormat>Widescreen</PresentationFormat>
  <Paragraphs>140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Sorts Mill Goudy</vt:lpstr>
      <vt:lpstr>Verdana</vt:lpstr>
      <vt:lpstr>Calibri</vt:lpstr>
      <vt:lpstr>Consolas</vt:lpstr>
      <vt:lpstr>Arial</vt:lpstr>
      <vt:lpstr>Office Theme</vt:lpstr>
      <vt:lpstr>MarrakeshVTI</vt:lpstr>
      <vt:lpstr>Data Analytics  + Python</vt:lpstr>
      <vt:lpstr>Lists</vt:lpstr>
      <vt:lpstr>thislist = ["apple", "banana", "cherry"] </vt:lpstr>
      <vt:lpstr>thislist = ["apple", "banana", "cherry"] </vt:lpstr>
      <vt:lpstr>thislist = ["apple", "banana", "cherry"] </vt:lpstr>
      <vt:lpstr>list1 = ["apple", "banana", "cherry"] list2 = [“kiwi", “strawberry", “grape"]  list3 = list1 + list2 print(list3) </vt:lpstr>
      <vt:lpstr>Tuples</vt:lpstr>
      <vt:lpstr>thistuple = ("apple", "banana", "cherry“) </vt:lpstr>
      <vt:lpstr>thistuple = ("apple", "banana", "cherry“) </vt:lpstr>
      <vt:lpstr>Sets</vt:lpstr>
      <vt:lpstr>thisset = {"apple", "banana", "cherry“} </vt:lpstr>
      <vt:lpstr>thisset = {"apple", "banana", "cherry“} </vt:lpstr>
      <vt:lpstr>Dictionaries</vt:lpstr>
      <vt:lpstr>PowerPoint Presentation</vt:lpstr>
      <vt:lpstr>PowerPoint Presentation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modules?</dc:title>
  <dc:creator>Ashley Hunter</dc:creator>
  <cp:lastModifiedBy>Johan Bester</cp:lastModifiedBy>
  <cp:revision>5</cp:revision>
  <dcterms:created xsi:type="dcterms:W3CDTF">2022-04-05T01:30:19Z</dcterms:created>
  <dcterms:modified xsi:type="dcterms:W3CDTF">2022-10-22T01:02:15Z</dcterms:modified>
</cp:coreProperties>
</file>