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84" r:id="rId3"/>
    <p:sldId id="256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18307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0461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2279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5770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84206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73153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1608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1748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6773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5078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280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5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Lists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Sets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Dictionaries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file and name it </a:t>
            </a:r>
            <a:r>
              <a:rPr lang="en-US" sz="3200" dirty="0" err="1"/>
              <a:t>listpractice</a:t>
            </a: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list, find the length, replace a part of it with something else and append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tuple and multiply it by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set, add your list to it and remove a string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dictionary and print out 1 value, replace another one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Save your file and send it to me in Slack via private message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Advanced / compound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3095253"/>
            <a:ext cx="2830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Tuples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Dictionaries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thislist.extend(tropical)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Tuples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811</Words>
  <Application>Microsoft Office PowerPoint</Application>
  <PresentationFormat>Widescreen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Verdana</vt:lpstr>
      <vt:lpstr>Sorts Mill Goudy</vt:lpstr>
      <vt:lpstr>Calibri</vt:lpstr>
      <vt:lpstr>Consolas</vt:lpstr>
      <vt:lpstr>Arial</vt:lpstr>
      <vt:lpstr>Office Theme</vt:lpstr>
      <vt:lpstr>MarrakeshVTI</vt:lpstr>
      <vt:lpstr>Lists</vt:lpstr>
      <vt:lpstr>Data Analytics  + Python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  <vt:lpstr>Dictionaries</vt:lpstr>
      <vt:lpstr>PowerPoint Presentation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4</cp:revision>
  <dcterms:created xsi:type="dcterms:W3CDTF">2022-04-05T01:30:19Z</dcterms:created>
  <dcterms:modified xsi:type="dcterms:W3CDTF">2022-10-16T19:55:12Z</dcterms:modified>
</cp:coreProperties>
</file>