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2595-5E36-194F-8286-C6571AEFF777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F477-B964-7C4C-A1B6-0598EF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571500"/>
            <a:ext cx="8407400" cy="571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87" y="1969445"/>
            <a:ext cx="5640387" cy="5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Savannah</dc:creator>
  <cp:lastModifiedBy>Savannah</cp:lastModifiedBy>
  <cp:revision>1</cp:revision>
  <dcterms:created xsi:type="dcterms:W3CDTF">2019-05-20T19:18:10Z</dcterms:created>
  <dcterms:modified xsi:type="dcterms:W3CDTF">2019-05-20T19:19:20Z</dcterms:modified>
</cp:coreProperties>
</file>