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4" r:id="rId3"/>
    <p:sldId id="608" r:id="rId4"/>
    <p:sldId id="619" r:id="rId5"/>
    <p:sldId id="611" r:id="rId6"/>
    <p:sldId id="620" r:id="rId7"/>
    <p:sldId id="621" r:id="rId8"/>
    <p:sldId id="622" r:id="rId9"/>
    <p:sldId id="623" r:id="rId10"/>
    <p:sldId id="624" r:id="rId11"/>
    <p:sldId id="625" r:id="rId12"/>
    <p:sldId id="626" r:id="rId13"/>
    <p:sldId id="628" r:id="rId14"/>
  </p:sldIdLst>
  <p:sldSz cx="9906000" cy="6858000" type="A4"/>
  <p:notesSz cx="6858000" cy="9144000"/>
  <p:embeddedFontLst>
    <p:embeddedFont>
      <p:font typeface="Impact" pitchFamily="34" charset="0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Nanum Pen Script" charset="-127"/>
      <p:regular r:id="rId20"/>
    </p:embeddedFont>
    <p:embeddedFont>
      <p:font typeface="Haettenschweiler" pitchFamily="34" charset="0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 marL="0" marR="0" indent="0" algn="l" defTabSz="673547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2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16838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33677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505160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67354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84193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010321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178707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347094" algn="ctr" defTabSz="4303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52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9" autoAdjust="0"/>
    <p:restoredTop sz="87342" autoAdjust="0"/>
  </p:normalViewPr>
  <p:slideViewPr>
    <p:cSldViewPr snapToObjects="1">
      <p:cViewPr varScale="1">
        <p:scale>
          <a:sx n="94" d="100"/>
          <a:sy n="94" d="100"/>
        </p:scale>
        <p:origin x="-294" y="-102"/>
      </p:cViewPr>
      <p:guideLst>
        <p:guide orient="horz" pos="86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-199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177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ED0A-F6AA-9F48-ABA5-44760BA64D74}" type="datetimeFigureOut">
              <a:rPr kumimoji="1" lang="ko-KR" altLang="en-US" smtClean="0"/>
              <a:pPr/>
              <a:t>2018-04-04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F8AAA-C998-FD4F-90C9-DFA9507AEFE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0661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1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1pPr>
    <a:lvl2pPr indent="16838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2pPr>
    <a:lvl3pPr indent="33677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3pPr>
    <a:lvl4pPr indent="505160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4pPr>
    <a:lvl5pPr indent="67354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5pPr>
    <a:lvl6pPr indent="84193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6pPr>
    <a:lvl7pPr indent="1010321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7pPr>
    <a:lvl8pPr indent="1178707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8pPr>
    <a:lvl9pPr indent="1347094" defTabSz="336774" latinLnBrk="0">
      <a:lnSpc>
        <a:spcPct val="117999"/>
      </a:lnSpc>
      <a:defRPr sz="1621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60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5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8874"/>
            <a:ext cx="9906000" cy="1123775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814313" y="6505277"/>
            <a:ext cx="267702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942"/>
            <a:ext cx="9906000" cy="109095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텍스트 개체 틀 10"/>
          <p:cNvSpPr>
            <a:spLocks noGrp="1"/>
          </p:cNvSpPr>
          <p:nvPr>
            <p:ph type="body" idx="1"/>
          </p:nvPr>
        </p:nvSpPr>
        <p:spPr>
          <a:xfrm>
            <a:off x="210207" y="1258066"/>
            <a:ext cx="95814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4" name="제목 개체 틀 1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0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473151"/>
            <a:ext cx="648072" cy="32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002060"/>
          </a:solidFill>
          <a:uFillTx/>
          <a:latin typeface="Calibri" charset="0"/>
          <a:ea typeface="Calibri" charset="0"/>
          <a:cs typeface="Calibri" charset="0"/>
          <a:sym typeface="Apple SD 산돌고딕 Neo 옅은체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312528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1pPr>
      <a:lvl2pPr marL="625056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2pPr>
      <a:lvl3pPr marL="937584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3pPr>
      <a:lvl4pPr marL="1250112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4pPr>
      <a:lvl5pPr marL="1562640" marR="0" indent="-312528" algn="ctr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Pen Script" charset="-127"/>
          <a:ea typeface="Nanum Pen Script" charset="-127"/>
          <a:cs typeface="Nanum Pen Script" charset="-127"/>
          <a:sym typeface="Apple SD 산돌고딕 Neo 옅은체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hueOff val="273561"/>
            <a:satOff val="2937"/>
            <a:lumOff val="-2223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905749"/>
            <a:ext cx="3847208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3600" dirty="0" smtClean="0">
                <a:latin typeface="Impact" charset="0"/>
                <a:ea typeface="Impact" charset="0"/>
                <a:cs typeface="Impact" charset="0"/>
              </a:rPr>
              <a:t>형상변경관리 답</a:t>
            </a:r>
            <a:r>
              <a:rPr lang="ko-KR" altLang="en-US" sz="3600" dirty="0">
                <a:latin typeface="Impact" charset="0"/>
                <a:ea typeface="Impact" charset="0"/>
                <a:cs typeface="Impact" charset="0"/>
              </a:rPr>
              <a:t>안</a:t>
            </a:r>
            <a:endParaRPr sz="360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375326" y="3528463"/>
            <a:ext cx="493885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sz="2250" dirty="0" smtClean="0">
                <a:latin typeface="Impact" charset="0"/>
                <a:ea typeface="Impact" charset="0"/>
                <a:cs typeface="Impact" charset="0"/>
              </a:rPr>
              <a:t>SW </a:t>
            </a:r>
            <a:r>
              <a:rPr lang="ko-KR" altLang="en-US" sz="2250" dirty="0" smtClean="0">
                <a:latin typeface="Impact" charset="0"/>
                <a:ea typeface="Impact" charset="0"/>
                <a:cs typeface="Impact" charset="0"/>
              </a:rPr>
              <a:t>아키텍처기반 </a:t>
            </a:r>
            <a:r>
              <a:rPr lang="ko-KR" altLang="en-US" sz="2250" dirty="0" err="1" smtClean="0">
                <a:latin typeface="Impact" charset="0"/>
                <a:ea typeface="Impact" charset="0"/>
                <a:cs typeface="Impact" charset="0"/>
              </a:rPr>
              <a:t>자바빅데이터</a:t>
            </a:r>
            <a:r>
              <a:rPr lang="ko-KR" altLang="en-US" sz="2250" dirty="0" smtClean="0">
                <a:latin typeface="Impact" charset="0"/>
                <a:ea typeface="Impact" charset="0"/>
                <a:cs typeface="Impact" charset="0"/>
              </a:rPr>
              <a:t> 개발자</a:t>
            </a:r>
            <a:endParaRPr lang="en-US" altLang="ko-KR" sz="2250" dirty="0" smtClean="0">
              <a:latin typeface="Impact" charset="0"/>
              <a:ea typeface="Impact" charset="0"/>
              <a:cs typeface="Impact" charset="0"/>
            </a:endParaRPr>
          </a:p>
          <a:p>
            <a:endParaRPr sz="2250" dirty="0">
              <a:latin typeface="Impact" charset="0"/>
              <a:ea typeface="Impact" charset="0"/>
              <a:cs typeface="Impac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Step7] </a:t>
            </a:r>
            <a:endParaRPr kumimoji="1" lang="ko-KR" altLang="en-US" dirty="0"/>
          </a:p>
        </p:txBody>
      </p:sp>
      <p:pic>
        <p:nvPicPr>
          <p:cNvPr id="7170" name="Picture 2" descr="C:\Users\USER\Desktop\step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749826"/>
            <a:ext cx="7185645" cy="57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24608" y="733059"/>
            <a:ext cx="1638488" cy="18002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716981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Step8,9] </a:t>
            </a:r>
            <a:endParaRPr kumimoji="1" lang="ko-KR" altLang="en-US" dirty="0"/>
          </a:p>
        </p:txBody>
      </p:sp>
      <p:pic>
        <p:nvPicPr>
          <p:cNvPr id="8194" name="Picture 2" descr="C:\Users\USER\Desktop\step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620688"/>
            <a:ext cx="7259116" cy="58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39960" y="620688"/>
            <a:ext cx="1638488" cy="18002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716981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Step10] </a:t>
            </a:r>
            <a:endParaRPr kumimoji="1" lang="ko-KR" altLang="en-US" dirty="0"/>
          </a:p>
        </p:txBody>
      </p:sp>
      <p:pic>
        <p:nvPicPr>
          <p:cNvPr id="9218" name="Picture 2" descr="C:\Users\USER\Desktop\step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692696"/>
            <a:ext cx="7156990" cy="57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981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Step11] </a:t>
            </a:r>
            <a:endParaRPr kumimoji="1"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781066"/>
            <a:ext cx="720080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24608" y="733059"/>
            <a:ext cx="1638488" cy="18002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716981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767250"/>
            <a:ext cx="1971695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5400" dirty="0" smtClean="0">
                <a:latin typeface="Impact" charset="0"/>
                <a:ea typeface="Impact" charset="0"/>
                <a:cs typeface="Impact" charset="0"/>
              </a:rPr>
              <a:t>답안 </a:t>
            </a:r>
            <a:r>
              <a:rPr lang="en-US" altLang="ko-KR" sz="5400" dirty="0" smtClean="0">
                <a:latin typeface="Impact" charset="0"/>
                <a:ea typeface="Impact" charset="0"/>
                <a:cs typeface="Impact" charset="0"/>
              </a:rPr>
              <a:t>1.</a:t>
            </a:r>
            <a:endParaRPr sz="540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1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rgbClr val="002060"/>
                </a:solidFill>
              </a:rPr>
              <a:t>1. </a:t>
            </a:r>
            <a:r>
              <a:rPr lang="ko-KR" altLang="en-US" dirty="0" smtClean="0"/>
              <a:t>형상 변경관리 아키텍처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학원</a:t>
            </a:r>
            <a:r>
              <a:rPr lang="en-US" altLang="ko-KR" dirty="0" smtClean="0"/>
              <a:t>-</a:t>
            </a:r>
            <a:r>
              <a:rPr lang="ko-KR" altLang="en-US" dirty="0" smtClean="0"/>
              <a:t>집 개발환경</a:t>
            </a:r>
            <a:r>
              <a:rPr lang="en-US" altLang="ko-KR" dirty="0" smtClean="0"/>
              <a:t>)</a:t>
            </a:r>
            <a:endParaRPr kumimoji="1" lang="ko-KR" alt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USER\Desktop\KakaoTalk_20180404_1009221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1124662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26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89548" y="2767250"/>
            <a:ext cx="2055051" cy="903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5200">
                <a:solidFill>
                  <a:srgbClr val="FFFFFF"/>
                </a:solidFill>
                <a:latin typeface="Haettenschweiler"/>
                <a:ea typeface="Haettenschweiler"/>
                <a:cs typeface="Haettenschweiler"/>
                <a:sym typeface="Haettenschweiler"/>
              </a:defRPr>
            </a:lvl1pPr>
          </a:lstStyle>
          <a:p>
            <a:r>
              <a:rPr lang="ko-KR" altLang="en-US" sz="5400" dirty="0" smtClean="0">
                <a:latin typeface="Impact" charset="0"/>
                <a:ea typeface="Impact" charset="0"/>
                <a:cs typeface="Impact" charset="0"/>
              </a:rPr>
              <a:t>답안 </a:t>
            </a:r>
            <a:r>
              <a:rPr lang="en-US" altLang="ko-KR" sz="5400" dirty="0" smtClean="0">
                <a:latin typeface="Impact" charset="0"/>
                <a:ea typeface="Impact" charset="0"/>
                <a:cs typeface="Impact" charset="0"/>
              </a:rPr>
              <a:t>2.</a:t>
            </a:r>
            <a:endParaRPr sz="540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65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Step1] </a:t>
            </a:r>
            <a:endParaRPr kumimoji="1"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087531"/>
            <a:ext cx="7498035" cy="541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001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Step2] </a:t>
            </a:r>
            <a:endParaRPr kumimoji="1" lang="ko-KR" altLang="en-US" dirty="0"/>
          </a:p>
        </p:txBody>
      </p:sp>
      <p:pic>
        <p:nvPicPr>
          <p:cNvPr id="3074" name="Picture 2" descr="C:\Users\USER\Desktop\ste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733059"/>
            <a:ext cx="7632848" cy="611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08584" y="733059"/>
            <a:ext cx="1710496" cy="29239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나눔고딕" pitchFamily="50" charset="-127"/>
              <a:ea typeface="나눔고딕" pitchFamily="50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527531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Step3,4] </a:t>
            </a:r>
            <a:endParaRPr kumimoji="1" lang="ko-KR" altLang="en-US" dirty="0"/>
          </a:p>
        </p:txBody>
      </p:sp>
      <p:pic>
        <p:nvPicPr>
          <p:cNvPr id="4098" name="Picture 2" descr="C:\Users\USER\Desktop\step3.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72" y="692696"/>
            <a:ext cx="7155765" cy="572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73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Step5] </a:t>
            </a:r>
            <a:endParaRPr kumimoji="1" lang="ko-KR" altLang="en-US" dirty="0"/>
          </a:p>
        </p:txBody>
      </p:sp>
      <p:pic>
        <p:nvPicPr>
          <p:cNvPr id="5122" name="Picture 2" descr="C:\Users\USER\Desktop\step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92696"/>
            <a:ext cx="7200799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7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Step6] </a:t>
            </a:r>
            <a:endParaRPr kumimoji="1" lang="ko-KR" altLang="en-US" dirty="0"/>
          </a:p>
        </p:txBody>
      </p:sp>
      <p:pic>
        <p:nvPicPr>
          <p:cNvPr id="6146" name="Picture 2" descr="C:\Users\USER\Desktop\step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764704"/>
            <a:ext cx="720080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76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나눔고딕" pitchFamily="50" charset="-127"/>
            <a:ea typeface="나눔고딕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맑은 고딕" pitchFamily="50" charset="-127"/>
            <a:ea typeface="맑은 고딕" pitchFamily="50" charset="-127"/>
            <a:sym typeface="Apple SD 산돌고딕 Neo 옅은체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10483</TotalTime>
  <Words>41</Words>
  <Application>Microsoft Office PowerPoint</Application>
  <PresentationFormat>A4 용지(210x297mm)</PresentationFormat>
  <Paragraphs>14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굴림</vt:lpstr>
      <vt:lpstr>Arial</vt:lpstr>
      <vt:lpstr>Impact</vt:lpstr>
      <vt:lpstr>맑은 고딕</vt:lpstr>
      <vt:lpstr>나눔고딕</vt:lpstr>
      <vt:lpstr>Apple SD 산돌고딕 Neo 옅은체</vt:lpstr>
      <vt:lpstr>Nanum Pen Script</vt:lpstr>
      <vt:lpstr>Helvetica Neue</vt:lpstr>
      <vt:lpstr>Haettenschweiler</vt:lpstr>
      <vt:lpstr>Apple SD 산돌고딕 Neo 볼드체</vt:lpstr>
      <vt:lpstr>Calibri</vt:lpstr>
      <vt:lpstr>White</vt:lpstr>
      <vt:lpstr>PowerPoint 프레젠테이션</vt:lpstr>
      <vt:lpstr>PowerPoint 프레젠테이션</vt:lpstr>
      <vt:lpstr>1. 형상 변경관리 아키텍처 (학원-집 개발환경)</vt:lpstr>
      <vt:lpstr>PowerPoint 프레젠테이션</vt:lpstr>
      <vt:lpstr>Step1] </vt:lpstr>
      <vt:lpstr>Step2] </vt:lpstr>
      <vt:lpstr>Step3,4] </vt:lpstr>
      <vt:lpstr>Step5] </vt:lpstr>
      <vt:lpstr>Step6] </vt:lpstr>
      <vt:lpstr>Step7] </vt:lpstr>
      <vt:lpstr>Step8,9] </vt:lpstr>
      <vt:lpstr>Step10] </vt:lpstr>
      <vt:lpstr>Step11]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jsp</dc:creator>
  <cp:lastModifiedBy>USER</cp:lastModifiedBy>
  <cp:revision>268</cp:revision>
  <cp:lastPrinted>2017-05-21T13:47:55Z</cp:lastPrinted>
  <dcterms:modified xsi:type="dcterms:W3CDTF">2018-04-04T01:50:04Z</dcterms:modified>
</cp:coreProperties>
</file>