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"/>
  </p:notesMasterIdLst>
  <p:handoutMasterIdLst>
    <p:handoutMasterId r:id="rId6"/>
  </p:handoutMasterIdLst>
  <p:sldIdLst>
    <p:sldId id="342" r:id="rId2"/>
    <p:sldId id="343" r:id="rId3"/>
    <p:sldId id="316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80" d="100"/>
          <a:sy n="80" d="100"/>
        </p:scale>
        <p:origin x="-84" y="-702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18.07.2018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18.07.2018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18.07.2018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80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603169" y="1612871"/>
            <a:ext cx="9262753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i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Welcome to</a:t>
            </a:r>
          </a:p>
          <a:p>
            <a:pPr algn="ctr"/>
            <a:endParaRPr lang="en-US" sz="2800" i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Adobe Caslon Pro" panose="0205050205050A020403" pitchFamily="18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r>
              <a:rPr lang="ko-KR" altLang="en-US" sz="5800" b="1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졸업작품 예상 기술 구조도</a:t>
            </a:r>
            <a:endParaRPr lang="en-US" sz="5800" b="1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en-US" sz="4000" b="1" spc="100" dirty="0" smtClean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 smtClean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Poppins SemiBold" panose="02000000000000000000" pitchFamily="2" charset="0"/>
              </a:rPr>
              <a:t>SW </a:t>
            </a:r>
            <a:r>
              <a:rPr lang="ko-KR" altLang="en-US" sz="11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Poppins SemiBold" panose="02000000000000000000" pitchFamily="2" charset="0"/>
              </a:rPr>
              <a:t>아키텍처 기반 </a:t>
            </a:r>
            <a:r>
              <a:rPr lang="en-US" altLang="ko-KR" sz="11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Poppins SemiBold" panose="02000000000000000000" pitchFamily="2" charset="0"/>
              </a:rPr>
              <a:t>JAVA </a:t>
            </a:r>
            <a:r>
              <a:rPr lang="en-US" altLang="ko-KR" sz="1100" spc="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Poppins SemiBold" panose="02000000000000000000" pitchFamily="2" charset="0"/>
              </a:rPr>
              <a:t>Bigdata</a:t>
            </a:r>
            <a:r>
              <a:rPr lang="ko-KR" altLang="en-US" sz="11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Poppins SemiBold" panose="02000000000000000000" pitchFamily="2" charset="0"/>
              </a:rPr>
              <a:t> 개발</a:t>
            </a:r>
            <a:endParaRPr lang="en-US" altLang="ko-KR" sz="1100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Poppins SemiBold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z="1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Poppins SemiBold" panose="02000000000000000000" pitchFamily="2" charset="0"/>
              </a:rPr>
              <a:t>백 영 재</a:t>
            </a:r>
            <a:endParaRPr lang="en-US" sz="1600" b="1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 smtClean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졸업작품 예상 기술 구조도</a:t>
            </a:r>
            <a:endParaRPr lang="en-US" sz="4000" b="1" spc="100" dirty="0" smtClean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3845547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8084876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дзаголовок 2"/>
          <p:cNvSpPr txBox="1">
            <a:spLocks/>
          </p:cNvSpPr>
          <p:nvPr/>
        </p:nvSpPr>
        <p:spPr>
          <a:xfrm>
            <a:off x="4248592" y="882723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704472" y="2863036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b="1" kern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Web Page</a:t>
            </a:r>
          </a:p>
        </p:txBody>
      </p:sp>
      <p:sp>
        <p:nvSpPr>
          <p:cNvPr id="32" name="Текст 11"/>
          <p:cNvSpPr txBox="1">
            <a:spLocks/>
          </p:cNvSpPr>
          <p:nvPr/>
        </p:nvSpPr>
        <p:spPr>
          <a:xfrm>
            <a:off x="2261937" y="3487871"/>
            <a:ext cx="1690476" cy="2004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- </a:t>
            </a:r>
            <a:r>
              <a:rPr lang="en-US" altLang="ko-KR" sz="20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HTML</a:t>
            </a:r>
            <a:r>
              <a:rPr lang="en-US" altLang="ko-KR" sz="5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5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50000"/>
              </a:lnSpc>
              <a:buFontTx/>
              <a:buChar char="-"/>
            </a:pPr>
            <a:endParaRPr lang="en-US" altLang="ko-KR" sz="2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- CSS</a:t>
            </a:r>
          </a:p>
          <a:p>
            <a:pPr>
              <a:lnSpc>
                <a:spcPct val="50000"/>
              </a:lnSpc>
            </a:pPr>
            <a:r>
              <a:rPr lang="en-US" altLang="ko-KR" sz="2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 </a:t>
            </a:r>
            <a:endParaRPr lang="en-US" altLang="ko-KR" sz="2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- </a:t>
            </a:r>
            <a:r>
              <a:rPr lang="en-US" altLang="ko-KR" sz="2000" kern="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Javascript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 </a:t>
            </a:r>
            <a:endParaRPr lang="en-US" altLang="ko-KR" sz="2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- </a:t>
            </a:r>
            <a:r>
              <a:rPr lang="en-US" altLang="ko-KR" sz="2000" kern="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JQuery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en-US" altLang="ko-KR" sz="8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 </a:t>
            </a:r>
            <a:endParaRPr lang="en-US" altLang="ko-KR" sz="8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50000"/>
              </a:lnSpc>
              <a:buFontTx/>
              <a:buChar char="-"/>
            </a:pP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pic>
        <p:nvPicPr>
          <p:cNvPr id="1028" name="Picture 4" descr="C:\Users\USER\Desktop\back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60" y="3342236"/>
            <a:ext cx="1166216" cy="10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web p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64" y="3392296"/>
            <a:ext cx="1069036" cy="99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Текст 11"/>
          <p:cNvSpPr txBox="1">
            <a:spLocks/>
          </p:cNvSpPr>
          <p:nvPr/>
        </p:nvSpPr>
        <p:spPr>
          <a:xfrm>
            <a:off x="4481660" y="2863036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b="1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Back - end</a:t>
            </a:r>
          </a:p>
        </p:txBody>
      </p:sp>
      <p:sp>
        <p:nvSpPr>
          <p:cNvPr id="56" name="Текст 11"/>
          <p:cNvSpPr txBox="1">
            <a:spLocks/>
          </p:cNvSpPr>
          <p:nvPr/>
        </p:nvSpPr>
        <p:spPr>
          <a:xfrm>
            <a:off x="5323771" y="3321856"/>
            <a:ext cx="2761105" cy="2960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- </a:t>
            </a:r>
            <a:r>
              <a:rPr lang="en-US" altLang="ko-KR" sz="20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JSP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50000"/>
              </a:lnSpc>
              <a:buFontTx/>
              <a:buChar char="-"/>
            </a:pPr>
            <a:endParaRPr lang="en-US" altLang="ko-KR" sz="2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- </a:t>
            </a:r>
            <a:r>
              <a:rPr lang="en-US" altLang="ko-KR" sz="20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Java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 </a:t>
            </a:r>
          </a:p>
          <a:p>
            <a:pPr>
              <a:lnSpc>
                <a:spcPct val="50000"/>
              </a:lnSpc>
            </a:pPr>
            <a:r>
              <a:rPr lang="en-US" altLang="ko-KR" sz="20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- </a:t>
            </a:r>
            <a:r>
              <a:rPr lang="en-US" altLang="ko-KR" sz="20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Spring </a:t>
            </a:r>
            <a:r>
              <a:rPr lang="en-US" altLang="ko-KR" sz="20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framework </a:t>
            </a:r>
          </a:p>
          <a:p>
            <a:pPr>
              <a:lnSpc>
                <a:spcPct val="50000"/>
              </a:lnSpc>
            </a:pPr>
            <a:endParaRPr lang="en-US" altLang="ko-KR" sz="200" kern="0" dirty="0" smtClean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- </a:t>
            </a:r>
            <a:r>
              <a:rPr lang="en-US" altLang="ko-KR" sz="2000" kern="0" dirty="0" err="1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Bigdata</a:t>
            </a:r>
            <a:r>
              <a:rPr lang="en-US" altLang="ko-KR" sz="20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Server</a:t>
            </a:r>
          </a:p>
          <a:p>
            <a:pPr>
              <a:lnSpc>
                <a:spcPct val="50000"/>
              </a:lnSpc>
            </a:pPr>
            <a:endParaRPr lang="en-US" altLang="ko-KR" sz="8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endParaRPr lang="en-US" altLang="ko-KR" sz="1300" kern="0" dirty="0" smtClean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- </a:t>
            </a:r>
            <a:r>
              <a:rPr lang="en-US" altLang="ko-KR" sz="2000" kern="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MyBatis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en-US" altLang="ko-KR" sz="8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 </a:t>
            </a:r>
            <a:endParaRPr lang="en-US" altLang="ko-KR" sz="8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marL="342900" indent="-342900">
              <a:lnSpc>
                <a:spcPct val="50000"/>
              </a:lnSpc>
              <a:buFontTx/>
              <a:buChar char="-"/>
            </a:pP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pic>
        <p:nvPicPr>
          <p:cNvPr id="1030" name="Picture 6" descr="C:\Users\USER\Desktop\DBM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60" y="4957974"/>
            <a:ext cx="1166216" cy="108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090" y="3321856"/>
            <a:ext cx="1166216" cy="11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Текст 11"/>
          <p:cNvSpPr txBox="1">
            <a:spLocks/>
          </p:cNvSpPr>
          <p:nvPr/>
        </p:nvSpPr>
        <p:spPr>
          <a:xfrm>
            <a:off x="8386661" y="2863036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b="1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Server</a:t>
            </a:r>
          </a:p>
        </p:txBody>
      </p:sp>
      <p:sp>
        <p:nvSpPr>
          <p:cNvPr id="58" name="Текст 11"/>
          <p:cNvSpPr txBox="1">
            <a:spLocks/>
          </p:cNvSpPr>
          <p:nvPr/>
        </p:nvSpPr>
        <p:spPr>
          <a:xfrm>
            <a:off x="9691897" y="3458052"/>
            <a:ext cx="2325931" cy="18972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altLang="ko-KR" sz="20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- </a:t>
            </a:r>
            <a:r>
              <a:rPr lang="en-US" altLang="ko-KR" sz="20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Tomcat</a:t>
            </a:r>
            <a:r>
              <a:rPr lang="en-US" altLang="ko-KR" sz="5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8</a:t>
            </a:r>
            <a:endParaRPr lang="en-US" altLang="ko-KR" sz="200" kern="0" dirty="0" smtClean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  </a:t>
            </a:r>
          </a:p>
          <a:p>
            <a:pPr>
              <a:lnSpc>
                <a:spcPct val="50000"/>
              </a:lnSpc>
            </a:pPr>
            <a:r>
              <a:rPr lang="en-US" altLang="ko-KR" sz="2000" kern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- AWS</a:t>
            </a:r>
            <a:endParaRPr lang="en-US" altLang="ko-KR" sz="20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endParaRPr lang="en-US" altLang="ko-KR" sz="2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62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163692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spc="100" dirty="0" smtClean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118251" y="382083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 smtClean="0"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 smtClean="0"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 smtClean="0"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Any Questions?</a:t>
            </a:r>
            <a:endParaRPr lang="ru-RU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13391</TotalTime>
  <Words>72</Words>
  <Application>Microsoft Office PowerPoint</Application>
  <PresentationFormat>사용자 지정</PresentationFormat>
  <Paragraphs>36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Специальное оформление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USER</cp:lastModifiedBy>
  <cp:revision>688</cp:revision>
  <dcterms:created xsi:type="dcterms:W3CDTF">2016-05-17T07:43:39Z</dcterms:created>
  <dcterms:modified xsi:type="dcterms:W3CDTF">2018-07-18T02:35:19Z</dcterms:modified>
</cp:coreProperties>
</file>