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3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2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1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4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1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6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1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2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2691-1F6B-49BB-997D-F6A97D785E5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52DD-A37C-4A4D-89B3-745AAA8C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60535" y="2733040"/>
            <a:ext cx="1798027" cy="85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0535" y="2741735"/>
            <a:ext cx="18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스포츠 관심도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67605" y="3455379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67605" y="2058770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67605" y="4824049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67605" y="718039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67605" y="953258"/>
            <a:ext cx="15005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전혀 관심 없음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7603" y="2278601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관전에만 관심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7603" y="3541255"/>
            <a:ext cx="150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직접 플레이에 관심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7603" y="4951547"/>
            <a:ext cx="150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관전 및 플레이 모두 관심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5" idx="3"/>
            <a:endCxn id="11" idx="1"/>
          </p:cNvCxnSpPr>
          <p:nvPr/>
        </p:nvCxnSpPr>
        <p:spPr>
          <a:xfrm flipV="1">
            <a:off x="2558562" y="1114841"/>
            <a:ext cx="2009043" cy="204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12" idx="1"/>
          </p:cNvCxnSpPr>
          <p:nvPr/>
        </p:nvCxnSpPr>
        <p:spPr>
          <a:xfrm flipV="1">
            <a:off x="2558562" y="2447878"/>
            <a:ext cx="2009041" cy="71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13" idx="1"/>
          </p:cNvCxnSpPr>
          <p:nvPr/>
        </p:nvCxnSpPr>
        <p:spPr>
          <a:xfrm>
            <a:off x="2558562" y="3160151"/>
            <a:ext cx="2009041" cy="67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14" idx="1"/>
          </p:cNvCxnSpPr>
          <p:nvPr/>
        </p:nvCxnSpPr>
        <p:spPr>
          <a:xfrm>
            <a:off x="2558562" y="3160151"/>
            <a:ext cx="2009041" cy="20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739301" y="2701771"/>
            <a:ext cx="1798027" cy="85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203095" y="2944216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방문율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30456" y="2739774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8293" y="2944216"/>
            <a:ext cx="36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47308" y="3776298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98292" y="3980740"/>
            <a:ext cx="36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30454" y="1697601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798293" y="1907692"/>
            <a:ext cx="36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</a:t>
            </a:r>
          </a:p>
        </p:txBody>
      </p:sp>
      <p:cxnSp>
        <p:nvCxnSpPr>
          <p:cNvPr id="42" name="직선 화살표 연결선 41"/>
          <p:cNvCxnSpPr>
            <a:stCxn id="34" idx="3"/>
            <a:endCxn id="38" idx="1"/>
          </p:cNvCxnSpPr>
          <p:nvPr/>
        </p:nvCxnSpPr>
        <p:spPr>
          <a:xfrm>
            <a:off x="8537328" y="3128882"/>
            <a:ext cx="709980" cy="103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3"/>
            <a:endCxn id="36" idx="1"/>
          </p:cNvCxnSpPr>
          <p:nvPr/>
        </p:nvCxnSpPr>
        <p:spPr>
          <a:xfrm>
            <a:off x="8537328" y="3128882"/>
            <a:ext cx="69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4" idx="3"/>
            <a:endCxn id="40" idx="1"/>
          </p:cNvCxnSpPr>
          <p:nvPr/>
        </p:nvCxnSpPr>
        <p:spPr>
          <a:xfrm flipV="1">
            <a:off x="8537328" y="2086709"/>
            <a:ext cx="693126" cy="104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연결선 100"/>
          <p:cNvCxnSpPr>
            <a:stCxn id="71" idx="3"/>
            <a:endCxn id="99" idx="1"/>
          </p:cNvCxnSpPr>
          <p:nvPr/>
        </p:nvCxnSpPr>
        <p:spPr>
          <a:xfrm flipV="1">
            <a:off x="6427176" y="4796924"/>
            <a:ext cx="1935043" cy="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8" idx="1"/>
          </p:cNvCxnSpPr>
          <p:nvPr/>
        </p:nvCxnSpPr>
        <p:spPr>
          <a:xfrm>
            <a:off x="6396402" y="2672819"/>
            <a:ext cx="1969480" cy="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3"/>
            <a:endCxn id="74" idx="1"/>
          </p:cNvCxnSpPr>
          <p:nvPr/>
        </p:nvCxnSpPr>
        <p:spPr>
          <a:xfrm flipV="1">
            <a:off x="6427176" y="3736188"/>
            <a:ext cx="1938706" cy="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4926622" y="4415726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stCxn id="34" idx="3"/>
            <a:endCxn id="54" idx="3"/>
          </p:cNvCxnSpPr>
          <p:nvPr/>
        </p:nvCxnSpPr>
        <p:spPr>
          <a:xfrm flipV="1">
            <a:off x="4488471" y="2672819"/>
            <a:ext cx="1907931" cy="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30136" y="3044784"/>
            <a:ext cx="1843455" cy="797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7917" y="3841952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7917" y="2291379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36" idx="3"/>
            <a:endCxn id="32" idx="1"/>
          </p:cNvCxnSpPr>
          <p:nvPr/>
        </p:nvCxnSpPr>
        <p:spPr>
          <a:xfrm>
            <a:off x="2673591" y="3443368"/>
            <a:ext cx="314326" cy="78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6" idx="3"/>
            <a:endCxn id="34" idx="1"/>
          </p:cNvCxnSpPr>
          <p:nvPr/>
        </p:nvCxnSpPr>
        <p:spPr>
          <a:xfrm flipV="1">
            <a:off x="2673591" y="2680487"/>
            <a:ext cx="314326" cy="76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2931" y="3258702"/>
            <a:ext cx="2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연령대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83545" y="2496790"/>
            <a:ext cx="110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미성년자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87917" y="4046394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성인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95848" y="2283711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114923" y="2525783"/>
            <a:ext cx="11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초등학생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46252" y="2286344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960577" y="2525783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중학생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365882" y="2286344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559312" y="2510589"/>
            <a:ext cx="11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고등학생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38194" y="2675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26622" y="3352115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926622" y="4620168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</a:t>
            </a:r>
            <a:r>
              <a:rPr lang="ko-KR" altLang="en-US" dirty="0" smtClean="0"/>
              <a:t>혼</a:t>
            </a:r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646252" y="3347080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960577" y="3586519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8365882" y="3347080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80207" y="3571325"/>
            <a:ext cx="99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취준생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26622" y="3571863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미혼</a:t>
            </a:r>
            <a:endParaRPr lang="ko-KR" altLang="en-US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085511" y="3347080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085511" y="3551522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직장인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52" idx="3"/>
            <a:endCxn id="71" idx="1"/>
          </p:cNvCxnSpPr>
          <p:nvPr/>
        </p:nvCxnSpPr>
        <p:spPr>
          <a:xfrm>
            <a:off x="4488471" y="4231060"/>
            <a:ext cx="438151" cy="57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3"/>
            <a:endCxn id="81" idx="1"/>
          </p:cNvCxnSpPr>
          <p:nvPr/>
        </p:nvCxnSpPr>
        <p:spPr>
          <a:xfrm flipV="1">
            <a:off x="4488471" y="3756529"/>
            <a:ext cx="438151" cy="4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4" idx="3"/>
            <a:endCxn id="83" idx="1"/>
          </p:cNvCxnSpPr>
          <p:nvPr/>
        </p:nvCxnSpPr>
        <p:spPr>
          <a:xfrm>
            <a:off x="9866436" y="3736188"/>
            <a:ext cx="21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6646252" y="4415726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6646252" y="4620168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부모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8362219" y="4407816"/>
            <a:ext cx="1500554" cy="77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362219" y="4612258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조부모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4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>
            <a:stCxn id="108" idx="3"/>
          </p:cNvCxnSpPr>
          <p:nvPr/>
        </p:nvCxnSpPr>
        <p:spPr>
          <a:xfrm>
            <a:off x="8065475" y="3948937"/>
            <a:ext cx="2247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75846" y="3138853"/>
            <a:ext cx="1608993" cy="633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5846" y="3259012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경기 횟수</a:t>
            </a:r>
            <a:endParaRPr lang="en-US" altLang="ko-KR" dirty="0" smtClean="0"/>
          </a:p>
        </p:txBody>
      </p:sp>
      <p:cxnSp>
        <p:nvCxnSpPr>
          <p:cNvPr id="4" name="직선 화살표 연결선 3"/>
          <p:cNvCxnSpPr>
            <a:stCxn id="43" idx="3"/>
            <a:endCxn id="90" idx="1"/>
          </p:cNvCxnSpPr>
          <p:nvPr/>
        </p:nvCxnSpPr>
        <p:spPr>
          <a:xfrm>
            <a:off x="1784839" y="3443678"/>
            <a:ext cx="697521" cy="154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3" idx="3"/>
          </p:cNvCxnSpPr>
          <p:nvPr/>
        </p:nvCxnSpPr>
        <p:spPr>
          <a:xfrm flipV="1">
            <a:off x="1784839" y="3436369"/>
            <a:ext cx="659423" cy="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3" idx="3"/>
            <a:endCxn id="69" idx="1"/>
          </p:cNvCxnSpPr>
          <p:nvPr/>
        </p:nvCxnSpPr>
        <p:spPr>
          <a:xfrm flipV="1">
            <a:off x="1784839" y="1813251"/>
            <a:ext cx="697521" cy="163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2482360" y="1605872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82360" y="1643974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 이상</a:t>
            </a:r>
            <a:endParaRPr lang="ko-KR" altLang="en-US" sz="16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444262" y="3158471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444262" y="3216058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월 </a:t>
            </a:r>
            <a:r>
              <a:rPr lang="en-US" altLang="ko-KR" sz="1600" dirty="0" smtClean="0"/>
              <a:t>2-4</a:t>
            </a:r>
            <a:r>
              <a:rPr lang="ko-KR" altLang="en-US" sz="1600" dirty="0" smtClean="0"/>
              <a:t>회</a:t>
            </a:r>
            <a:endParaRPr lang="ko-KR" altLang="en-US" sz="16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482360" y="4761385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482360" y="4818972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월 </a:t>
            </a:r>
            <a:r>
              <a:rPr lang="en-US" altLang="ko-KR" sz="1600" dirty="0"/>
              <a:t>1</a:t>
            </a:r>
            <a:r>
              <a:rPr lang="ko-KR" altLang="en-US" sz="1600" dirty="0" smtClean="0"/>
              <a:t>회 이하</a:t>
            </a:r>
            <a:endParaRPr lang="ko-KR" altLang="en-US" sz="16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522177" y="3077346"/>
            <a:ext cx="1608993" cy="633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522177" y="3197505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방문 목적</a:t>
            </a:r>
            <a:endParaRPr lang="en-US" altLang="ko-KR" dirty="0" smtClean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564921" y="2565263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564921" y="2622850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커뮤니티</a:t>
            </a:r>
            <a:endParaRPr lang="ko-KR" altLang="en-US" sz="16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564921" y="3722073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564921" y="3779660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경기 매칭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stCxn id="93" idx="3"/>
            <a:endCxn id="106" idx="1"/>
          </p:cNvCxnSpPr>
          <p:nvPr/>
        </p:nvCxnSpPr>
        <p:spPr>
          <a:xfrm flipV="1">
            <a:off x="6131170" y="2792127"/>
            <a:ext cx="433751" cy="59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1" idx="3"/>
            <a:endCxn id="108" idx="1"/>
          </p:cNvCxnSpPr>
          <p:nvPr/>
        </p:nvCxnSpPr>
        <p:spPr>
          <a:xfrm>
            <a:off x="6131170" y="3393870"/>
            <a:ext cx="433751" cy="55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8343898" y="3711584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8343898" y="3769171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상대 검색</a:t>
            </a:r>
            <a:endParaRPr lang="ko-KR" altLang="en-US" sz="16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122875" y="3710393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0122875" y="3779660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순위 검색</a:t>
            </a:r>
            <a:endParaRPr lang="ko-KR" altLang="en-US" sz="16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343898" y="2565263"/>
            <a:ext cx="1500554" cy="45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343898" y="2622850"/>
            <a:ext cx="150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팀원 모집</a:t>
            </a:r>
            <a:endParaRPr lang="ko-KR" altLang="en-US" sz="1600" dirty="0"/>
          </a:p>
        </p:txBody>
      </p:sp>
      <p:cxnSp>
        <p:nvCxnSpPr>
          <p:cNvPr id="27" name="직선 연결선 26"/>
          <p:cNvCxnSpPr>
            <a:stCxn id="106" idx="3"/>
            <a:endCxn id="115" idx="1"/>
          </p:cNvCxnSpPr>
          <p:nvPr/>
        </p:nvCxnSpPr>
        <p:spPr>
          <a:xfrm>
            <a:off x="8065475" y="2792127"/>
            <a:ext cx="278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88990"/>
              </p:ext>
            </p:extLst>
          </p:nvPr>
        </p:nvGraphicFramePr>
        <p:xfrm>
          <a:off x="2497994" y="620476"/>
          <a:ext cx="8128000" cy="56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692">
                  <a:extLst>
                    <a:ext uri="{9D8B030D-6E8A-4147-A177-3AD203B41FA5}">
                      <a16:colId xmlns:a16="http://schemas.microsoft.com/office/drawing/2014/main" val="3659354078"/>
                    </a:ext>
                  </a:extLst>
                </a:gridCol>
                <a:gridCol w="6379308">
                  <a:extLst>
                    <a:ext uri="{9D8B030D-6E8A-4147-A177-3AD203B41FA5}">
                      <a16:colId xmlns:a16="http://schemas.microsoft.com/office/drawing/2014/main" val="2116015661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0565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프로파일명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박부영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29617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smtClean="0"/>
                        <a:t>언어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한국어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나이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en-US" altLang="ko-KR" baseline="0" dirty="0" smtClean="0"/>
                        <a:t>20</a:t>
                      </a:r>
                      <a:r>
                        <a:rPr lang="ko-KR" altLang="en-US" baseline="0" dirty="0" smtClean="0"/>
                        <a:t>대 후반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여성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직업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직장인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결혼여부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미혼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스포츠 활동 빈도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월 </a:t>
                      </a:r>
                      <a:r>
                        <a:rPr lang="en-US" altLang="ko-KR" baseline="0" dirty="0" smtClean="0"/>
                        <a:t>2-4</a:t>
                      </a:r>
                      <a:r>
                        <a:rPr lang="ko-KR" altLang="en-US" baseline="0" dirty="0" smtClean="0"/>
                        <a:t>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스마트폰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컴퓨터 활용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보통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사이트 방문횟수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처음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방문시간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평일 저녁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주말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취미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스포츠 경기 관람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여행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12844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평소 여성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풋살</a:t>
                      </a:r>
                      <a:r>
                        <a:rPr lang="ko-KR" altLang="en-US" baseline="0" dirty="0" smtClean="0"/>
                        <a:t> 동호회에서 활동하는 </a:t>
                      </a:r>
                      <a:r>
                        <a:rPr lang="ko-KR" altLang="en-US" baseline="0" dirty="0" err="1" smtClean="0"/>
                        <a:t>박부영씨는</a:t>
                      </a:r>
                      <a:r>
                        <a:rPr lang="ko-KR" altLang="en-US" baseline="0" dirty="0" smtClean="0"/>
                        <a:t> 최근 상대팀을 구하기 점점 어려워서 인터넷으로 구하고 있었다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그러던 도중 스포츠 매칭 사이트를 발견하고 비슷한 수준의 팀을 찾아보기위해 회원가입 후 상대팀을 검색하기 시작했다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하지만 검색결과에 </a:t>
                      </a:r>
                      <a:r>
                        <a:rPr lang="ko-KR" altLang="en-US" baseline="0" dirty="0" err="1" smtClean="0"/>
                        <a:t>남녀구분이</a:t>
                      </a:r>
                      <a:r>
                        <a:rPr lang="ko-KR" altLang="en-US" baseline="0" dirty="0" smtClean="0"/>
                        <a:t> 없고 상대 </a:t>
                      </a:r>
                      <a:r>
                        <a:rPr lang="ko-KR" altLang="en-US" baseline="0" dirty="0" err="1" smtClean="0"/>
                        <a:t>전적등을</a:t>
                      </a:r>
                      <a:r>
                        <a:rPr lang="ko-KR" altLang="en-US" baseline="0" dirty="0" smtClean="0"/>
                        <a:t> 표시하지않아 마땅한 팀을 찾기에 불편함을 느꼈다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95596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상대편 검색 시 점수 및 </a:t>
                      </a:r>
                      <a:r>
                        <a:rPr lang="ko-KR" altLang="en-US" dirty="0" err="1" smtClean="0"/>
                        <a:t>전적등을</a:t>
                      </a:r>
                      <a:r>
                        <a:rPr lang="ko-KR" altLang="en-US" dirty="0" smtClean="0"/>
                        <a:t> 표시하지 않음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상대편의 정보 부재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282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97994" y="251144"/>
            <a:ext cx="57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이용 </a:t>
            </a:r>
            <a:r>
              <a:rPr lang="ko-KR" altLang="en-US" dirty="0" smtClean="0"/>
              <a:t>초보자 및 소수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91761"/>
              </p:ext>
            </p:extLst>
          </p:nvPr>
        </p:nvGraphicFramePr>
        <p:xfrm>
          <a:off x="3060702" y="344397"/>
          <a:ext cx="8128000" cy="651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692">
                  <a:extLst>
                    <a:ext uri="{9D8B030D-6E8A-4147-A177-3AD203B41FA5}">
                      <a16:colId xmlns:a16="http://schemas.microsoft.com/office/drawing/2014/main" val="3659354078"/>
                    </a:ext>
                  </a:extLst>
                </a:gridCol>
                <a:gridCol w="6379308">
                  <a:extLst>
                    <a:ext uri="{9D8B030D-6E8A-4147-A177-3AD203B41FA5}">
                      <a16:colId xmlns:a16="http://schemas.microsoft.com/office/drawing/2014/main" val="2116015661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0565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프로파일명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소농민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29617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smtClean="0"/>
                        <a:t>언어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한국어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영어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독일어</a:t>
                      </a:r>
                      <a:r>
                        <a:rPr lang="en-US" altLang="ko-KR" baseline="0" dirty="0" smtClean="0"/>
                        <a:t> / </a:t>
                      </a:r>
                      <a:r>
                        <a:rPr lang="ko-KR" altLang="en-US" baseline="0" dirty="0" smtClean="0"/>
                        <a:t>나이 </a:t>
                      </a:r>
                      <a:r>
                        <a:rPr lang="en-US" altLang="ko-KR" baseline="0" dirty="0" smtClean="0"/>
                        <a:t>: 20</a:t>
                      </a:r>
                      <a:r>
                        <a:rPr lang="ko-KR" altLang="en-US" baseline="0" dirty="0" smtClean="0"/>
                        <a:t>대 중반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남성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직업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대학생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휴학</a:t>
                      </a:r>
                      <a:r>
                        <a:rPr lang="en-US" altLang="ko-KR" baseline="0" dirty="0" smtClean="0"/>
                        <a:t>) / </a:t>
                      </a:r>
                      <a:r>
                        <a:rPr lang="ko-KR" altLang="en-US" baseline="0" dirty="0" smtClean="0"/>
                        <a:t>결혼여부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미혼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스포츠 활동 빈도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월 </a:t>
                      </a:r>
                      <a:r>
                        <a:rPr lang="en-US" altLang="ko-KR" baseline="0" dirty="0" smtClean="0"/>
                        <a:t>4</a:t>
                      </a:r>
                      <a:r>
                        <a:rPr lang="ko-KR" altLang="en-US" baseline="0" dirty="0" smtClean="0"/>
                        <a:t>회 이상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스마트폰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컴퓨터 활용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자주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사이트 방문횟수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예전 단골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방문시간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평일 오후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취미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err="1" smtClean="0"/>
                        <a:t>풋살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축구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12844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얼마전 군대를 전역한 </a:t>
                      </a:r>
                      <a:r>
                        <a:rPr lang="ko-KR" altLang="en-US" dirty="0" err="1" smtClean="0"/>
                        <a:t>소농민씨는</a:t>
                      </a:r>
                      <a:r>
                        <a:rPr lang="ko-KR" altLang="en-US" dirty="0" smtClean="0"/>
                        <a:t> 예전에 자주 친구들과 스포츠</a:t>
                      </a:r>
                      <a:r>
                        <a:rPr lang="ko-KR" altLang="en-US" baseline="0" dirty="0" smtClean="0"/>
                        <a:t> 매칭 사이트에서 자주 상대팀을 구해 경기를 자주 했었고 팀은 높은 랭킹에 위치 해 있었다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하지만 친구들 대부분이 군 입대 중이고 가장 먼저 전역한 </a:t>
                      </a:r>
                      <a:r>
                        <a:rPr lang="ko-KR" altLang="en-US" baseline="0" dirty="0" err="1" smtClean="0"/>
                        <a:t>소농민씨는</a:t>
                      </a:r>
                      <a:r>
                        <a:rPr lang="ko-KR" altLang="en-US" baseline="0" dirty="0" smtClean="0"/>
                        <a:t> 새로운 팀원이 필요했다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하지만 매칭 위주의 게시판으로 인해 팀원을 구하기 힘들었고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새로 구한 팀원과 예전의 팀원들의 수준 차이로 인해 조금 낮은 점수대의 팀을 구하려 했지만 이미 높은 점수를 가지고 있던 탓에 같이 경기를 하려는 상대편이 존재하지않아 결국 새로운 팀을 </a:t>
                      </a:r>
                      <a:r>
                        <a:rPr lang="ko-KR" altLang="en-US" baseline="0" dirty="0" err="1" smtClean="0"/>
                        <a:t>만들어야해</a:t>
                      </a:r>
                      <a:r>
                        <a:rPr lang="ko-KR" altLang="en-US" baseline="0" dirty="0" smtClean="0"/>
                        <a:t> 불편했다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95596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/>
                        <a:t>매칭에만</a:t>
                      </a:r>
                      <a:r>
                        <a:rPr lang="ko-KR" altLang="en-US" dirty="0" smtClean="0"/>
                        <a:t> 신경이 써져 다른 커뮤니티 부재</a:t>
                      </a:r>
                      <a:endParaRPr lang="en-US" altLang="ko-KR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예전 팀과 현재 팀의 수준 차를 생각하지 않은</a:t>
                      </a:r>
                      <a:r>
                        <a:rPr lang="ko-KR" altLang="en-US" baseline="0" dirty="0" smtClean="0"/>
                        <a:t> 시스템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282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5304" y="0"/>
            <a:ext cx="57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예전 단골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5" y="344397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84753"/>
              </p:ext>
            </p:extLst>
          </p:nvPr>
        </p:nvGraphicFramePr>
        <p:xfrm>
          <a:off x="2761763" y="690814"/>
          <a:ext cx="8128000" cy="596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692">
                  <a:extLst>
                    <a:ext uri="{9D8B030D-6E8A-4147-A177-3AD203B41FA5}">
                      <a16:colId xmlns:a16="http://schemas.microsoft.com/office/drawing/2014/main" val="3659354078"/>
                    </a:ext>
                  </a:extLst>
                </a:gridCol>
                <a:gridCol w="6379308">
                  <a:extLst>
                    <a:ext uri="{9D8B030D-6E8A-4147-A177-3AD203B41FA5}">
                      <a16:colId xmlns:a16="http://schemas.microsoft.com/office/drawing/2014/main" val="2116015661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0565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프로파일명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마동성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29617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smtClean="0"/>
                        <a:t>언어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한국어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영어</a:t>
                      </a:r>
                      <a:r>
                        <a:rPr lang="en-US" altLang="ko-KR" baseline="0" dirty="0" smtClean="0"/>
                        <a:t> / </a:t>
                      </a:r>
                      <a:r>
                        <a:rPr lang="ko-KR" altLang="en-US" baseline="0" dirty="0" smtClean="0"/>
                        <a:t>나이 </a:t>
                      </a:r>
                      <a:r>
                        <a:rPr lang="en-US" altLang="ko-KR" baseline="0" dirty="0" smtClean="0"/>
                        <a:t>: 40</a:t>
                      </a:r>
                      <a:r>
                        <a:rPr lang="ko-KR" altLang="en-US" baseline="0" dirty="0" smtClean="0"/>
                        <a:t>대 중반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남성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직업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직장인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결혼여부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기혼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스포츠 활동 빈도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월 </a:t>
                      </a:r>
                      <a:r>
                        <a:rPr lang="en-US" altLang="ko-KR" baseline="0" dirty="0" smtClean="0"/>
                        <a:t>2-4</a:t>
                      </a:r>
                      <a:r>
                        <a:rPr lang="ko-KR" altLang="en-US" baseline="0" dirty="0" smtClean="0"/>
                        <a:t>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스마트폰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컴퓨터 활용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거의 안함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사이트 방문횟수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많음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방문시간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평일 밤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취미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조기축구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헬스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12844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주말을 통해 </a:t>
                      </a:r>
                      <a:r>
                        <a:rPr lang="ko-KR" altLang="en-US" baseline="0" dirty="0" err="1" smtClean="0"/>
                        <a:t>조기축구를</a:t>
                      </a:r>
                      <a:r>
                        <a:rPr lang="ko-KR" altLang="en-US" baseline="0" dirty="0" smtClean="0"/>
                        <a:t> 하는 </a:t>
                      </a:r>
                      <a:r>
                        <a:rPr lang="ko-KR" altLang="en-US" baseline="0" dirty="0" err="1" smtClean="0"/>
                        <a:t>마동성씨는</a:t>
                      </a:r>
                      <a:r>
                        <a:rPr lang="ko-KR" altLang="en-US" baseline="0" dirty="0" smtClean="0"/>
                        <a:t> 자주 스포츠 매칭 사이트를 통해 상대팀을 구해서 경기를 하곤 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하지만 </a:t>
                      </a:r>
                      <a:r>
                        <a:rPr lang="ko-KR" altLang="en-US" baseline="0" dirty="0" err="1" smtClean="0"/>
                        <a:t>최근들어</a:t>
                      </a:r>
                      <a:r>
                        <a:rPr lang="ko-KR" altLang="en-US" baseline="0" dirty="0" smtClean="0"/>
                        <a:t> 상대팀의 아무런 통보 없는 </a:t>
                      </a:r>
                      <a:r>
                        <a:rPr lang="ko-KR" altLang="en-US" baseline="0" dirty="0" err="1" smtClean="0"/>
                        <a:t>노쇼로</a:t>
                      </a:r>
                      <a:r>
                        <a:rPr lang="ko-KR" altLang="en-US" baseline="0" dirty="0" smtClean="0"/>
                        <a:t> 인해 제대로 경기를 즐기지 못하는 경우가 빈번했다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신뢰도가 높은 상대방을 구하려고 해도 우수회원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신뢰도 높은 회원 같은 제도가 없어 요즘은 오히려 매칭 사이트보다는 다른 친분이 있는 조기축구회와 경기를 하는 경우가 더 많아지고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95596"/>
                  </a:ext>
                </a:extLst>
              </a:tr>
              <a:tr h="930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상대팀의 </a:t>
                      </a:r>
                      <a:r>
                        <a:rPr lang="ko-KR" altLang="en-US" dirty="0" err="1" smtClean="0"/>
                        <a:t>노쇼에</a:t>
                      </a:r>
                      <a:r>
                        <a:rPr lang="ko-KR" altLang="en-US" dirty="0" smtClean="0"/>
                        <a:t> 대한 방지 전무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/>
                        <a:t>회원등급을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나눠놓지</a:t>
                      </a:r>
                      <a:r>
                        <a:rPr lang="ko-KR" altLang="en-US" dirty="0" smtClean="0"/>
                        <a:t> 않아 회원에 대한 신뢰도 하락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282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61763" y="321482"/>
            <a:ext cx="57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단골 손님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1" y="690814"/>
            <a:ext cx="1692191" cy="23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506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YeongJae</dc:creator>
  <cp:lastModifiedBy>YeongJae</cp:lastModifiedBy>
  <cp:revision>35</cp:revision>
  <dcterms:created xsi:type="dcterms:W3CDTF">2018-08-22T02:32:16Z</dcterms:created>
  <dcterms:modified xsi:type="dcterms:W3CDTF">2018-08-27T07:57:02Z</dcterms:modified>
</cp:coreProperties>
</file>