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6D64-2E9A-4D01-A7C3-F28EEA619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87759-907C-4E95-81A4-FFAB03787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2C174-A78D-4D55-A31C-6ADBC241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F51B-5008-4923-B545-26FB9A096381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89402-8A64-4457-8A0E-779E6219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E0EB4-214D-4B5C-974D-7EC12705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2549-D1AF-4438-95A6-434C643C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2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73132-4678-4C18-B432-F7FB8CF6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BE4BC-E90C-4296-A0C0-DE0532757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B6DE0-8BC6-4EB5-9E85-89D18FF3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F51B-5008-4923-B545-26FB9A096381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15FF9-FB22-417C-8E41-422BC77A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A0240-8680-4137-B81C-DE182C00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2549-D1AF-4438-95A6-434C643C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5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CE3439-3EAA-4F5D-9CEE-2AF8ACA6A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91F11-E9DC-428A-B3FA-CA539570A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04C31-B5D3-4E8E-803B-F28C46B4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F51B-5008-4923-B545-26FB9A096381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93D16-54F6-4E68-A26A-C969D806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3F2D2-DF60-4BA6-A586-41F57402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2549-D1AF-4438-95A6-434C643C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5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5021-F80F-4A17-AE98-67DA5A42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40067-ACFB-4B1E-9564-433EED8B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A725A-DDEC-4D5A-9832-F57F34A3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F51B-5008-4923-B545-26FB9A096381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E44D7-6785-48C6-9873-37985836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7E2B0-A9DB-49D9-8E68-86C9EFA2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2549-D1AF-4438-95A6-434C643C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7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FA72-D14D-4F2B-A09B-9ADC02A7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57064-4018-4DE9-8644-8C978532C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A6EC4-CFBA-4974-8E24-01DC6FD1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F51B-5008-4923-B545-26FB9A096381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37475-A37F-4046-9547-1864D229F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D960E-6C40-41C8-A447-FBF61731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2549-D1AF-4438-95A6-434C643C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2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C437-9965-4007-83A7-7DDE0418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8B63-1E39-42B9-BEAC-E335C6B8E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63E14-2847-4D29-9F62-37A5ACF00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39355-BEB5-45DC-B24A-C9595CCA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F51B-5008-4923-B545-26FB9A096381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6DCD0-0ABF-4128-B930-B42D77E9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6402A-307C-409F-8019-3163B844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2549-D1AF-4438-95A6-434C643C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4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B64E-6630-49B8-B3FD-24A4949A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EF2D5-426A-4372-829E-10386B458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8A41D-FBD8-4AB0-8C68-F8B66EB5D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6149E-F1F2-42DA-8276-FED474E58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6BED2-0CB7-4911-B287-5B37D5FD6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280ED-5B22-48AC-926F-CAD40E3D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F51B-5008-4923-B545-26FB9A096381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ED324F-7E8F-49C2-9913-37196C58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6F7879-B8C0-4EB6-AC7B-DA8B188B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2549-D1AF-4438-95A6-434C643C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6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5702-E7A6-40D9-B111-3FCC704E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BD2DDD-CFF7-4930-B2E5-66F5F0E16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F51B-5008-4923-B545-26FB9A096381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F6F10-A4B1-4734-9E6F-AC85925B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D087F-D8DC-45AB-83F4-B9F9726DC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2549-D1AF-4438-95A6-434C643C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2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061B7C-E750-4393-907C-04DA2A9A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F51B-5008-4923-B545-26FB9A096381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FEC644-8994-484B-A528-C44BE060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1EE93-F2A4-43A1-97FD-A516BE70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2549-D1AF-4438-95A6-434C643C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1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5DA2-52D0-47DA-8FDF-E7C0052B6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48080-8A94-4C16-B34D-0A5DDA532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F9ECA-1B34-40FA-9E89-E1A74AB26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A8F3D-FA52-4E6D-88DC-B0C46C6C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F51B-5008-4923-B545-26FB9A096381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3E5FD-8CDF-4AA9-AB4F-13D698B2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74620-3D71-4864-902B-571EAB8F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2549-D1AF-4438-95A6-434C643C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6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0E09F-8CC4-4D33-94A5-8EC50DD2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1F8D3-723E-41F9-828F-6AB889177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A123C-192E-4F2C-B245-9E798E2D7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5F3F9-4879-40D9-ADED-C2189B952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F51B-5008-4923-B545-26FB9A096381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5A98E-D65C-4681-90B7-FB9B00A1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607F7-A260-4F52-8581-A38E5802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2549-D1AF-4438-95A6-434C643C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6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BA7B49-D0AB-43A7-9E58-D4763753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C78EC-D7E4-47AA-A3FD-94098AD2B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5676A-17CB-48B1-9707-44443A3C3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9F51B-5008-4923-B545-26FB9A096381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6D4B7-8E5A-45AF-8D87-D65A3E24C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A4B89-0EAB-4FD9-A25B-2C60580E0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72549-D1AF-4438-95A6-434C643C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6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39BA-EFDD-42B2-AE85-2015D8E6C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9E962-5356-4968-A11E-4DA01C2A4D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PREDICTING THE SEVERITY OF CAR ACCIDENTS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972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1BC1-0FC2-4BF8-B628-6342E9DA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9ECDD-3BD6-461E-B874-B2CE841D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649"/>
            <a:ext cx="10515600" cy="45873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project aims to predict the severity of car accidents. The methodology implemented throughout the project is called as CRISP</a:t>
            </a:r>
          </a:p>
        </p:txBody>
      </p:sp>
      <p:pic>
        <p:nvPicPr>
          <p:cNvPr id="8" name="Picture 7" descr="Crisp DM methodology - Smart Vision Europe">
            <a:extLst>
              <a:ext uri="{FF2B5EF4-FFF2-40B4-BE49-F238E27FC236}">
                <a16:creationId xmlns:a16="http://schemas.microsoft.com/office/drawing/2014/main" id="{23C55905-CA44-473D-8AF3-E93D8F42DB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744" y="2915531"/>
            <a:ext cx="4816548" cy="3577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720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24200-7275-4B96-937D-75778B1E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97A4A-9A65-470A-BCD0-9024D498B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Feature selection/engineering is the process of using domain knowledge to extract features from raw data via data mining techniques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features selected are shown in the table below</a:t>
            </a:r>
          </a:p>
          <a:p>
            <a:pPr marL="0" indent="0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1627968-B672-4D40-9410-F8D447A17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583342"/>
              </p:ext>
            </p:extLst>
          </p:nvPr>
        </p:nvGraphicFramePr>
        <p:xfrm>
          <a:off x="1806713" y="3215612"/>
          <a:ext cx="8128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0359504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763326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CATEGORICAL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107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SEVERITYDESC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9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PEDCOUNT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43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COLLISIONTYPE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PEDCYLCOUNT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40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JUNCTIONTYPE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VEHCOUNT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58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SEVERITYCODE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11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ROADCOND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00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60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12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7E29-57E0-4778-8D9E-5225CA80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9" name="Content Placeholder 8" descr="A picture containing chart&#10;&#10;Description automatically generated">
            <a:extLst>
              <a:ext uri="{FF2B5EF4-FFF2-40B4-BE49-F238E27FC236}">
                <a16:creationId xmlns:a16="http://schemas.microsoft.com/office/drawing/2014/main" id="{55BE325A-1C36-490C-9ED6-ACD5E8FE6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330" y="1690688"/>
            <a:ext cx="6591304" cy="423265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7C0F9B-9001-42C6-8E9F-89543D3FB9A6}"/>
              </a:ext>
            </a:extLst>
          </p:cNvPr>
          <p:cNvSpPr txBox="1"/>
          <p:nvPr/>
        </p:nvSpPr>
        <p:spPr>
          <a:xfrm>
            <a:off x="838200" y="6208712"/>
            <a:ext cx="1032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Majority of car accidents belongs to SEVERITYCODE of type 1</a:t>
            </a:r>
          </a:p>
        </p:txBody>
      </p:sp>
    </p:spTree>
    <p:extLst>
      <p:ext uri="{BB962C8B-B14F-4D97-AF65-F5344CB8AC3E}">
        <p14:creationId xmlns:p14="http://schemas.microsoft.com/office/powerpoint/2010/main" val="109748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FF5CE-B767-4855-A8C9-06366662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7D1DD28-AE91-4CB8-B0F9-11BDB1799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038" y="1438193"/>
            <a:ext cx="6310858" cy="47331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145980-952C-4411-A080-B402C61D6D1D}"/>
              </a:ext>
            </a:extLst>
          </p:cNvPr>
          <p:cNvSpPr txBox="1"/>
          <p:nvPr/>
        </p:nvSpPr>
        <p:spPr>
          <a:xfrm>
            <a:off x="728870" y="6171336"/>
            <a:ext cx="968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Heat-map showing the correlation between different metrics</a:t>
            </a:r>
          </a:p>
        </p:txBody>
      </p:sp>
    </p:spTree>
    <p:extLst>
      <p:ext uri="{BB962C8B-B14F-4D97-AF65-F5344CB8AC3E}">
        <p14:creationId xmlns:p14="http://schemas.microsoft.com/office/powerpoint/2010/main" val="278498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D752-C98D-4385-ABD6-7E089ED2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714698A-AA3D-4457-BAF5-416CB0F84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825625"/>
            <a:ext cx="6527006" cy="4351338"/>
          </a:xfrm>
        </p:spPr>
      </p:pic>
    </p:spTree>
    <p:extLst>
      <p:ext uri="{BB962C8B-B14F-4D97-AF65-F5344CB8AC3E}">
        <p14:creationId xmlns:p14="http://schemas.microsoft.com/office/powerpoint/2010/main" val="124796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06D8-8C9A-4C08-812D-491D0389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Modeling - KNN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ABC51E3-439A-485B-AD6B-2998166B1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09" y="1561997"/>
            <a:ext cx="6322392" cy="4104590"/>
          </a:xfrm>
        </p:spPr>
      </p:pic>
      <p:sp>
        <p:nvSpPr>
          <p:cNvPr id="6" name="Star: 4 Points 5">
            <a:extLst>
              <a:ext uri="{FF2B5EF4-FFF2-40B4-BE49-F238E27FC236}">
                <a16:creationId xmlns:a16="http://schemas.microsoft.com/office/drawing/2014/main" id="{45AE1CCF-FAA1-4707-9D97-B698575A2836}"/>
              </a:ext>
            </a:extLst>
          </p:cNvPr>
          <p:cNvSpPr/>
          <p:nvPr/>
        </p:nvSpPr>
        <p:spPr>
          <a:xfrm>
            <a:off x="3988904" y="1561997"/>
            <a:ext cx="304800" cy="25738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9233EB-25F7-41F5-BEE9-A2FA2A8A2164}"/>
              </a:ext>
            </a:extLst>
          </p:cNvPr>
          <p:cNvSpPr txBox="1"/>
          <p:nvPr/>
        </p:nvSpPr>
        <p:spPr>
          <a:xfrm>
            <a:off x="838200" y="6069496"/>
            <a:ext cx="936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K = 6 has the highest Accuracy of 0.68</a:t>
            </a:r>
          </a:p>
        </p:txBody>
      </p:sp>
    </p:spTree>
    <p:extLst>
      <p:ext uri="{BB962C8B-B14F-4D97-AF65-F5344CB8AC3E}">
        <p14:creationId xmlns:p14="http://schemas.microsoft.com/office/powerpoint/2010/main" val="2026886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7A91-B83F-44F4-BECB-EB009B1DF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of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and </a:t>
            </a:r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 Models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5C9D78-BDC5-46BF-814C-4BAB50F85A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001617"/>
              </p:ext>
            </p:extLst>
          </p:nvPr>
        </p:nvGraphicFramePr>
        <p:xfrm>
          <a:off x="953052" y="2342763"/>
          <a:ext cx="105156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5522636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658340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101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47002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00CE0DF-4E81-4741-B846-CF8F491D2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288344"/>
              </p:ext>
            </p:extLst>
          </p:nvPr>
        </p:nvGraphicFramePr>
        <p:xfrm>
          <a:off x="953052" y="4614270"/>
          <a:ext cx="105156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0417819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6769341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258266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91049576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r>
                        <a:rPr lang="it-IT" dirty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Jaccard</a:t>
                      </a:r>
                      <a:r>
                        <a:rPr lang="it-IT" dirty="0"/>
                        <a:t>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F1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LogLoss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9505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lang="it-IT" dirty="0" err="1"/>
                        <a:t>Logistic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0.684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0.811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045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83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143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Capstone Project</vt:lpstr>
      <vt:lpstr>Problem Statement</vt:lpstr>
      <vt:lpstr>Feature Selection</vt:lpstr>
      <vt:lpstr>Exploratory Data Analysis</vt:lpstr>
      <vt:lpstr>Exploratory Data Analysis</vt:lpstr>
      <vt:lpstr>Exploratory Data Analysis</vt:lpstr>
      <vt:lpstr>Predictive Modeling - KNN</vt:lpstr>
      <vt:lpstr>Results of Decision Tree and Logistic Regression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Syed Abdul Wasay</dc:creator>
  <cp:lastModifiedBy>Syed Abdul Wasay</cp:lastModifiedBy>
  <cp:revision>9</cp:revision>
  <dcterms:created xsi:type="dcterms:W3CDTF">2020-09-29T18:06:56Z</dcterms:created>
  <dcterms:modified xsi:type="dcterms:W3CDTF">2020-09-29T18:38:31Z</dcterms:modified>
</cp:coreProperties>
</file>