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0" r:id="rId2"/>
    <p:sldId id="281" r:id="rId3"/>
    <p:sldId id="282" r:id="rId4"/>
    <p:sldId id="283" r:id="rId5"/>
    <p:sldId id="284" r:id="rId6"/>
    <p:sldId id="285" r:id="rId7"/>
    <p:sldId id="27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4630" autoAdjust="0"/>
  </p:normalViewPr>
  <p:slideViewPr>
    <p:cSldViewPr>
      <p:cViewPr varScale="1">
        <p:scale>
          <a:sx n="81" d="100"/>
          <a:sy n="81" d="100"/>
        </p:scale>
        <p:origin x="153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A3225-4439-49F4-8EE0-257B1C991542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A9D76-A616-4B4C-A024-0838B7F57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314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06.06.2020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420888"/>
            <a:ext cx="7990656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/>
              <a:t>Название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2864290" cy="9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71800" y="274638"/>
            <a:ext cx="5616624" cy="63408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71800" y="274638"/>
            <a:ext cx="5616624" cy="63408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71800" y="1700808"/>
            <a:ext cx="5616624" cy="63408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6530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71800" y="1700808"/>
            <a:ext cx="5616624" cy="63408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5565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71800" y="1700808"/>
            <a:ext cx="5616624" cy="63408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55064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1982970" cy="6480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532095" y="6476782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spbu.ru</a:t>
            </a:r>
            <a:endParaRPr lang="ru-RU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9" r:id="rId4"/>
    <p:sldLayoutId id="2147483658" r:id="rId5"/>
    <p:sldLayoutId id="2147483657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 умного капельного полива с использованием централизованного мониторингового центра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36A18-4BAA-43A7-99C0-DB07B6E25FF2}"/>
              </a:ext>
            </a:extLst>
          </p:cNvPr>
          <p:cNvSpPr txBox="1"/>
          <p:nvPr/>
        </p:nvSpPr>
        <p:spPr>
          <a:xfrm>
            <a:off x="755576" y="5229200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Выполнил студент 3 курса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группы 17.Б05-пу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Савченко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55679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Регулярный полив – залог хорошего урожая.</a:t>
            </a:r>
          </a:p>
        </p:txBody>
      </p:sp>
      <p:pic>
        <p:nvPicPr>
          <p:cNvPr id="1028" name="Picture 4" descr="Улучшаем полив грядок с помощью капельного орошения | Институт полива">
            <a:extLst>
              <a:ext uri="{FF2B5EF4-FFF2-40B4-BE49-F238E27FC236}">
                <a16:creationId xmlns:a16="http://schemas.microsoft.com/office/drawing/2014/main" id="{7DD175CB-DAD2-4A19-A952-F179CF12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00" y="2492896"/>
            <a:ext cx="6038800" cy="34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556792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состоит из конечного устройства с датчиком и процессингового центра.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5F31CB-9795-4E82-9554-8393EDE9B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6" y="3039761"/>
            <a:ext cx="3615333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57A35049-327E-48CD-9CBE-841BE44DE6DE}"/>
              </a:ext>
            </a:extLst>
          </p:cNvPr>
          <p:cNvSpPr/>
          <p:nvPr/>
        </p:nvSpPr>
        <p:spPr>
          <a:xfrm>
            <a:off x="4498183" y="4029014"/>
            <a:ext cx="411473" cy="10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Как работает хранилище интернета: 13 вопросов и ответов о том, как ...">
            <a:extLst>
              <a:ext uri="{FF2B5EF4-FFF2-40B4-BE49-F238E27FC236}">
                <a16:creationId xmlns:a16="http://schemas.microsoft.com/office/drawing/2014/main" id="{8889562E-2D55-4BBC-8FD4-257827CF3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053" y="3024397"/>
            <a:ext cx="348341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33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55679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Был собран прототип устройства. Вместо датчика влажности почвы использован фоторезистор, а вместо клапана использовался светодиод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F71458-B7B8-419F-9D9F-0718052629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24944"/>
            <a:ext cx="4379778" cy="32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5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412206-AD2E-435E-8D00-1BB3BE90453D}"/>
              </a:ext>
            </a:extLst>
          </p:cNvPr>
          <p:cNvSpPr txBox="1"/>
          <p:nvPr/>
        </p:nvSpPr>
        <p:spPr>
          <a:xfrm>
            <a:off x="539552" y="155679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обработки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был использован сервер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PHP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Построение графиков производится с помощью сервиса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Charts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6" name="Picture 4" descr="Как сделать что бы в редакторе не обрабатывался HTML и PHP код?">
            <a:extLst>
              <a:ext uri="{FF2B5EF4-FFF2-40B4-BE49-F238E27FC236}">
                <a16:creationId xmlns:a16="http://schemas.microsoft.com/office/drawing/2014/main" id="{2CB87F9F-AFE5-488B-9366-546E0FE6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68960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3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E54CD5-1AFB-4E5A-B140-411374EB5448}"/>
              </a:ext>
            </a:extLst>
          </p:cNvPr>
          <p:cNvSpPr txBox="1"/>
          <p:nvPr/>
        </p:nvSpPr>
        <p:spPr>
          <a:xfrm>
            <a:off x="539552" y="155679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Мониторинг доступен по ссылке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http://lpql.ru/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4937E6F-B55C-430D-A348-613F6884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518" y="2492896"/>
            <a:ext cx="428296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3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3717032"/>
            <a:ext cx="24311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Контакты</a:t>
            </a:r>
            <a:endParaRPr lang="en-US" sz="1800" b="1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8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telegram: @sawa15</a:t>
            </a:r>
            <a:r>
              <a:rPr lang="en-US" sz="18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ru-RU" sz="1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1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1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spbu.ru</a:t>
            </a:r>
            <a:endParaRPr lang="ru-RU" sz="1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для презентации_4x3_ру</Template>
  <TotalTime>427</TotalTime>
  <Words>90</Words>
  <Application>Microsoft Office PowerPoint</Application>
  <PresentationFormat>Экран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Тема Office</vt:lpstr>
      <vt:lpstr>Система умного капельного полива с использованием централизованного мониторингового центра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Лапшина Надежда Сергеевна</dc:creator>
  <cp:lastModifiedBy>Alexander Savchenko</cp:lastModifiedBy>
  <cp:revision>18</cp:revision>
  <dcterms:created xsi:type="dcterms:W3CDTF">2019-07-30T08:15:13Z</dcterms:created>
  <dcterms:modified xsi:type="dcterms:W3CDTF">2020-06-05T22:46:45Z</dcterms:modified>
</cp:coreProperties>
</file>