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</p:sldMasterIdLst>
  <p:sldIdLst>
    <p:sldId id="538" r:id="rId3"/>
    <p:sldId id="532" r:id="rId4"/>
    <p:sldId id="537" r:id="rId5"/>
    <p:sldId id="534" r:id="rId6"/>
    <p:sldId id="256" r:id="rId7"/>
    <p:sldId id="53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CD0D954-88EF-5271-8B3E-5CD9AA31C1BA}" name="Sawadogo Salif" initials="SS" userId="S::salif.sawadogo@etu.u-pec.fr::bd87d0e6-2d1f-423c-865f-e214a459d56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8/10/relationships/authors" Target="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0321C1-F7E2-4885-9499-29C56C1A0BB5}" type="doc">
      <dgm:prSet loTypeId="urn:microsoft.com/office/officeart/2005/8/layout/hProcess11" loCatId="process" qsTypeId="urn:microsoft.com/office/officeart/2005/8/quickstyle/simple1" qsCatId="simple" csTypeId="urn:microsoft.com/office/officeart/2005/8/colors/accent5_1" csCatId="accent5" phldr="1"/>
      <dgm:spPr/>
    </dgm:pt>
    <dgm:pt modelId="{D5192BB6-CC99-4048-B0A1-BA43CFFF40E1}">
      <dgm:prSet phldrT="[Texte]" custT="1"/>
      <dgm:spPr/>
      <dgm:t>
        <a:bodyPr/>
        <a:lstStyle/>
        <a:p>
          <a:r>
            <a:rPr lang="fr-FR" sz="900" dirty="0"/>
            <a:t>level2_knn_words</a:t>
          </a:r>
        </a:p>
      </dgm:t>
    </dgm:pt>
    <dgm:pt modelId="{DB63FC51-4B1B-481B-BFE0-AB878D565AE2}" type="parTrans" cxnId="{98E93BB3-5C36-4F56-ADFE-5619E39EE340}">
      <dgm:prSet/>
      <dgm:spPr/>
      <dgm:t>
        <a:bodyPr/>
        <a:lstStyle/>
        <a:p>
          <a:endParaRPr lang="fr-FR" sz="1000"/>
        </a:p>
      </dgm:t>
    </dgm:pt>
    <dgm:pt modelId="{726BEB42-0B85-4071-B2B2-37080812DCCF}" type="sibTrans" cxnId="{98E93BB3-5C36-4F56-ADFE-5619E39EE340}">
      <dgm:prSet/>
      <dgm:spPr/>
      <dgm:t>
        <a:bodyPr/>
        <a:lstStyle/>
        <a:p>
          <a:endParaRPr lang="fr-FR" sz="1000"/>
        </a:p>
      </dgm:t>
    </dgm:pt>
    <dgm:pt modelId="{EBF915D0-2743-4D52-84E1-6084E601A1B7}">
      <dgm:prSet phldrT="[Texte]" custT="1"/>
      <dgm:spPr/>
      <dgm:t>
        <a:bodyPr/>
        <a:lstStyle/>
        <a:p>
          <a:r>
            <a:rPr lang="fr-FR" sz="900" dirty="0"/>
            <a:t>level1_knn_words</a:t>
          </a:r>
        </a:p>
      </dgm:t>
    </dgm:pt>
    <dgm:pt modelId="{304AF6A8-B783-47C3-9A64-DD46CF654602}" type="parTrans" cxnId="{D18E6BEC-C20F-4F88-A63D-EE90BE2CC369}">
      <dgm:prSet/>
      <dgm:spPr/>
      <dgm:t>
        <a:bodyPr/>
        <a:lstStyle/>
        <a:p>
          <a:endParaRPr lang="fr-FR" sz="1000"/>
        </a:p>
      </dgm:t>
    </dgm:pt>
    <dgm:pt modelId="{878D86AE-363C-47CF-9814-C8316922950C}" type="sibTrans" cxnId="{D18E6BEC-C20F-4F88-A63D-EE90BE2CC369}">
      <dgm:prSet/>
      <dgm:spPr/>
      <dgm:t>
        <a:bodyPr/>
        <a:lstStyle/>
        <a:p>
          <a:endParaRPr lang="fr-FR" sz="1000"/>
        </a:p>
      </dgm:t>
    </dgm:pt>
    <dgm:pt modelId="{7FB8FFDB-DE01-4DE5-95AD-07F3C443121C}">
      <dgm:prSet phldrT="[Texte]" custT="1"/>
      <dgm:spPr/>
      <dgm:t>
        <a:bodyPr/>
        <a:lstStyle/>
        <a:p>
          <a:r>
            <a:rPr lang="fr-FR" sz="900" dirty="0"/>
            <a:t>level0_knn_words</a:t>
          </a:r>
        </a:p>
      </dgm:t>
    </dgm:pt>
    <dgm:pt modelId="{86E95609-B0D5-4DA6-9D28-87AA932A6B17}" type="parTrans" cxnId="{CF1C0755-0AA6-4DD3-98AE-770221515D84}">
      <dgm:prSet/>
      <dgm:spPr/>
      <dgm:t>
        <a:bodyPr/>
        <a:lstStyle/>
        <a:p>
          <a:endParaRPr lang="fr-FR" sz="1000"/>
        </a:p>
      </dgm:t>
    </dgm:pt>
    <dgm:pt modelId="{B13CF448-7789-44D8-8C60-D843BC854924}" type="sibTrans" cxnId="{CF1C0755-0AA6-4DD3-98AE-770221515D84}">
      <dgm:prSet/>
      <dgm:spPr/>
      <dgm:t>
        <a:bodyPr/>
        <a:lstStyle/>
        <a:p>
          <a:endParaRPr lang="fr-FR" sz="1000"/>
        </a:p>
      </dgm:t>
    </dgm:pt>
    <dgm:pt modelId="{97D08BB6-820C-4638-B74F-8B22F0A231DF}">
      <dgm:prSet custT="1"/>
      <dgm:spPr/>
      <dgm:t>
        <a:bodyPr/>
        <a:lstStyle/>
        <a:p>
          <a:r>
            <a:rPr lang="fr-FR" sz="900" dirty="0" err="1"/>
            <a:t>compound_similarit</a:t>
          </a:r>
          <a:endParaRPr lang="fr-FR" sz="900" dirty="0"/>
        </a:p>
      </dgm:t>
    </dgm:pt>
    <dgm:pt modelId="{52209EC8-E1D1-4347-8E8D-EFB193F0EE22}" type="parTrans" cxnId="{54AA48EF-E267-4516-884E-3793129EC6FA}">
      <dgm:prSet/>
      <dgm:spPr/>
      <dgm:t>
        <a:bodyPr/>
        <a:lstStyle/>
        <a:p>
          <a:endParaRPr lang="fr-FR" sz="1000"/>
        </a:p>
      </dgm:t>
    </dgm:pt>
    <dgm:pt modelId="{2FFF5BE4-4734-455E-BF72-BBC13CD2AEB1}" type="sibTrans" cxnId="{54AA48EF-E267-4516-884E-3793129EC6FA}">
      <dgm:prSet/>
      <dgm:spPr/>
      <dgm:t>
        <a:bodyPr/>
        <a:lstStyle/>
        <a:p>
          <a:endParaRPr lang="fr-FR" sz="1000"/>
        </a:p>
      </dgm:t>
    </dgm:pt>
    <dgm:pt modelId="{EAA471AB-4B58-4697-AEEE-271C6819E431}">
      <dgm:prSet phldrT="[Texte]" custT="1"/>
      <dgm:spPr/>
      <dgm:t>
        <a:bodyPr/>
        <a:lstStyle/>
        <a:p>
          <a:r>
            <a:rPr lang="fr-FR" sz="900" b="0" dirty="0" err="1"/>
            <a:t>make_text_prep_func</a:t>
          </a:r>
          <a:endParaRPr lang="fr-FR" sz="900" dirty="0"/>
        </a:p>
      </dgm:t>
    </dgm:pt>
    <dgm:pt modelId="{10122A80-3A40-48D2-A112-D55DCF90743F}" type="parTrans" cxnId="{23E855F7-222E-4A9C-B6DF-FFD7C93FBDCF}">
      <dgm:prSet/>
      <dgm:spPr/>
      <dgm:t>
        <a:bodyPr/>
        <a:lstStyle/>
        <a:p>
          <a:endParaRPr lang="fr-FR" sz="1000"/>
        </a:p>
      </dgm:t>
    </dgm:pt>
    <dgm:pt modelId="{CA2EDBA6-4F8E-4672-8688-78EB4E7ABAB1}" type="sibTrans" cxnId="{23E855F7-222E-4A9C-B6DF-FFD7C93FBDCF}">
      <dgm:prSet/>
      <dgm:spPr/>
      <dgm:t>
        <a:bodyPr/>
        <a:lstStyle/>
        <a:p>
          <a:endParaRPr lang="fr-FR" sz="1000"/>
        </a:p>
      </dgm:t>
    </dgm:pt>
    <dgm:pt modelId="{1350B64A-5162-4670-8247-DD7A05474F7D}">
      <dgm:prSet phldrT="[Texte]" custT="1"/>
      <dgm:spPr/>
      <dgm:t>
        <a:bodyPr/>
        <a:lstStyle/>
        <a:p>
          <a:r>
            <a:rPr lang="fr-FR" sz="900" b="0" dirty="0" err="1"/>
            <a:t>reload_data_and_vectorizer</a:t>
          </a:r>
          <a:endParaRPr lang="fr-FR" sz="900" dirty="0"/>
        </a:p>
      </dgm:t>
    </dgm:pt>
    <dgm:pt modelId="{255FEA2E-D0EB-4A53-8F15-8FEB4A9DB3B4}" type="parTrans" cxnId="{4DAD9B37-98DF-4C4A-9509-4F318377BCB5}">
      <dgm:prSet/>
      <dgm:spPr/>
      <dgm:t>
        <a:bodyPr/>
        <a:lstStyle/>
        <a:p>
          <a:endParaRPr lang="fr-FR"/>
        </a:p>
      </dgm:t>
    </dgm:pt>
    <dgm:pt modelId="{22FB77F3-5466-464F-9A64-9C6DE4E4269C}" type="sibTrans" cxnId="{4DAD9B37-98DF-4C4A-9509-4F318377BCB5}">
      <dgm:prSet/>
      <dgm:spPr/>
      <dgm:t>
        <a:bodyPr/>
        <a:lstStyle/>
        <a:p>
          <a:endParaRPr lang="fr-FR"/>
        </a:p>
      </dgm:t>
    </dgm:pt>
    <dgm:pt modelId="{1287C967-9019-40B6-A78C-2F2132AE81F0}">
      <dgm:prSet phldrT="[Texte]" custT="1"/>
      <dgm:spPr/>
      <dgm:t>
        <a:bodyPr/>
        <a:lstStyle/>
        <a:p>
          <a:r>
            <a:rPr lang="fr-FR" sz="900" dirty="0" err="1"/>
            <a:t>make_text_prep_func</a:t>
          </a:r>
          <a:endParaRPr lang="fr-FR" sz="900" dirty="0"/>
        </a:p>
      </dgm:t>
    </dgm:pt>
    <dgm:pt modelId="{C7366A5A-4D85-4FE1-9B7D-D2438AA50D21}" type="parTrans" cxnId="{E61DD12F-24CE-4BF4-B8EB-7D7641B585CB}">
      <dgm:prSet/>
      <dgm:spPr/>
      <dgm:t>
        <a:bodyPr/>
        <a:lstStyle/>
        <a:p>
          <a:endParaRPr lang="fr-FR"/>
        </a:p>
      </dgm:t>
    </dgm:pt>
    <dgm:pt modelId="{AA9AAF7A-82F6-4457-9691-08732C3816D2}" type="sibTrans" cxnId="{E61DD12F-24CE-4BF4-B8EB-7D7641B585CB}">
      <dgm:prSet/>
      <dgm:spPr/>
      <dgm:t>
        <a:bodyPr/>
        <a:lstStyle/>
        <a:p>
          <a:endParaRPr lang="fr-FR"/>
        </a:p>
      </dgm:t>
    </dgm:pt>
    <dgm:pt modelId="{4E35681F-303B-4071-9695-C2241643FDDF}">
      <dgm:prSet phldrT="[Texte]" custT="1"/>
      <dgm:spPr/>
      <dgm:t>
        <a:bodyPr/>
        <a:lstStyle/>
        <a:p>
          <a:r>
            <a:rPr lang="en-US" sz="900" b="0" dirty="0" err="1"/>
            <a:t>create_vectorizer_and_vectorized</a:t>
          </a:r>
          <a:endParaRPr lang="fr-FR" sz="900" dirty="0"/>
        </a:p>
      </dgm:t>
    </dgm:pt>
    <dgm:pt modelId="{FF366FA5-A170-474F-8D74-C48B23577E2A}" type="parTrans" cxnId="{96620AAA-C5C4-4D38-A78F-41EEA558A0F7}">
      <dgm:prSet/>
      <dgm:spPr/>
      <dgm:t>
        <a:bodyPr/>
        <a:lstStyle/>
        <a:p>
          <a:endParaRPr lang="fr-FR"/>
        </a:p>
      </dgm:t>
    </dgm:pt>
    <dgm:pt modelId="{6C14E592-B7A9-46D1-BF08-D620A5CD4A65}" type="sibTrans" cxnId="{96620AAA-C5C4-4D38-A78F-41EEA558A0F7}">
      <dgm:prSet/>
      <dgm:spPr/>
      <dgm:t>
        <a:bodyPr/>
        <a:lstStyle/>
        <a:p>
          <a:endParaRPr lang="fr-FR"/>
        </a:p>
      </dgm:t>
    </dgm:pt>
    <dgm:pt modelId="{2FDACE0C-AB91-444E-8E78-99E864E989EE}" type="pres">
      <dgm:prSet presAssocID="{5B0321C1-F7E2-4885-9499-29C56C1A0BB5}" presName="Name0" presStyleCnt="0">
        <dgm:presLayoutVars>
          <dgm:dir/>
          <dgm:resizeHandles val="exact"/>
        </dgm:presLayoutVars>
      </dgm:prSet>
      <dgm:spPr/>
    </dgm:pt>
    <dgm:pt modelId="{5FF2316A-155D-4D82-9A57-B288CF4F4C15}" type="pres">
      <dgm:prSet presAssocID="{5B0321C1-F7E2-4885-9499-29C56C1A0BB5}" presName="arrow" presStyleLbl="bgShp" presStyleIdx="0" presStyleCnt="1"/>
      <dgm:spPr/>
    </dgm:pt>
    <dgm:pt modelId="{A25AC035-95F8-4967-8644-128588F5A566}" type="pres">
      <dgm:prSet presAssocID="{5B0321C1-F7E2-4885-9499-29C56C1A0BB5}" presName="points" presStyleCnt="0"/>
      <dgm:spPr/>
    </dgm:pt>
    <dgm:pt modelId="{6B217FA0-DE6F-4A1D-9A4D-FF6FC2F20B1D}" type="pres">
      <dgm:prSet presAssocID="{1287C967-9019-40B6-A78C-2F2132AE81F0}" presName="compositeA" presStyleCnt="0"/>
      <dgm:spPr/>
    </dgm:pt>
    <dgm:pt modelId="{A35D4B43-A13F-4067-91E8-A6AF23BAD3CE}" type="pres">
      <dgm:prSet presAssocID="{1287C967-9019-40B6-A78C-2F2132AE81F0}" presName="textA" presStyleLbl="revTx" presStyleIdx="0" presStyleCnt="8" custScaleX="425025">
        <dgm:presLayoutVars>
          <dgm:bulletEnabled val="1"/>
        </dgm:presLayoutVars>
      </dgm:prSet>
      <dgm:spPr/>
    </dgm:pt>
    <dgm:pt modelId="{DEFB7B73-943E-4ADD-825B-695357B249C3}" type="pres">
      <dgm:prSet presAssocID="{1287C967-9019-40B6-A78C-2F2132AE81F0}" presName="circleA" presStyleLbl="node1" presStyleIdx="0" presStyleCnt="8"/>
      <dgm:spPr/>
    </dgm:pt>
    <dgm:pt modelId="{27839DFE-481A-41D1-AD9D-22FE756F971B}" type="pres">
      <dgm:prSet presAssocID="{1287C967-9019-40B6-A78C-2F2132AE81F0}" presName="spaceA" presStyleCnt="0"/>
      <dgm:spPr/>
    </dgm:pt>
    <dgm:pt modelId="{7D2E60A9-9BF8-43F3-85D3-CFB779B77284}" type="pres">
      <dgm:prSet presAssocID="{AA9AAF7A-82F6-4457-9691-08732C3816D2}" presName="space" presStyleCnt="0"/>
      <dgm:spPr/>
    </dgm:pt>
    <dgm:pt modelId="{612E1831-7FB7-4CD6-A5D2-6B354061E8B5}" type="pres">
      <dgm:prSet presAssocID="{4E35681F-303B-4071-9695-C2241643FDDF}" presName="compositeB" presStyleCnt="0"/>
      <dgm:spPr/>
    </dgm:pt>
    <dgm:pt modelId="{0DC6C4CC-EAF7-4865-BE95-0B1338322DDD}" type="pres">
      <dgm:prSet presAssocID="{4E35681F-303B-4071-9695-C2241643FDDF}" presName="textB" presStyleLbl="revTx" presStyleIdx="1" presStyleCnt="8" custScaleX="438037">
        <dgm:presLayoutVars>
          <dgm:bulletEnabled val="1"/>
        </dgm:presLayoutVars>
      </dgm:prSet>
      <dgm:spPr/>
    </dgm:pt>
    <dgm:pt modelId="{93DBC099-781E-4591-A923-FD1513A56CB1}" type="pres">
      <dgm:prSet presAssocID="{4E35681F-303B-4071-9695-C2241643FDDF}" presName="circleB" presStyleLbl="node1" presStyleIdx="1" presStyleCnt="8"/>
      <dgm:spPr/>
    </dgm:pt>
    <dgm:pt modelId="{1662AA58-5C91-494F-AFD1-93095B8CC729}" type="pres">
      <dgm:prSet presAssocID="{4E35681F-303B-4071-9695-C2241643FDDF}" presName="spaceB" presStyleCnt="0"/>
      <dgm:spPr/>
    </dgm:pt>
    <dgm:pt modelId="{D7DB4981-C64D-4AA1-A30B-9DDBF7A35B15}" type="pres">
      <dgm:prSet presAssocID="{6C14E592-B7A9-46D1-BF08-D620A5CD4A65}" presName="space" presStyleCnt="0"/>
      <dgm:spPr/>
    </dgm:pt>
    <dgm:pt modelId="{43FF48B3-0918-4CEB-B240-C0685D6B0339}" type="pres">
      <dgm:prSet presAssocID="{1350B64A-5162-4670-8247-DD7A05474F7D}" presName="compositeA" presStyleCnt="0"/>
      <dgm:spPr/>
    </dgm:pt>
    <dgm:pt modelId="{2A1F66B6-0556-4285-8663-49ED1676A892}" type="pres">
      <dgm:prSet presAssocID="{1350B64A-5162-4670-8247-DD7A05474F7D}" presName="textA" presStyleLbl="revTx" presStyleIdx="2" presStyleCnt="8" custScaleX="203408">
        <dgm:presLayoutVars>
          <dgm:bulletEnabled val="1"/>
        </dgm:presLayoutVars>
      </dgm:prSet>
      <dgm:spPr/>
    </dgm:pt>
    <dgm:pt modelId="{7D1DBFE9-8608-41FD-91C7-F48EFD60FB24}" type="pres">
      <dgm:prSet presAssocID="{1350B64A-5162-4670-8247-DD7A05474F7D}" presName="circleA" presStyleLbl="node1" presStyleIdx="2" presStyleCnt="8"/>
      <dgm:spPr/>
    </dgm:pt>
    <dgm:pt modelId="{4EDD6D1A-05FD-47FF-97D4-F1C012B9F9AD}" type="pres">
      <dgm:prSet presAssocID="{1350B64A-5162-4670-8247-DD7A05474F7D}" presName="spaceA" presStyleCnt="0"/>
      <dgm:spPr/>
    </dgm:pt>
    <dgm:pt modelId="{B9563617-FE6D-4D1A-AFDC-89B632C12884}" type="pres">
      <dgm:prSet presAssocID="{22FB77F3-5466-464F-9A64-9C6DE4E4269C}" presName="space" presStyleCnt="0"/>
      <dgm:spPr/>
    </dgm:pt>
    <dgm:pt modelId="{E4B3EF04-F135-4D3A-AA78-5177C144FE65}" type="pres">
      <dgm:prSet presAssocID="{D5192BB6-CC99-4048-B0A1-BA43CFFF40E1}" presName="compositeB" presStyleCnt="0"/>
      <dgm:spPr/>
    </dgm:pt>
    <dgm:pt modelId="{7396A03F-D8FC-4A9A-9287-87517F2B9929}" type="pres">
      <dgm:prSet presAssocID="{D5192BB6-CC99-4048-B0A1-BA43CFFF40E1}" presName="textB" presStyleLbl="revTx" presStyleIdx="3" presStyleCnt="8" custScaleX="274453">
        <dgm:presLayoutVars>
          <dgm:bulletEnabled val="1"/>
        </dgm:presLayoutVars>
      </dgm:prSet>
      <dgm:spPr/>
    </dgm:pt>
    <dgm:pt modelId="{ABC4FD4A-6329-4324-B147-8DA516D72F56}" type="pres">
      <dgm:prSet presAssocID="{D5192BB6-CC99-4048-B0A1-BA43CFFF40E1}" presName="circleB" presStyleLbl="node1" presStyleIdx="3" presStyleCnt="8"/>
      <dgm:spPr/>
    </dgm:pt>
    <dgm:pt modelId="{62D28A43-A8B0-418E-B279-CA661F239702}" type="pres">
      <dgm:prSet presAssocID="{D5192BB6-CC99-4048-B0A1-BA43CFFF40E1}" presName="spaceB" presStyleCnt="0"/>
      <dgm:spPr/>
    </dgm:pt>
    <dgm:pt modelId="{FB8ACB1E-E454-48AA-8C5D-6FBAE9FBA704}" type="pres">
      <dgm:prSet presAssocID="{726BEB42-0B85-4071-B2B2-37080812DCCF}" presName="space" presStyleCnt="0"/>
      <dgm:spPr/>
    </dgm:pt>
    <dgm:pt modelId="{AE2776EE-A3DD-4AEA-9C0D-B142DB1D0E10}" type="pres">
      <dgm:prSet presAssocID="{EBF915D0-2743-4D52-84E1-6084E601A1B7}" presName="compositeA" presStyleCnt="0"/>
      <dgm:spPr/>
    </dgm:pt>
    <dgm:pt modelId="{4E15A735-B3F2-4716-9645-8FC03238BFDB}" type="pres">
      <dgm:prSet presAssocID="{EBF915D0-2743-4D52-84E1-6084E601A1B7}" presName="textA" presStyleLbl="revTx" presStyleIdx="4" presStyleCnt="8" custScaleX="251343">
        <dgm:presLayoutVars>
          <dgm:bulletEnabled val="1"/>
        </dgm:presLayoutVars>
      </dgm:prSet>
      <dgm:spPr/>
    </dgm:pt>
    <dgm:pt modelId="{493F0C6E-9638-44A1-ACDB-4A5913DBA4B7}" type="pres">
      <dgm:prSet presAssocID="{EBF915D0-2743-4D52-84E1-6084E601A1B7}" presName="circleA" presStyleLbl="node1" presStyleIdx="4" presStyleCnt="8"/>
      <dgm:spPr/>
    </dgm:pt>
    <dgm:pt modelId="{7FC10A12-545F-4A82-BDBD-A71C485AAE98}" type="pres">
      <dgm:prSet presAssocID="{EBF915D0-2743-4D52-84E1-6084E601A1B7}" presName="spaceA" presStyleCnt="0"/>
      <dgm:spPr/>
    </dgm:pt>
    <dgm:pt modelId="{DD699FC1-A4FA-441E-B494-568DF11CDB88}" type="pres">
      <dgm:prSet presAssocID="{878D86AE-363C-47CF-9814-C8316922950C}" presName="space" presStyleCnt="0"/>
      <dgm:spPr/>
    </dgm:pt>
    <dgm:pt modelId="{A33B887C-63EC-4A6B-8A72-0ACAC9A2A541}" type="pres">
      <dgm:prSet presAssocID="{7FB8FFDB-DE01-4DE5-95AD-07F3C443121C}" presName="compositeB" presStyleCnt="0"/>
      <dgm:spPr/>
    </dgm:pt>
    <dgm:pt modelId="{68CE5448-FFD6-4C4B-A551-D4F3DBEA5121}" type="pres">
      <dgm:prSet presAssocID="{7FB8FFDB-DE01-4DE5-95AD-07F3C443121C}" presName="textB" presStyleLbl="revTx" presStyleIdx="5" presStyleCnt="8" custScaleX="349440">
        <dgm:presLayoutVars>
          <dgm:bulletEnabled val="1"/>
        </dgm:presLayoutVars>
      </dgm:prSet>
      <dgm:spPr/>
    </dgm:pt>
    <dgm:pt modelId="{4DF722AC-4E10-480C-9DD2-CB8A5272C54D}" type="pres">
      <dgm:prSet presAssocID="{7FB8FFDB-DE01-4DE5-95AD-07F3C443121C}" presName="circleB" presStyleLbl="node1" presStyleIdx="5" presStyleCnt="8"/>
      <dgm:spPr/>
    </dgm:pt>
    <dgm:pt modelId="{9AEC9AD0-2F71-46E3-B19A-22596BDA165D}" type="pres">
      <dgm:prSet presAssocID="{7FB8FFDB-DE01-4DE5-95AD-07F3C443121C}" presName="spaceB" presStyleCnt="0"/>
      <dgm:spPr/>
    </dgm:pt>
    <dgm:pt modelId="{49866191-7409-4F2E-B82F-020AE809E87D}" type="pres">
      <dgm:prSet presAssocID="{B13CF448-7789-44D8-8C60-D843BC854924}" presName="space" presStyleCnt="0"/>
      <dgm:spPr/>
    </dgm:pt>
    <dgm:pt modelId="{5D5263B9-1F0F-40EE-9859-B699231C8714}" type="pres">
      <dgm:prSet presAssocID="{EAA471AB-4B58-4697-AEEE-271C6819E431}" presName="compositeA" presStyleCnt="0"/>
      <dgm:spPr/>
    </dgm:pt>
    <dgm:pt modelId="{4053F966-BCBA-41C1-BF1E-74B38390C1D7}" type="pres">
      <dgm:prSet presAssocID="{EAA471AB-4B58-4697-AEEE-271C6819E431}" presName="textA" presStyleLbl="revTx" presStyleIdx="6" presStyleCnt="8" custScaleX="351024">
        <dgm:presLayoutVars>
          <dgm:bulletEnabled val="1"/>
        </dgm:presLayoutVars>
      </dgm:prSet>
      <dgm:spPr/>
    </dgm:pt>
    <dgm:pt modelId="{D3F78ABB-6164-4DE4-B903-9601EFC75BD0}" type="pres">
      <dgm:prSet presAssocID="{EAA471AB-4B58-4697-AEEE-271C6819E431}" presName="circleA" presStyleLbl="node1" presStyleIdx="6" presStyleCnt="8"/>
      <dgm:spPr/>
    </dgm:pt>
    <dgm:pt modelId="{D0A85AE0-C0C4-46EB-B173-589E5F9AABF1}" type="pres">
      <dgm:prSet presAssocID="{EAA471AB-4B58-4697-AEEE-271C6819E431}" presName="spaceA" presStyleCnt="0"/>
      <dgm:spPr/>
    </dgm:pt>
    <dgm:pt modelId="{13A76245-E14C-4F60-BD0F-BD372A6557FF}" type="pres">
      <dgm:prSet presAssocID="{CA2EDBA6-4F8E-4672-8688-78EB4E7ABAB1}" presName="space" presStyleCnt="0"/>
      <dgm:spPr/>
    </dgm:pt>
    <dgm:pt modelId="{95F2AE0B-0554-46D7-9E5F-49E99016A0F0}" type="pres">
      <dgm:prSet presAssocID="{97D08BB6-820C-4638-B74F-8B22F0A231DF}" presName="compositeB" presStyleCnt="0"/>
      <dgm:spPr/>
    </dgm:pt>
    <dgm:pt modelId="{2A31831D-D697-4870-9301-F9D099C99852}" type="pres">
      <dgm:prSet presAssocID="{97D08BB6-820C-4638-B74F-8B22F0A231DF}" presName="textB" presStyleLbl="revTx" presStyleIdx="7" presStyleCnt="8" custScaleX="294795">
        <dgm:presLayoutVars>
          <dgm:bulletEnabled val="1"/>
        </dgm:presLayoutVars>
      </dgm:prSet>
      <dgm:spPr/>
    </dgm:pt>
    <dgm:pt modelId="{5829CE43-D065-4467-9E18-CE38A561314B}" type="pres">
      <dgm:prSet presAssocID="{97D08BB6-820C-4638-B74F-8B22F0A231DF}" presName="circleB" presStyleLbl="node1" presStyleIdx="7" presStyleCnt="8"/>
      <dgm:spPr/>
    </dgm:pt>
    <dgm:pt modelId="{C619DA3F-EAAA-44E5-9922-BB538DE0CF85}" type="pres">
      <dgm:prSet presAssocID="{97D08BB6-820C-4638-B74F-8B22F0A231DF}" presName="spaceB" presStyleCnt="0"/>
      <dgm:spPr/>
    </dgm:pt>
  </dgm:ptLst>
  <dgm:cxnLst>
    <dgm:cxn modelId="{1E138F00-72E7-473F-AEC2-AA53464C5334}" type="presOf" srcId="{1350B64A-5162-4670-8247-DD7A05474F7D}" destId="{2A1F66B6-0556-4285-8663-49ED1676A892}" srcOrd="0" destOrd="0" presId="urn:microsoft.com/office/officeart/2005/8/layout/hProcess11"/>
    <dgm:cxn modelId="{E61DD12F-24CE-4BF4-B8EB-7D7641B585CB}" srcId="{5B0321C1-F7E2-4885-9499-29C56C1A0BB5}" destId="{1287C967-9019-40B6-A78C-2F2132AE81F0}" srcOrd="0" destOrd="0" parTransId="{C7366A5A-4D85-4FE1-9B7D-D2438AA50D21}" sibTransId="{AA9AAF7A-82F6-4457-9691-08732C3816D2}"/>
    <dgm:cxn modelId="{4DAD9B37-98DF-4C4A-9509-4F318377BCB5}" srcId="{5B0321C1-F7E2-4885-9499-29C56C1A0BB5}" destId="{1350B64A-5162-4670-8247-DD7A05474F7D}" srcOrd="2" destOrd="0" parTransId="{255FEA2E-D0EB-4A53-8F15-8FEB4A9DB3B4}" sibTransId="{22FB77F3-5466-464F-9A64-9C6DE4E4269C}"/>
    <dgm:cxn modelId="{E61A2141-2016-4E46-8762-24B45D6332A9}" type="presOf" srcId="{5B0321C1-F7E2-4885-9499-29C56C1A0BB5}" destId="{2FDACE0C-AB91-444E-8E78-99E864E989EE}" srcOrd="0" destOrd="0" presId="urn:microsoft.com/office/officeart/2005/8/layout/hProcess11"/>
    <dgm:cxn modelId="{1AFA4470-0CA1-4189-83D0-37C30F178A2D}" type="presOf" srcId="{D5192BB6-CC99-4048-B0A1-BA43CFFF40E1}" destId="{7396A03F-D8FC-4A9A-9287-87517F2B9929}" srcOrd="0" destOrd="0" presId="urn:microsoft.com/office/officeart/2005/8/layout/hProcess11"/>
    <dgm:cxn modelId="{CF1C0755-0AA6-4DD3-98AE-770221515D84}" srcId="{5B0321C1-F7E2-4885-9499-29C56C1A0BB5}" destId="{7FB8FFDB-DE01-4DE5-95AD-07F3C443121C}" srcOrd="5" destOrd="0" parTransId="{86E95609-B0D5-4DA6-9D28-87AA932A6B17}" sibTransId="{B13CF448-7789-44D8-8C60-D843BC854924}"/>
    <dgm:cxn modelId="{96620AAA-C5C4-4D38-A78F-41EEA558A0F7}" srcId="{5B0321C1-F7E2-4885-9499-29C56C1A0BB5}" destId="{4E35681F-303B-4071-9695-C2241643FDDF}" srcOrd="1" destOrd="0" parTransId="{FF366FA5-A170-474F-8D74-C48B23577E2A}" sibTransId="{6C14E592-B7A9-46D1-BF08-D620A5CD4A65}"/>
    <dgm:cxn modelId="{98E93BB3-5C36-4F56-ADFE-5619E39EE340}" srcId="{5B0321C1-F7E2-4885-9499-29C56C1A0BB5}" destId="{D5192BB6-CC99-4048-B0A1-BA43CFFF40E1}" srcOrd="3" destOrd="0" parTransId="{DB63FC51-4B1B-481B-BFE0-AB878D565AE2}" sibTransId="{726BEB42-0B85-4071-B2B2-37080812DCCF}"/>
    <dgm:cxn modelId="{A8FC01BD-06FF-41AD-ADA1-687099223AE2}" type="presOf" srcId="{1287C967-9019-40B6-A78C-2F2132AE81F0}" destId="{A35D4B43-A13F-4067-91E8-A6AF23BAD3CE}" srcOrd="0" destOrd="0" presId="urn:microsoft.com/office/officeart/2005/8/layout/hProcess11"/>
    <dgm:cxn modelId="{6202D3C1-D0E5-4CF4-A248-2F7BF1F7663A}" type="presOf" srcId="{4E35681F-303B-4071-9695-C2241643FDDF}" destId="{0DC6C4CC-EAF7-4865-BE95-0B1338322DDD}" srcOrd="0" destOrd="0" presId="urn:microsoft.com/office/officeart/2005/8/layout/hProcess11"/>
    <dgm:cxn modelId="{5E27F4C5-D88A-4090-B340-35A1A098FC2B}" type="presOf" srcId="{7FB8FFDB-DE01-4DE5-95AD-07F3C443121C}" destId="{68CE5448-FFD6-4C4B-A551-D4F3DBEA5121}" srcOrd="0" destOrd="0" presId="urn:microsoft.com/office/officeart/2005/8/layout/hProcess11"/>
    <dgm:cxn modelId="{12D049CD-FD44-405D-A6B8-5C63ECA76430}" type="presOf" srcId="{EBF915D0-2743-4D52-84E1-6084E601A1B7}" destId="{4E15A735-B3F2-4716-9645-8FC03238BFDB}" srcOrd="0" destOrd="0" presId="urn:microsoft.com/office/officeart/2005/8/layout/hProcess11"/>
    <dgm:cxn modelId="{83C818DF-B668-4538-86EA-4554F8560160}" type="presOf" srcId="{EAA471AB-4B58-4697-AEEE-271C6819E431}" destId="{4053F966-BCBA-41C1-BF1E-74B38390C1D7}" srcOrd="0" destOrd="0" presId="urn:microsoft.com/office/officeart/2005/8/layout/hProcess11"/>
    <dgm:cxn modelId="{84527DE6-B7D0-42A3-A7CB-8C525E4B0147}" type="presOf" srcId="{97D08BB6-820C-4638-B74F-8B22F0A231DF}" destId="{2A31831D-D697-4870-9301-F9D099C99852}" srcOrd="0" destOrd="0" presId="urn:microsoft.com/office/officeart/2005/8/layout/hProcess11"/>
    <dgm:cxn modelId="{D18E6BEC-C20F-4F88-A63D-EE90BE2CC369}" srcId="{5B0321C1-F7E2-4885-9499-29C56C1A0BB5}" destId="{EBF915D0-2743-4D52-84E1-6084E601A1B7}" srcOrd="4" destOrd="0" parTransId="{304AF6A8-B783-47C3-9A64-DD46CF654602}" sibTransId="{878D86AE-363C-47CF-9814-C8316922950C}"/>
    <dgm:cxn modelId="{54AA48EF-E267-4516-884E-3793129EC6FA}" srcId="{5B0321C1-F7E2-4885-9499-29C56C1A0BB5}" destId="{97D08BB6-820C-4638-B74F-8B22F0A231DF}" srcOrd="7" destOrd="0" parTransId="{52209EC8-E1D1-4347-8E8D-EFB193F0EE22}" sibTransId="{2FFF5BE4-4734-455E-BF72-BBC13CD2AEB1}"/>
    <dgm:cxn modelId="{23E855F7-222E-4A9C-B6DF-FFD7C93FBDCF}" srcId="{5B0321C1-F7E2-4885-9499-29C56C1A0BB5}" destId="{EAA471AB-4B58-4697-AEEE-271C6819E431}" srcOrd="6" destOrd="0" parTransId="{10122A80-3A40-48D2-A112-D55DCF90743F}" sibTransId="{CA2EDBA6-4F8E-4672-8688-78EB4E7ABAB1}"/>
    <dgm:cxn modelId="{19818542-76FD-48AB-B021-FBD7237BBBB7}" type="presParOf" srcId="{2FDACE0C-AB91-444E-8E78-99E864E989EE}" destId="{5FF2316A-155D-4D82-9A57-B288CF4F4C15}" srcOrd="0" destOrd="0" presId="urn:microsoft.com/office/officeart/2005/8/layout/hProcess11"/>
    <dgm:cxn modelId="{083704E5-0B29-40D4-BD83-C2A6E45333D5}" type="presParOf" srcId="{2FDACE0C-AB91-444E-8E78-99E864E989EE}" destId="{A25AC035-95F8-4967-8644-128588F5A566}" srcOrd="1" destOrd="0" presId="urn:microsoft.com/office/officeart/2005/8/layout/hProcess11"/>
    <dgm:cxn modelId="{FE0EB1D9-31B9-4795-A8A3-E91E49BB0B0C}" type="presParOf" srcId="{A25AC035-95F8-4967-8644-128588F5A566}" destId="{6B217FA0-DE6F-4A1D-9A4D-FF6FC2F20B1D}" srcOrd="0" destOrd="0" presId="urn:microsoft.com/office/officeart/2005/8/layout/hProcess11"/>
    <dgm:cxn modelId="{37E9D695-4A84-4BE7-815F-56057479CBB5}" type="presParOf" srcId="{6B217FA0-DE6F-4A1D-9A4D-FF6FC2F20B1D}" destId="{A35D4B43-A13F-4067-91E8-A6AF23BAD3CE}" srcOrd="0" destOrd="0" presId="urn:microsoft.com/office/officeart/2005/8/layout/hProcess11"/>
    <dgm:cxn modelId="{F3928699-E82C-4BAA-8F22-966976AFB5FB}" type="presParOf" srcId="{6B217FA0-DE6F-4A1D-9A4D-FF6FC2F20B1D}" destId="{DEFB7B73-943E-4ADD-825B-695357B249C3}" srcOrd="1" destOrd="0" presId="urn:microsoft.com/office/officeart/2005/8/layout/hProcess11"/>
    <dgm:cxn modelId="{E2FE9AFA-850C-423E-88C8-5A5585821C1A}" type="presParOf" srcId="{6B217FA0-DE6F-4A1D-9A4D-FF6FC2F20B1D}" destId="{27839DFE-481A-41D1-AD9D-22FE756F971B}" srcOrd="2" destOrd="0" presId="urn:microsoft.com/office/officeart/2005/8/layout/hProcess11"/>
    <dgm:cxn modelId="{1E027D6A-3133-48DA-BE7B-92F1102DBF0E}" type="presParOf" srcId="{A25AC035-95F8-4967-8644-128588F5A566}" destId="{7D2E60A9-9BF8-43F3-85D3-CFB779B77284}" srcOrd="1" destOrd="0" presId="urn:microsoft.com/office/officeart/2005/8/layout/hProcess11"/>
    <dgm:cxn modelId="{65E494F2-895F-42C6-9A40-64E64C132491}" type="presParOf" srcId="{A25AC035-95F8-4967-8644-128588F5A566}" destId="{612E1831-7FB7-4CD6-A5D2-6B354061E8B5}" srcOrd="2" destOrd="0" presId="urn:microsoft.com/office/officeart/2005/8/layout/hProcess11"/>
    <dgm:cxn modelId="{436E8AC7-43E9-4AAD-9ED8-A119009DB299}" type="presParOf" srcId="{612E1831-7FB7-4CD6-A5D2-6B354061E8B5}" destId="{0DC6C4CC-EAF7-4865-BE95-0B1338322DDD}" srcOrd="0" destOrd="0" presId="urn:microsoft.com/office/officeart/2005/8/layout/hProcess11"/>
    <dgm:cxn modelId="{6AE3E7AA-27A4-4BFB-920E-08AD0C1DA192}" type="presParOf" srcId="{612E1831-7FB7-4CD6-A5D2-6B354061E8B5}" destId="{93DBC099-781E-4591-A923-FD1513A56CB1}" srcOrd="1" destOrd="0" presId="urn:microsoft.com/office/officeart/2005/8/layout/hProcess11"/>
    <dgm:cxn modelId="{FEE88534-E37A-4B3D-9372-33D9415E1B53}" type="presParOf" srcId="{612E1831-7FB7-4CD6-A5D2-6B354061E8B5}" destId="{1662AA58-5C91-494F-AFD1-93095B8CC729}" srcOrd="2" destOrd="0" presId="urn:microsoft.com/office/officeart/2005/8/layout/hProcess11"/>
    <dgm:cxn modelId="{87519308-F3D3-42E8-9804-10C56DFC632B}" type="presParOf" srcId="{A25AC035-95F8-4967-8644-128588F5A566}" destId="{D7DB4981-C64D-4AA1-A30B-9DDBF7A35B15}" srcOrd="3" destOrd="0" presId="urn:microsoft.com/office/officeart/2005/8/layout/hProcess11"/>
    <dgm:cxn modelId="{422870AD-0322-41D6-9891-A3D4C0786CE7}" type="presParOf" srcId="{A25AC035-95F8-4967-8644-128588F5A566}" destId="{43FF48B3-0918-4CEB-B240-C0685D6B0339}" srcOrd="4" destOrd="0" presId="urn:microsoft.com/office/officeart/2005/8/layout/hProcess11"/>
    <dgm:cxn modelId="{3F8D4F13-2CF9-45CD-9309-1A241784C310}" type="presParOf" srcId="{43FF48B3-0918-4CEB-B240-C0685D6B0339}" destId="{2A1F66B6-0556-4285-8663-49ED1676A892}" srcOrd="0" destOrd="0" presId="urn:microsoft.com/office/officeart/2005/8/layout/hProcess11"/>
    <dgm:cxn modelId="{8C768F20-B2E5-43C7-BEED-0405A9A7FDC2}" type="presParOf" srcId="{43FF48B3-0918-4CEB-B240-C0685D6B0339}" destId="{7D1DBFE9-8608-41FD-91C7-F48EFD60FB24}" srcOrd="1" destOrd="0" presId="urn:microsoft.com/office/officeart/2005/8/layout/hProcess11"/>
    <dgm:cxn modelId="{D3118579-32CA-4BBF-B4D9-7E901220E656}" type="presParOf" srcId="{43FF48B3-0918-4CEB-B240-C0685D6B0339}" destId="{4EDD6D1A-05FD-47FF-97D4-F1C012B9F9AD}" srcOrd="2" destOrd="0" presId="urn:microsoft.com/office/officeart/2005/8/layout/hProcess11"/>
    <dgm:cxn modelId="{E7534C2C-474C-4829-8B36-010FA58214E7}" type="presParOf" srcId="{A25AC035-95F8-4967-8644-128588F5A566}" destId="{B9563617-FE6D-4D1A-AFDC-89B632C12884}" srcOrd="5" destOrd="0" presId="urn:microsoft.com/office/officeart/2005/8/layout/hProcess11"/>
    <dgm:cxn modelId="{908BE2F3-57F0-4AD7-9A86-24BE74C73E03}" type="presParOf" srcId="{A25AC035-95F8-4967-8644-128588F5A566}" destId="{E4B3EF04-F135-4D3A-AA78-5177C144FE65}" srcOrd="6" destOrd="0" presId="urn:microsoft.com/office/officeart/2005/8/layout/hProcess11"/>
    <dgm:cxn modelId="{D67B57AA-33AA-4E0F-A8A9-266A2B164242}" type="presParOf" srcId="{E4B3EF04-F135-4D3A-AA78-5177C144FE65}" destId="{7396A03F-D8FC-4A9A-9287-87517F2B9929}" srcOrd="0" destOrd="0" presId="urn:microsoft.com/office/officeart/2005/8/layout/hProcess11"/>
    <dgm:cxn modelId="{1DE345DD-D725-4741-A73C-EA2A570A988D}" type="presParOf" srcId="{E4B3EF04-F135-4D3A-AA78-5177C144FE65}" destId="{ABC4FD4A-6329-4324-B147-8DA516D72F56}" srcOrd="1" destOrd="0" presId="urn:microsoft.com/office/officeart/2005/8/layout/hProcess11"/>
    <dgm:cxn modelId="{76ACAC4E-C1C9-4C62-B3AC-DF8BF029534E}" type="presParOf" srcId="{E4B3EF04-F135-4D3A-AA78-5177C144FE65}" destId="{62D28A43-A8B0-418E-B279-CA661F239702}" srcOrd="2" destOrd="0" presId="urn:microsoft.com/office/officeart/2005/8/layout/hProcess11"/>
    <dgm:cxn modelId="{81FF22B6-4346-40BE-9381-4D3F4C87DF1A}" type="presParOf" srcId="{A25AC035-95F8-4967-8644-128588F5A566}" destId="{FB8ACB1E-E454-48AA-8C5D-6FBAE9FBA704}" srcOrd="7" destOrd="0" presId="urn:microsoft.com/office/officeart/2005/8/layout/hProcess11"/>
    <dgm:cxn modelId="{D7410EC1-A823-4DE9-B915-4EF490688C72}" type="presParOf" srcId="{A25AC035-95F8-4967-8644-128588F5A566}" destId="{AE2776EE-A3DD-4AEA-9C0D-B142DB1D0E10}" srcOrd="8" destOrd="0" presId="urn:microsoft.com/office/officeart/2005/8/layout/hProcess11"/>
    <dgm:cxn modelId="{F14A3418-C234-4C9A-8A57-B555EE733897}" type="presParOf" srcId="{AE2776EE-A3DD-4AEA-9C0D-B142DB1D0E10}" destId="{4E15A735-B3F2-4716-9645-8FC03238BFDB}" srcOrd="0" destOrd="0" presId="urn:microsoft.com/office/officeart/2005/8/layout/hProcess11"/>
    <dgm:cxn modelId="{F2B45231-E398-4923-A696-13F781A7F9BE}" type="presParOf" srcId="{AE2776EE-A3DD-4AEA-9C0D-B142DB1D0E10}" destId="{493F0C6E-9638-44A1-ACDB-4A5913DBA4B7}" srcOrd="1" destOrd="0" presId="urn:microsoft.com/office/officeart/2005/8/layout/hProcess11"/>
    <dgm:cxn modelId="{2AC21248-18F3-4BB1-8F03-91CC53006A1C}" type="presParOf" srcId="{AE2776EE-A3DD-4AEA-9C0D-B142DB1D0E10}" destId="{7FC10A12-545F-4A82-BDBD-A71C485AAE98}" srcOrd="2" destOrd="0" presId="urn:microsoft.com/office/officeart/2005/8/layout/hProcess11"/>
    <dgm:cxn modelId="{84181C1D-C4CF-49B3-B13B-8A9643AE1993}" type="presParOf" srcId="{A25AC035-95F8-4967-8644-128588F5A566}" destId="{DD699FC1-A4FA-441E-B494-568DF11CDB88}" srcOrd="9" destOrd="0" presId="urn:microsoft.com/office/officeart/2005/8/layout/hProcess11"/>
    <dgm:cxn modelId="{4DD54E8C-57D8-487E-9044-9CCDBA9201C4}" type="presParOf" srcId="{A25AC035-95F8-4967-8644-128588F5A566}" destId="{A33B887C-63EC-4A6B-8A72-0ACAC9A2A541}" srcOrd="10" destOrd="0" presId="urn:microsoft.com/office/officeart/2005/8/layout/hProcess11"/>
    <dgm:cxn modelId="{1A9FB577-9E0D-4500-9C40-9613FEF04532}" type="presParOf" srcId="{A33B887C-63EC-4A6B-8A72-0ACAC9A2A541}" destId="{68CE5448-FFD6-4C4B-A551-D4F3DBEA5121}" srcOrd="0" destOrd="0" presId="urn:microsoft.com/office/officeart/2005/8/layout/hProcess11"/>
    <dgm:cxn modelId="{A948553E-A04D-45D4-9732-9E290BD5937F}" type="presParOf" srcId="{A33B887C-63EC-4A6B-8A72-0ACAC9A2A541}" destId="{4DF722AC-4E10-480C-9DD2-CB8A5272C54D}" srcOrd="1" destOrd="0" presId="urn:microsoft.com/office/officeart/2005/8/layout/hProcess11"/>
    <dgm:cxn modelId="{2505CAA6-5A1D-4144-AF88-CE26A1610D6C}" type="presParOf" srcId="{A33B887C-63EC-4A6B-8A72-0ACAC9A2A541}" destId="{9AEC9AD0-2F71-46E3-B19A-22596BDA165D}" srcOrd="2" destOrd="0" presId="urn:microsoft.com/office/officeart/2005/8/layout/hProcess11"/>
    <dgm:cxn modelId="{B1FF9D3F-739C-4920-8737-B58FBE985701}" type="presParOf" srcId="{A25AC035-95F8-4967-8644-128588F5A566}" destId="{49866191-7409-4F2E-B82F-020AE809E87D}" srcOrd="11" destOrd="0" presId="urn:microsoft.com/office/officeart/2005/8/layout/hProcess11"/>
    <dgm:cxn modelId="{88D0D83E-FBDB-464B-85AA-B847BFFB9321}" type="presParOf" srcId="{A25AC035-95F8-4967-8644-128588F5A566}" destId="{5D5263B9-1F0F-40EE-9859-B699231C8714}" srcOrd="12" destOrd="0" presId="urn:microsoft.com/office/officeart/2005/8/layout/hProcess11"/>
    <dgm:cxn modelId="{722112AA-E368-483E-901C-784F46B4BF6A}" type="presParOf" srcId="{5D5263B9-1F0F-40EE-9859-B699231C8714}" destId="{4053F966-BCBA-41C1-BF1E-74B38390C1D7}" srcOrd="0" destOrd="0" presId="urn:microsoft.com/office/officeart/2005/8/layout/hProcess11"/>
    <dgm:cxn modelId="{944ABDDA-47A4-47BA-B00A-C81DA36A2399}" type="presParOf" srcId="{5D5263B9-1F0F-40EE-9859-B699231C8714}" destId="{D3F78ABB-6164-4DE4-B903-9601EFC75BD0}" srcOrd="1" destOrd="0" presId="urn:microsoft.com/office/officeart/2005/8/layout/hProcess11"/>
    <dgm:cxn modelId="{AC120A98-1F55-4491-AF77-D7A35202E425}" type="presParOf" srcId="{5D5263B9-1F0F-40EE-9859-B699231C8714}" destId="{D0A85AE0-C0C4-46EB-B173-589E5F9AABF1}" srcOrd="2" destOrd="0" presId="urn:microsoft.com/office/officeart/2005/8/layout/hProcess11"/>
    <dgm:cxn modelId="{A4A5BC48-2D80-4048-8A98-E6B845B77326}" type="presParOf" srcId="{A25AC035-95F8-4967-8644-128588F5A566}" destId="{13A76245-E14C-4F60-BD0F-BD372A6557FF}" srcOrd="13" destOrd="0" presId="urn:microsoft.com/office/officeart/2005/8/layout/hProcess11"/>
    <dgm:cxn modelId="{B6220380-F903-4655-84BC-C372E1B7DCD0}" type="presParOf" srcId="{A25AC035-95F8-4967-8644-128588F5A566}" destId="{95F2AE0B-0554-46D7-9E5F-49E99016A0F0}" srcOrd="14" destOrd="0" presId="urn:microsoft.com/office/officeart/2005/8/layout/hProcess11"/>
    <dgm:cxn modelId="{69792542-8CD2-49E0-B351-4B3AE0169D4F}" type="presParOf" srcId="{95F2AE0B-0554-46D7-9E5F-49E99016A0F0}" destId="{2A31831D-D697-4870-9301-F9D099C99852}" srcOrd="0" destOrd="0" presId="urn:microsoft.com/office/officeart/2005/8/layout/hProcess11"/>
    <dgm:cxn modelId="{89A45541-75D6-466B-9B84-2EA1081C721B}" type="presParOf" srcId="{95F2AE0B-0554-46D7-9E5F-49E99016A0F0}" destId="{5829CE43-D065-4467-9E18-CE38A561314B}" srcOrd="1" destOrd="0" presId="urn:microsoft.com/office/officeart/2005/8/layout/hProcess11"/>
    <dgm:cxn modelId="{791F9E14-6133-44DB-BFD9-34506AD95AD0}" type="presParOf" srcId="{95F2AE0B-0554-46D7-9E5F-49E99016A0F0}" destId="{C619DA3F-EAAA-44E5-9922-BB538DE0CF8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2316A-155D-4D82-9A57-B288CF4F4C15}">
      <dsp:nvSpPr>
        <dsp:cNvPr id="0" name=""/>
        <dsp:cNvSpPr/>
      </dsp:nvSpPr>
      <dsp:spPr>
        <a:xfrm>
          <a:off x="0" y="597729"/>
          <a:ext cx="12175959" cy="796972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5D4B43-A13F-4067-91E8-A6AF23BAD3CE}">
      <dsp:nvSpPr>
        <dsp:cNvPr id="0" name=""/>
        <dsp:cNvSpPr/>
      </dsp:nvSpPr>
      <dsp:spPr>
        <a:xfrm>
          <a:off x="6502" y="0"/>
          <a:ext cx="1773882" cy="796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make_text_prep_func</a:t>
          </a:r>
          <a:endParaRPr lang="fr-FR" sz="900" kern="1200" dirty="0"/>
        </a:p>
      </dsp:txBody>
      <dsp:txXfrm>
        <a:off x="6502" y="0"/>
        <a:ext cx="1773882" cy="796972"/>
      </dsp:txXfrm>
    </dsp:sp>
    <dsp:sp modelId="{DEFB7B73-943E-4ADD-825B-695357B249C3}">
      <dsp:nvSpPr>
        <dsp:cNvPr id="0" name=""/>
        <dsp:cNvSpPr/>
      </dsp:nvSpPr>
      <dsp:spPr>
        <a:xfrm>
          <a:off x="793822" y="896593"/>
          <a:ext cx="199243" cy="199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6C4CC-EAF7-4865-BE95-0B1338322DDD}">
      <dsp:nvSpPr>
        <dsp:cNvPr id="0" name=""/>
        <dsp:cNvSpPr/>
      </dsp:nvSpPr>
      <dsp:spPr>
        <a:xfrm>
          <a:off x="1801252" y="1195458"/>
          <a:ext cx="1828189" cy="796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 err="1"/>
            <a:t>create_vectorizer_and_vectorized</a:t>
          </a:r>
          <a:endParaRPr lang="fr-FR" sz="900" kern="1200" dirty="0"/>
        </a:p>
      </dsp:txBody>
      <dsp:txXfrm>
        <a:off x="1801252" y="1195458"/>
        <a:ext cx="1828189" cy="796972"/>
      </dsp:txXfrm>
    </dsp:sp>
    <dsp:sp modelId="{93DBC099-781E-4591-A923-FD1513A56CB1}">
      <dsp:nvSpPr>
        <dsp:cNvPr id="0" name=""/>
        <dsp:cNvSpPr/>
      </dsp:nvSpPr>
      <dsp:spPr>
        <a:xfrm>
          <a:off x="2615725" y="896593"/>
          <a:ext cx="199243" cy="199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F66B6-0556-4285-8663-49ED1676A892}">
      <dsp:nvSpPr>
        <dsp:cNvPr id="0" name=""/>
        <dsp:cNvSpPr/>
      </dsp:nvSpPr>
      <dsp:spPr>
        <a:xfrm>
          <a:off x="3650309" y="0"/>
          <a:ext cx="848942" cy="796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0" kern="1200" dirty="0" err="1"/>
            <a:t>reload_data_and_vectorizer</a:t>
          </a:r>
          <a:endParaRPr lang="fr-FR" sz="900" kern="1200" dirty="0"/>
        </a:p>
      </dsp:txBody>
      <dsp:txXfrm>
        <a:off x="3650309" y="0"/>
        <a:ext cx="848942" cy="796972"/>
      </dsp:txXfrm>
    </dsp:sp>
    <dsp:sp modelId="{7D1DBFE9-8608-41FD-91C7-F48EFD60FB24}">
      <dsp:nvSpPr>
        <dsp:cNvPr id="0" name=""/>
        <dsp:cNvSpPr/>
      </dsp:nvSpPr>
      <dsp:spPr>
        <a:xfrm>
          <a:off x="3975159" y="896593"/>
          <a:ext cx="199243" cy="199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6A03F-D8FC-4A9A-9287-87517F2B9929}">
      <dsp:nvSpPr>
        <dsp:cNvPr id="0" name=""/>
        <dsp:cNvSpPr/>
      </dsp:nvSpPr>
      <dsp:spPr>
        <a:xfrm>
          <a:off x="4520120" y="1195458"/>
          <a:ext cx="1145455" cy="796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level2_knn_words</a:t>
          </a:r>
        </a:p>
      </dsp:txBody>
      <dsp:txXfrm>
        <a:off x="4520120" y="1195458"/>
        <a:ext cx="1145455" cy="796972"/>
      </dsp:txXfrm>
    </dsp:sp>
    <dsp:sp modelId="{ABC4FD4A-6329-4324-B147-8DA516D72F56}">
      <dsp:nvSpPr>
        <dsp:cNvPr id="0" name=""/>
        <dsp:cNvSpPr/>
      </dsp:nvSpPr>
      <dsp:spPr>
        <a:xfrm>
          <a:off x="4993227" y="896593"/>
          <a:ext cx="199243" cy="199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5A735-B3F2-4716-9645-8FC03238BFDB}">
      <dsp:nvSpPr>
        <dsp:cNvPr id="0" name=""/>
        <dsp:cNvSpPr/>
      </dsp:nvSpPr>
      <dsp:spPr>
        <a:xfrm>
          <a:off x="5686444" y="0"/>
          <a:ext cx="1049003" cy="796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level1_knn_words</a:t>
          </a:r>
        </a:p>
      </dsp:txBody>
      <dsp:txXfrm>
        <a:off x="5686444" y="0"/>
        <a:ext cx="1049003" cy="796972"/>
      </dsp:txXfrm>
    </dsp:sp>
    <dsp:sp modelId="{493F0C6E-9638-44A1-ACDB-4A5913DBA4B7}">
      <dsp:nvSpPr>
        <dsp:cNvPr id="0" name=""/>
        <dsp:cNvSpPr/>
      </dsp:nvSpPr>
      <dsp:spPr>
        <a:xfrm>
          <a:off x="6111324" y="896593"/>
          <a:ext cx="199243" cy="199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E5448-FFD6-4C4B-A551-D4F3DBEA5121}">
      <dsp:nvSpPr>
        <dsp:cNvPr id="0" name=""/>
        <dsp:cNvSpPr/>
      </dsp:nvSpPr>
      <dsp:spPr>
        <a:xfrm>
          <a:off x="6756316" y="1195458"/>
          <a:ext cx="1458421" cy="796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level0_knn_words</a:t>
          </a:r>
        </a:p>
      </dsp:txBody>
      <dsp:txXfrm>
        <a:off x="6756316" y="1195458"/>
        <a:ext cx="1458421" cy="796972"/>
      </dsp:txXfrm>
    </dsp:sp>
    <dsp:sp modelId="{4DF722AC-4E10-480C-9DD2-CB8A5272C54D}">
      <dsp:nvSpPr>
        <dsp:cNvPr id="0" name=""/>
        <dsp:cNvSpPr/>
      </dsp:nvSpPr>
      <dsp:spPr>
        <a:xfrm>
          <a:off x="7385905" y="896593"/>
          <a:ext cx="199243" cy="199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F966-BCBA-41C1-BF1E-74B38390C1D7}">
      <dsp:nvSpPr>
        <dsp:cNvPr id="0" name=""/>
        <dsp:cNvSpPr/>
      </dsp:nvSpPr>
      <dsp:spPr>
        <a:xfrm>
          <a:off x="8235605" y="0"/>
          <a:ext cx="1465032" cy="796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0" kern="1200" dirty="0" err="1"/>
            <a:t>make_text_prep_func</a:t>
          </a:r>
          <a:endParaRPr lang="fr-FR" sz="900" kern="1200" dirty="0"/>
        </a:p>
      </dsp:txBody>
      <dsp:txXfrm>
        <a:off x="8235605" y="0"/>
        <a:ext cx="1465032" cy="796972"/>
      </dsp:txXfrm>
    </dsp:sp>
    <dsp:sp modelId="{D3F78ABB-6164-4DE4-B903-9601EFC75BD0}">
      <dsp:nvSpPr>
        <dsp:cNvPr id="0" name=""/>
        <dsp:cNvSpPr/>
      </dsp:nvSpPr>
      <dsp:spPr>
        <a:xfrm>
          <a:off x="8868500" y="896593"/>
          <a:ext cx="199243" cy="199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1831D-D697-4870-9301-F9D099C99852}">
      <dsp:nvSpPr>
        <dsp:cNvPr id="0" name=""/>
        <dsp:cNvSpPr/>
      </dsp:nvSpPr>
      <dsp:spPr>
        <a:xfrm>
          <a:off x="9721505" y="1195458"/>
          <a:ext cx="1230355" cy="796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compound_similarit</a:t>
          </a:r>
          <a:endParaRPr lang="fr-FR" sz="900" kern="1200" dirty="0"/>
        </a:p>
      </dsp:txBody>
      <dsp:txXfrm>
        <a:off x="9721505" y="1195458"/>
        <a:ext cx="1230355" cy="796972"/>
      </dsp:txXfrm>
    </dsp:sp>
    <dsp:sp modelId="{5829CE43-D065-4467-9E18-CE38A561314B}">
      <dsp:nvSpPr>
        <dsp:cNvPr id="0" name=""/>
        <dsp:cNvSpPr/>
      </dsp:nvSpPr>
      <dsp:spPr>
        <a:xfrm>
          <a:off x="10237061" y="896593"/>
          <a:ext cx="199243" cy="199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the1709blog.blogspot.com/2016/08/do-machines-work-better-than-humans-you.html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85C7A-FF31-49F8-BE01-D39089A6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4C4290-39E4-47BF-9A3E-81D549BDA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EFA963-CEEB-41CE-B7BA-06F6FFFF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A5ED-3777-49CC-9E2F-904ECF3F864B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0FAA62-4FB0-420D-A4CB-9D2195E8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3F1AC7-32DA-4E3A-AC40-8551AA41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C0DB-9B59-4C55-8AE7-0F51CA81C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66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CBDE6A-E8B5-42EF-A2A1-C503FDDF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F9D1AB-61B5-4924-8FCE-F662BADD5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1635E2-DA2A-46FB-AD0F-4CE2BFCE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A5ED-3777-49CC-9E2F-904ECF3F864B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80C1BA-DF74-49E1-BE4C-D2C84A8F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792FB8-F75F-4EEE-86B8-537EAA01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C0DB-9B59-4C55-8AE7-0F51CA81C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20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3E8A7E-AC7D-47A8-9BCF-F888003F9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B4D083-6C92-43C9-B605-F45EF9B05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AC5C1A-89C8-41BC-BB3D-7E2FC415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A5ED-3777-49CC-9E2F-904ECF3F864B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AD7ED8-8BBC-4B03-B80D-30C44188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BC948C-6CEA-47B1-84FE-F421D699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C0DB-9B59-4C55-8AE7-0F51CA81C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485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C9B4FAC-77A5-4A9D-BD6C-035288AE9A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287" y="0"/>
            <a:ext cx="2603175" cy="1142857"/>
          </a:xfrm>
          <a:prstGeom prst="rect">
            <a:avLst/>
          </a:prstGeom>
        </p:spPr>
      </p:pic>
      <p:grpSp>
        <p:nvGrpSpPr>
          <p:cNvPr id="10" name="Grupo 17">
            <a:extLst>
              <a:ext uri="{FF2B5EF4-FFF2-40B4-BE49-F238E27FC236}">
                <a16:creationId xmlns:a16="http://schemas.microsoft.com/office/drawing/2014/main" id="{C65B5665-0540-401F-BEDD-68BF9AC54AAC}"/>
              </a:ext>
            </a:extLst>
          </p:cNvPr>
          <p:cNvGrpSpPr/>
          <p:nvPr userDrawn="1"/>
        </p:nvGrpSpPr>
        <p:grpSpPr>
          <a:xfrm>
            <a:off x="0" y="0"/>
            <a:ext cx="6395963" cy="6858000"/>
            <a:chOff x="-1" y="0"/>
            <a:chExt cx="4796972" cy="5143500"/>
          </a:xfrm>
        </p:grpSpPr>
        <p:pic>
          <p:nvPicPr>
            <p:cNvPr id="11" name="Imagen 12" descr="Un dibujo de una persona&#10;&#10;Descripción generada automáticamente con confianza baja">
              <a:extLst>
                <a:ext uri="{FF2B5EF4-FFF2-40B4-BE49-F238E27FC236}">
                  <a16:creationId xmlns:a16="http://schemas.microsoft.com/office/drawing/2014/main" id="{C49277ED-C3FB-4C3A-B35F-7A36FFDFA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l="9806" t="-83332" r="8287" b="-56551"/>
            <a:stretch/>
          </p:blipFill>
          <p:spPr>
            <a:xfrm>
              <a:off x="0" y="0"/>
              <a:ext cx="4796971" cy="5143500"/>
            </a:xfrm>
            <a:prstGeom prst="parallelogram">
              <a:avLst>
                <a:gd name="adj" fmla="val 37519"/>
              </a:avLst>
            </a:prstGeom>
            <a:solidFill>
              <a:schemeClr val="bg1"/>
            </a:solidFill>
          </p:spPr>
        </p:pic>
        <p:pic>
          <p:nvPicPr>
            <p:cNvPr id="12" name="Imagen 15" descr="Un dibujo de una persona&#10;&#10;Descripción generada automáticamente con confianza baja">
              <a:extLst>
                <a:ext uri="{FF2B5EF4-FFF2-40B4-BE49-F238E27FC236}">
                  <a16:creationId xmlns:a16="http://schemas.microsoft.com/office/drawing/2014/main" id="{099C7DA0-C9AE-4B00-8999-9D5ECF06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l="6353" t="-78058" r="54635" b="-66285"/>
            <a:stretch/>
          </p:blipFill>
          <p:spPr>
            <a:xfrm>
              <a:off x="-1" y="0"/>
              <a:ext cx="2076363" cy="5143500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89ECC40-A8D6-46E4-8FA7-A5DA8890C7CA}"/>
              </a:ext>
            </a:extLst>
          </p:cNvPr>
          <p:cNvSpPr/>
          <p:nvPr userDrawn="1"/>
        </p:nvSpPr>
        <p:spPr>
          <a:xfrm rot="1127864">
            <a:off x="5119729" y="-326172"/>
            <a:ext cx="681490" cy="7591683"/>
          </a:xfrm>
          <a:prstGeom prst="rect">
            <a:avLst/>
          </a:prstGeom>
          <a:solidFill>
            <a:srgbClr val="EC633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7373AB-46AD-49EC-A7F0-43590EC1E5E6}"/>
              </a:ext>
            </a:extLst>
          </p:cNvPr>
          <p:cNvSpPr/>
          <p:nvPr userDrawn="1"/>
        </p:nvSpPr>
        <p:spPr>
          <a:xfrm rot="1127864">
            <a:off x="5330659" y="2760780"/>
            <a:ext cx="515037" cy="2930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B1524-2371-4B0E-AC8F-094DB31A3D60}"/>
              </a:ext>
            </a:extLst>
          </p:cNvPr>
          <p:cNvSpPr/>
          <p:nvPr userDrawn="1"/>
        </p:nvSpPr>
        <p:spPr>
          <a:xfrm>
            <a:off x="6029555" y="-228600"/>
            <a:ext cx="1343025" cy="2286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C8A085-990E-40A8-8C7E-04557DC264BF}"/>
              </a:ext>
            </a:extLst>
          </p:cNvPr>
          <p:cNvSpPr/>
          <p:nvPr userDrawn="1"/>
        </p:nvSpPr>
        <p:spPr>
          <a:xfrm>
            <a:off x="3702617" y="6858000"/>
            <a:ext cx="1343025" cy="3429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44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575C6E-7E23-4394-8004-AC9540F7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90E6CC-53F5-4B15-A512-E376A7B3D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2A348-9487-45F2-81DA-55186944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A5ED-3777-49CC-9E2F-904ECF3F864B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761806-2671-4B43-9819-7885C8BD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5D4443-E6AA-4FC0-8139-70804C7E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C0DB-9B59-4C55-8AE7-0F51CA81C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22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2B2D0-51DA-4E29-A94E-53801AB6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3D9B20-CC55-4D66-A345-F65C45991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B093F2-1B0A-4664-8B87-9ACC550A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A5ED-3777-49CC-9E2F-904ECF3F864B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616CB7-3555-4420-8F45-8A240138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683CCA-E330-4818-99B1-B1F7B162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C0DB-9B59-4C55-8AE7-0F51CA81C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34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2B538-664E-425B-AAE4-F375DCB1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210387-A3CC-454C-9137-30C6B8800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EBCE0E-F19C-4696-BAE9-6D2EFBA19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B7651E-3D0D-4F93-A716-F31E8D5A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A5ED-3777-49CC-9E2F-904ECF3F864B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207523-0D81-4E54-BF80-ABFDDB26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19E24B-11B8-4C94-A6B2-7FCC588C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C0DB-9B59-4C55-8AE7-0F51CA81C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06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2E061-152A-48FC-BE11-1E3F91A6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954B8B-B7EA-4E7F-A468-218BD399E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6C7DD6-AD76-4538-912D-68FDD70F0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3F2F4E-AB34-4CAC-A9D6-D236BC4A5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D52043-4168-4B23-A2DE-A1E48333C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1B67A96-FC65-4E03-8D44-751E8FC6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A5ED-3777-49CC-9E2F-904ECF3F864B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C34AB8-D450-4829-9F6B-3A0D44D6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D2880F4-AFD1-47E0-B5FC-F2C6E25D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C0DB-9B59-4C55-8AE7-0F51CA81C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2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52636-B95E-4E0F-9CA4-06554E6D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F425F6-1ED3-4CBC-BDF2-AA615BEF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A5ED-3777-49CC-9E2F-904ECF3F864B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ADB2D4-1396-43A8-BF9F-26A86676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5011BC-38BC-4384-AFDE-589FEBCF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C0DB-9B59-4C55-8AE7-0F51CA81C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24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4089AF-0B62-4FBD-BAB9-5BC0A2A8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A5ED-3777-49CC-9E2F-904ECF3F864B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D0C002-5515-49DC-AF80-2C13D93D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5C080F-BD1B-4C83-82BC-1F2E0E76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C0DB-9B59-4C55-8AE7-0F51CA81C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49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AB125-A92A-4612-9FAA-F3AD018E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4D22E9-EED9-477D-9A69-399731E32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A07E35-2B7A-40CD-BFDD-717FA8389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63208E-7F6C-4082-A46A-C3871894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A5ED-3777-49CC-9E2F-904ECF3F864B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53A401-DC8E-443D-916A-E5B4AD57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894EFC-CBD0-4A4A-823F-A1C8209A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C0DB-9B59-4C55-8AE7-0F51CA81C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59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89FF0C-25C9-4520-9467-60EA49DC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DAF67B5-612B-4239-BDDB-28238214F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27FB93-0686-4C50-A915-08010A8A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878DD6-C011-4AEB-95D8-0008486A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A5ED-3777-49CC-9E2F-904ECF3F864B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9D855F-B890-4C47-9752-F8818A73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E44E87-8364-4303-BDA1-0EF1DF2B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C0DB-9B59-4C55-8AE7-0F51CA81C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3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81F5C1-6DD6-42CC-BC22-09DB4C8D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6EE56-8A0F-4697-A772-124332F58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4C55D9-49D4-41CD-8630-E32D10EF0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3A5ED-3777-49CC-9E2F-904ECF3F864B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A0A391-B218-4137-ABED-9E7B85A73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08CCAE-DF9E-483E-8CED-337A87F8B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BC0DB-9B59-4C55-8AE7-0F51CA81C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01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A4DB7D3-B4D0-4421-A131-7C2A3954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15FC1F-8DE6-4C06-987B-0209B31A1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DB8FF4-52F6-44C6-985E-0166D5152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96627-22A8-48FF-8EB7-285924F7A7CB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38DDD3-0664-4800-AE8C-611A34486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AB3A77-5C42-4670-A210-A618A3CD8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01A1D-572D-4818-A170-ED5454EE5B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85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2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6096000" y="4628826"/>
            <a:ext cx="2240450" cy="13436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800" b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PoC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DC7ED5-8F8A-4CDD-BC38-49CB0FC10F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216225" y="5324960"/>
            <a:ext cx="4725988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sz="2000" b="1" dirty="0">
                <a:solidFill>
                  <a:srgbClr val="EC6337"/>
                </a:solidFill>
                <a:latin typeface="Abadi" panose="020B0604020104020204" pitchFamily="34" charset="0"/>
              </a:rPr>
              <a:t>Duplication of record store </a:t>
            </a:r>
            <a:r>
              <a:rPr lang="fr-FR" altLang="fr-FR" sz="2000" b="1" dirty="0" err="1">
                <a:solidFill>
                  <a:srgbClr val="EC6337"/>
                </a:solidFill>
                <a:latin typeface="Abadi" panose="020B0604020104020204" pitchFamily="34" charset="0"/>
              </a:rPr>
              <a:t>catalog</a:t>
            </a:r>
            <a:br>
              <a:rPr lang="fr-FR" altLang="fr-FR" sz="2000" b="1" dirty="0">
                <a:solidFill>
                  <a:srgbClr val="EC6337"/>
                </a:solidFill>
                <a:latin typeface="Abadi" panose="020B0604020104020204" pitchFamily="34" charset="0"/>
              </a:rPr>
            </a:br>
            <a:br>
              <a:rPr lang="fr-FR" altLang="fr-FR" sz="2000" b="1" dirty="0">
                <a:solidFill>
                  <a:srgbClr val="EC6337"/>
                </a:solidFill>
                <a:latin typeface="Abadi" panose="020B0604020104020204" pitchFamily="34" charset="0"/>
              </a:rPr>
            </a:br>
            <a:br>
              <a:rPr lang="fr-FR" altLang="fr-FR" sz="2000" b="1" dirty="0">
                <a:solidFill>
                  <a:srgbClr val="EC6337"/>
                </a:solidFill>
                <a:latin typeface="Abadi" panose="020B0604020104020204" pitchFamily="34" charset="0"/>
              </a:rPr>
            </a:br>
            <a:endParaRPr lang="en-US" sz="2000" b="1" dirty="0">
              <a:solidFill>
                <a:srgbClr val="EC6337"/>
              </a:solidFill>
              <a:latin typeface="Abadi" panose="020B06040201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B43E5-EFEE-46E7-A88C-13BAFCB8A0E0}"/>
              </a:ext>
            </a:extLst>
          </p:cNvPr>
          <p:cNvSpPr/>
          <p:nvPr/>
        </p:nvSpPr>
        <p:spPr>
          <a:xfrm>
            <a:off x="5972175" y="-228600"/>
            <a:ext cx="1343025" cy="2286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45A8423-77EC-4055-B179-950D94F30F59}"/>
              </a:ext>
            </a:extLst>
          </p:cNvPr>
          <p:cNvSpPr txBox="1"/>
          <p:nvPr/>
        </p:nvSpPr>
        <p:spPr>
          <a:xfrm>
            <a:off x="7858125" y="6363347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1800" b="1" dirty="0">
                <a:latin typeface="Abadi" panose="020B0604020104020204" pitchFamily="34" charset="0"/>
              </a:rPr>
              <a:t>Folder </a:t>
            </a:r>
            <a:r>
              <a:rPr lang="fr-FR" altLang="fr-FR" sz="1800" b="1" dirty="0" err="1">
                <a:latin typeface="Abadi" panose="020B0604020104020204" pitchFamily="34" charset="0"/>
              </a:rPr>
              <a:t>Hierarchy</a:t>
            </a:r>
            <a:endParaRPr lang="fr-FR" b="1" dirty="0">
              <a:latin typeface="Abadi" panose="020B0604020104020204" pitchFamily="34" charset="0"/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1636A0AB-CB54-4377-9F10-8F4F21299597}"/>
              </a:ext>
            </a:extLst>
          </p:cNvPr>
          <p:cNvSpPr txBox="1">
            <a:spLocks/>
          </p:cNvSpPr>
          <p:nvPr/>
        </p:nvSpPr>
        <p:spPr>
          <a:xfrm>
            <a:off x="5049452" y="2124074"/>
            <a:ext cx="6752023" cy="1209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b="1" dirty="0">
                <a:solidFill>
                  <a:srgbClr val="FF6337"/>
                </a:solidFill>
                <a:latin typeface="Abadi" panose="020B0604020104020204" pitchFamily="34" charset="0"/>
              </a:rPr>
              <a:t>MASERATI   -   DATA SCIENCE</a:t>
            </a:r>
            <a:br>
              <a:rPr lang="en-US" sz="3200" b="1" dirty="0">
                <a:solidFill>
                  <a:srgbClr val="FF6337"/>
                </a:solidFill>
                <a:latin typeface="Abadi" panose="020B0604020104020204" pitchFamily="34" charset="0"/>
              </a:rPr>
            </a:br>
            <a:br>
              <a:rPr lang="en-US" sz="3200" b="1" dirty="0">
                <a:solidFill>
                  <a:srgbClr val="FF6337"/>
                </a:solidFill>
                <a:latin typeface="Abadi" panose="020B0604020104020204" pitchFamily="34" charset="0"/>
              </a:rPr>
            </a:br>
            <a:r>
              <a:rPr lang="en-US" altLang="en-US" sz="3200" b="1" dirty="0">
                <a:latin typeface="Abadi" panose="020B0604020104020204" pitchFamily="34" charset="0"/>
              </a:rPr>
              <a:t>SUPERVISED PROJECT</a:t>
            </a:r>
            <a:endParaRPr lang="es-ES" sz="32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7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15EDDE6-371C-405B-B341-4D950E879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05" t="1" b="13333"/>
          <a:stretch/>
        </p:blipFill>
        <p:spPr>
          <a:xfrm>
            <a:off x="297723" y="325784"/>
            <a:ext cx="885521" cy="82227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7E4313C-43A1-4015-B660-A5D41F0AE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17" y="1121437"/>
            <a:ext cx="643890" cy="495300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9B15DACE-5053-4C79-9DEA-6C432EC984C8}"/>
              </a:ext>
            </a:extLst>
          </p:cNvPr>
          <p:cNvSpPr txBox="1"/>
          <p:nvPr/>
        </p:nvSpPr>
        <p:spPr>
          <a:xfrm>
            <a:off x="1114897" y="548809"/>
            <a:ext cx="202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Dedoublement</a:t>
            </a:r>
            <a:endParaRPr lang="fr-FR" sz="1400" b="1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4CA996B-3C7E-4AA8-8F3D-5BECF3B2BB7F}"/>
              </a:ext>
            </a:extLst>
          </p:cNvPr>
          <p:cNvSpPr txBox="1"/>
          <p:nvPr/>
        </p:nvSpPr>
        <p:spPr>
          <a:xfrm>
            <a:off x="2813258" y="1247422"/>
            <a:ext cx="202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Inputs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E3CE6B93-92A8-4806-A1CF-45FB77B72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516" y="2008909"/>
            <a:ext cx="643890" cy="495300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2F6603B4-F234-416F-AD1F-E5E2B864F0F6}"/>
              </a:ext>
            </a:extLst>
          </p:cNvPr>
          <p:cNvSpPr txBox="1"/>
          <p:nvPr/>
        </p:nvSpPr>
        <p:spPr>
          <a:xfrm>
            <a:off x="2847406" y="2090433"/>
            <a:ext cx="202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Intermed</a:t>
            </a:r>
            <a:endParaRPr lang="fr-FR" sz="1400" b="1" dirty="0"/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B9CD4178-70CC-4988-B6F9-B248AF644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66" y="3045141"/>
            <a:ext cx="643890" cy="495300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EDF116F6-A51E-4FDA-B029-0FF29F4F1D7B}"/>
              </a:ext>
            </a:extLst>
          </p:cNvPr>
          <p:cNvSpPr txBox="1"/>
          <p:nvPr/>
        </p:nvSpPr>
        <p:spPr>
          <a:xfrm>
            <a:off x="2855256" y="3169482"/>
            <a:ext cx="202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Output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52FF1DC6-5116-4692-95E9-E803A3032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66" y="3961910"/>
            <a:ext cx="643890" cy="495300"/>
          </a:xfrm>
          <a:prstGeom prst="rect">
            <a:avLst/>
          </a:prstGeom>
        </p:spPr>
      </p:pic>
      <p:sp>
        <p:nvSpPr>
          <p:cNvPr id="46" name="ZoneTexte 45">
            <a:extLst>
              <a:ext uri="{FF2B5EF4-FFF2-40B4-BE49-F238E27FC236}">
                <a16:creationId xmlns:a16="http://schemas.microsoft.com/office/drawing/2014/main" id="{36E737A7-3C6B-45FD-AC8A-70C79B8E735C}"/>
              </a:ext>
            </a:extLst>
          </p:cNvPr>
          <p:cNvSpPr txBox="1"/>
          <p:nvPr/>
        </p:nvSpPr>
        <p:spPr>
          <a:xfrm>
            <a:off x="2855256" y="4086251"/>
            <a:ext cx="202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PoC</a:t>
            </a:r>
            <a:r>
              <a:rPr lang="fr-FR" sz="1400" b="1" dirty="0"/>
              <a:t> final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180E236B-7092-452E-88DA-8992F74CA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368" y="4822900"/>
            <a:ext cx="643890" cy="495300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4E9F6DB4-9941-4403-B974-18A877B3D33B}"/>
              </a:ext>
            </a:extLst>
          </p:cNvPr>
          <p:cNvSpPr txBox="1"/>
          <p:nvPr/>
        </p:nvSpPr>
        <p:spPr>
          <a:xfrm>
            <a:off x="2813258" y="4947241"/>
            <a:ext cx="202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Documentations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5C7F2D7-33D6-4CEC-A798-6EEACB431220}"/>
              </a:ext>
            </a:extLst>
          </p:cNvPr>
          <p:cNvSpPr txBox="1"/>
          <p:nvPr/>
        </p:nvSpPr>
        <p:spPr>
          <a:xfrm>
            <a:off x="2847406" y="5829661"/>
            <a:ext cx="202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Experiments</a:t>
            </a:r>
            <a:endParaRPr lang="fr-FR" sz="1400" b="1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BDAD42D-A2D8-4EB2-BE4A-07A738DF0527}"/>
              </a:ext>
            </a:extLst>
          </p:cNvPr>
          <p:cNvSpPr txBox="1"/>
          <p:nvPr/>
        </p:nvSpPr>
        <p:spPr>
          <a:xfrm>
            <a:off x="4116138" y="2048409"/>
            <a:ext cx="1706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Intermediate data that has been transformed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EACF548-670A-418F-B538-30FD8CF1F348}"/>
              </a:ext>
            </a:extLst>
          </p:cNvPr>
          <p:cNvSpPr txBox="1"/>
          <p:nvPr/>
        </p:nvSpPr>
        <p:spPr>
          <a:xfrm>
            <a:off x="4205408" y="402989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 code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6B5CA86-4092-4D91-9D8F-11227AFE65C0}"/>
              </a:ext>
            </a:extLst>
          </p:cNvPr>
          <p:cNvSpPr txBox="1"/>
          <p:nvPr/>
        </p:nvSpPr>
        <p:spPr>
          <a:xfrm>
            <a:off x="4116138" y="31520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 files with the nearest neighbors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2D2C26E-9BB1-4F5B-9E4E-71EE1DDDA35F}"/>
              </a:ext>
            </a:extLst>
          </p:cNvPr>
          <p:cNvSpPr txBox="1"/>
          <p:nvPr/>
        </p:nvSpPr>
        <p:spPr>
          <a:xfrm>
            <a:off x="4116138" y="1140777"/>
            <a:ext cx="1706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1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Source data in form of flat text files 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4F526BE2-9CD6-4A03-949B-17A707FE0345}"/>
              </a:ext>
            </a:extLst>
          </p:cNvPr>
          <p:cNvSpPr txBox="1"/>
          <p:nvPr/>
        </p:nvSpPr>
        <p:spPr>
          <a:xfrm>
            <a:off x="4205408" y="493983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Docs by Sphinx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4D406E7D-01CF-4CB2-9069-EB4AADE6486C}"/>
              </a:ext>
            </a:extLst>
          </p:cNvPr>
          <p:cNvSpPr txBox="1"/>
          <p:nvPr/>
        </p:nvSpPr>
        <p:spPr>
          <a:xfrm>
            <a:off x="4205408" y="577561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Notebooks for approach exploration and testing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943B1D48-45C0-4061-95F2-F779C6724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368" y="5695847"/>
            <a:ext cx="643890" cy="495300"/>
          </a:xfrm>
          <a:prstGeom prst="rect">
            <a:avLst/>
          </a:prstGeom>
        </p:spPr>
      </p:pic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D6644B66-6A1A-4670-AE55-F6C4577B6C26}"/>
              </a:ext>
            </a:extLst>
          </p:cNvPr>
          <p:cNvCxnSpPr>
            <a:cxnSpLocks/>
          </p:cNvCxnSpPr>
          <p:nvPr/>
        </p:nvCxnSpPr>
        <p:spPr>
          <a:xfrm>
            <a:off x="1818585" y="1369087"/>
            <a:ext cx="0" cy="45450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D5E0CB75-2793-47CD-940A-A45FF91615F2}"/>
              </a:ext>
            </a:extLst>
          </p:cNvPr>
          <p:cNvCxnSpPr>
            <a:cxnSpLocks/>
          </p:cNvCxnSpPr>
          <p:nvPr/>
        </p:nvCxnSpPr>
        <p:spPr>
          <a:xfrm>
            <a:off x="1818585" y="1330517"/>
            <a:ext cx="3927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21BFFEBC-39EE-4EFF-A32D-4EDE12055902}"/>
              </a:ext>
            </a:extLst>
          </p:cNvPr>
          <p:cNvCxnSpPr>
            <a:cxnSpLocks/>
          </p:cNvCxnSpPr>
          <p:nvPr/>
        </p:nvCxnSpPr>
        <p:spPr>
          <a:xfrm>
            <a:off x="1810735" y="5044317"/>
            <a:ext cx="3927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BE767183-501A-4B0A-BAD2-1A5135044078}"/>
              </a:ext>
            </a:extLst>
          </p:cNvPr>
          <p:cNvCxnSpPr>
            <a:cxnSpLocks/>
          </p:cNvCxnSpPr>
          <p:nvPr/>
        </p:nvCxnSpPr>
        <p:spPr>
          <a:xfrm>
            <a:off x="1857930" y="4159391"/>
            <a:ext cx="3927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D742C4E-651C-4BB9-84D5-FA02FA9A1F12}"/>
              </a:ext>
            </a:extLst>
          </p:cNvPr>
          <p:cNvCxnSpPr>
            <a:cxnSpLocks/>
          </p:cNvCxnSpPr>
          <p:nvPr/>
        </p:nvCxnSpPr>
        <p:spPr>
          <a:xfrm>
            <a:off x="1810735" y="2213742"/>
            <a:ext cx="4399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8E32FC7-4740-4D09-95F1-E17C778BC26F}"/>
              </a:ext>
            </a:extLst>
          </p:cNvPr>
          <p:cNvCxnSpPr>
            <a:cxnSpLocks/>
          </p:cNvCxnSpPr>
          <p:nvPr/>
        </p:nvCxnSpPr>
        <p:spPr>
          <a:xfrm>
            <a:off x="1824408" y="5914116"/>
            <a:ext cx="3927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3AE3E7B-EE7B-4E5A-877D-CCA5D788DFDE}"/>
              </a:ext>
            </a:extLst>
          </p:cNvPr>
          <p:cNvCxnSpPr>
            <a:cxnSpLocks/>
          </p:cNvCxnSpPr>
          <p:nvPr/>
        </p:nvCxnSpPr>
        <p:spPr>
          <a:xfrm>
            <a:off x="1854004" y="3236822"/>
            <a:ext cx="400631" cy="65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B9D8CF17-ABEB-4B85-B8C0-263F7056962A}"/>
              </a:ext>
            </a:extLst>
          </p:cNvPr>
          <p:cNvCxnSpPr>
            <a:cxnSpLocks/>
          </p:cNvCxnSpPr>
          <p:nvPr/>
        </p:nvCxnSpPr>
        <p:spPr>
          <a:xfrm flipH="1" flipV="1">
            <a:off x="1148810" y="1029107"/>
            <a:ext cx="705194" cy="3014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>
            <a:extLst>
              <a:ext uri="{FF2B5EF4-FFF2-40B4-BE49-F238E27FC236}">
                <a16:creationId xmlns:a16="http://schemas.microsoft.com/office/drawing/2014/main" id="{852B6713-422E-444B-93A0-B886506021CE}"/>
              </a:ext>
            </a:extLst>
          </p:cNvPr>
          <p:cNvSpPr txBox="1"/>
          <p:nvPr/>
        </p:nvSpPr>
        <p:spPr>
          <a:xfrm>
            <a:off x="2709278" y="548809"/>
            <a:ext cx="17067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Project folder</a:t>
            </a:r>
          </a:p>
        </p:txBody>
      </p:sp>
    </p:spTree>
    <p:extLst>
      <p:ext uri="{BB962C8B-B14F-4D97-AF65-F5344CB8AC3E}">
        <p14:creationId xmlns:p14="http://schemas.microsoft.com/office/powerpoint/2010/main" val="166030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ZoneTexte 65">
            <a:extLst>
              <a:ext uri="{FF2B5EF4-FFF2-40B4-BE49-F238E27FC236}">
                <a16:creationId xmlns:a16="http://schemas.microsoft.com/office/drawing/2014/main" id="{A7C859E3-8B19-49B8-8C3D-5F940E9840E9}"/>
              </a:ext>
            </a:extLst>
          </p:cNvPr>
          <p:cNvSpPr txBox="1"/>
          <p:nvPr/>
        </p:nvSpPr>
        <p:spPr>
          <a:xfrm>
            <a:off x="9224650" y="4001071"/>
            <a:ext cx="103263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800" i="1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vectorization.py</a:t>
            </a:r>
          </a:p>
        </p:txBody>
      </p:sp>
      <p:pic>
        <p:nvPicPr>
          <p:cNvPr id="98" name="Image 97">
            <a:extLst>
              <a:ext uri="{FF2B5EF4-FFF2-40B4-BE49-F238E27FC236}">
                <a16:creationId xmlns:a16="http://schemas.microsoft.com/office/drawing/2014/main" id="{2D9EF6C4-4066-4346-8287-E0BDA9346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5" t="-11134" b="-1"/>
          <a:stretch/>
        </p:blipFill>
        <p:spPr>
          <a:xfrm>
            <a:off x="8121240" y="2868328"/>
            <a:ext cx="500594" cy="550447"/>
          </a:xfrm>
          <a:prstGeom prst="rect">
            <a:avLst/>
          </a:prstGeom>
        </p:spPr>
      </p:pic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12D731CE-1204-46F8-8E24-3E74E8128B5D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8371537" y="3418775"/>
            <a:ext cx="12005" cy="342053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Image 105">
            <a:extLst>
              <a:ext uri="{FF2B5EF4-FFF2-40B4-BE49-F238E27FC236}">
                <a16:creationId xmlns:a16="http://schemas.microsoft.com/office/drawing/2014/main" id="{15E1DA5D-776C-4DF2-BA3C-C229F35DEE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5" t="-11134" b="-1"/>
          <a:stretch/>
        </p:blipFill>
        <p:spPr>
          <a:xfrm>
            <a:off x="8825757" y="3296593"/>
            <a:ext cx="500594" cy="550447"/>
          </a:xfrm>
          <a:prstGeom prst="rect">
            <a:avLst/>
          </a:prstGeom>
        </p:spPr>
      </p:pic>
      <p:sp>
        <p:nvSpPr>
          <p:cNvPr id="111" name="ZoneTexte 110">
            <a:extLst>
              <a:ext uri="{FF2B5EF4-FFF2-40B4-BE49-F238E27FC236}">
                <a16:creationId xmlns:a16="http://schemas.microsoft.com/office/drawing/2014/main" id="{DD420C4F-F4CC-4492-96A6-95CC250E48B8}"/>
              </a:ext>
            </a:extLst>
          </p:cNvPr>
          <p:cNvSpPr txBox="1"/>
          <p:nvPr/>
        </p:nvSpPr>
        <p:spPr>
          <a:xfrm>
            <a:off x="9290148" y="3488711"/>
            <a:ext cx="3505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1" i="1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Functions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  : PACKAGE of </a:t>
            </a:r>
            <a:r>
              <a:rPr lang="fr-FR" sz="1000" i="1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our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</a:t>
            </a:r>
            <a:r>
              <a:rPr lang="fr-FR" sz="1000" i="1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functions</a:t>
            </a:r>
            <a:endParaRPr lang="fr-FR" sz="1000" i="1" dirty="0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4C44523-93C7-4C76-8476-C4A551AFF31A}"/>
              </a:ext>
            </a:extLst>
          </p:cNvPr>
          <p:cNvSpPr txBox="1"/>
          <p:nvPr/>
        </p:nvSpPr>
        <p:spPr>
          <a:xfrm>
            <a:off x="9368071" y="4488637"/>
            <a:ext cx="3505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1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01_Inputs.ipnyb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 : ETL of the Data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755C0707-66BD-4F3C-9774-957F60C02A7E}"/>
              </a:ext>
            </a:extLst>
          </p:cNvPr>
          <p:cNvSpPr txBox="1"/>
          <p:nvPr/>
        </p:nvSpPr>
        <p:spPr>
          <a:xfrm>
            <a:off x="9387093" y="5095179"/>
            <a:ext cx="23482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1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03_vectorized_ngram.ipnyb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 : </a:t>
            </a:r>
            <a:r>
              <a:rPr lang="fr-FR" sz="1000" i="1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vectorize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</a:t>
            </a:r>
            <a:r>
              <a:rPr lang="fr-FR" sz="1000" i="1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baseline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</a:t>
            </a:r>
            <a:r>
              <a:rPr lang="fr-FR" sz="1000" i="1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texts</a:t>
            </a:r>
            <a:endParaRPr lang="fr-FR" sz="1000" i="1" dirty="0">
              <a:solidFill>
                <a:srgbClr val="000000"/>
              </a:solidFill>
              <a:latin typeface="Arial" pitchFamily="34"/>
              <a:cs typeface="Arial" pitchFamily="34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</a:t>
            </a:r>
            <a:r>
              <a:rPr lang="fr-FR" sz="1000" i="1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create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dict of </a:t>
            </a:r>
            <a:r>
              <a:rPr lang="fr-FR" sz="1000" i="1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words</a:t>
            </a:r>
            <a:endParaRPr lang="fr-FR" sz="1000" i="1" dirty="0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2273302A-4546-4186-B2E4-4DCF1A9D88C7}"/>
              </a:ext>
            </a:extLst>
          </p:cNvPr>
          <p:cNvSpPr txBox="1"/>
          <p:nvPr/>
        </p:nvSpPr>
        <p:spPr>
          <a:xfrm>
            <a:off x="9368071" y="5631260"/>
            <a:ext cx="2348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1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04_knn_blocageipnyb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 : </a:t>
            </a:r>
            <a:r>
              <a:rPr lang="fr-FR" sz="1000" i="1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compute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the  50 KNN by </a:t>
            </a:r>
            <a:r>
              <a:rPr lang="fr-FR" sz="1000" i="1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artist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+ </a:t>
            </a:r>
            <a:r>
              <a:rPr lang="fr-FR" sz="1000" i="1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title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831AC65A-B340-45A6-8729-833047ABE8C6}"/>
              </a:ext>
            </a:extLst>
          </p:cNvPr>
          <p:cNvSpPr txBox="1"/>
          <p:nvPr/>
        </p:nvSpPr>
        <p:spPr>
          <a:xfrm>
            <a:off x="9405259" y="6123599"/>
            <a:ext cx="2680480" cy="24622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1" i="1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High_level_PoC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:  run the </a:t>
            </a:r>
            <a:r>
              <a:rPr lang="fr-FR" sz="1000" i="1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PoC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in one shot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9DDAD341-11A4-47B0-B982-8A64A881F7C0}"/>
              </a:ext>
            </a:extLst>
          </p:cNvPr>
          <p:cNvSpPr txBox="1"/>
          <p:nvPr/>
        </p:nvSpPr>
        <p:spPr>
          <a:xfrm>
            <a:off x="9454261" y="6546487"/>
            <a:ext cx="2631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1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Requirements.txt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:: open source packages</a:t>
            </a:r>
          </a:p>
        </p:txBody>
      </p:sp>
      <p:pic>
        <p:nvPicPr>
          <p:cNvPr id="120" name="Image 119">
            <a:extLst>
              <a:ext uri="{FF2B5EF4-FFF2-40B4-BE49-F238E27FC236}">
                <a16:creationId xmlns:a16="http://schemas.microsoft.com/office/drawing/2014/main" id="{7F5D5EED-AE27-491B-8561-1F959CCD3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726" y="3775298"/>
            <a:ext cx="177275" cy="218987"/>
          </a:xfrm>
          <a:prstGeom prst="rect">
            <a:avLst/>
          </a:prstGeom>
        </p:spPr>
      </p:pic>
      <p:pic>
        <p:nvPicPr>
          <p:cNvPr id="121" name="Image 120">
            <a:extLst>
              <a:ext uri="{FF2B5EF4-FFF2-40B4-BE49-F238E27FC236}">
                <a16:creationId xmlns:a16="http://schemas.microsoft.com/office/drawing/2014/main" id="{B53FBF1C-2B74-4160-938D-CF9191977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0792" y="3801141"/>
            <a:ext cx="177275" cy="218987"/>
          </a:xfrm>
          <a:prstGeom prst="rect">
            <a:avLst/>
          </a:prstGeom>
        </p:spPr>
      </p:pic>
      <p:pic>
        <p:nvPicPr>
          <p:cNvPr id="122" name="Image 121">
            <a:extLst>
              <a:ext uri="{FF2B5EF4-FFF2-40B4-BE49-F238E27FC236}">
                <a16:creationId xmlns:a16="http://schemas.microsoft.com/office/drawing/2014/main" id="{E8FFCBBF-4A13-41F6-B7A6-D2515644A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912" y="3782084"/>
            <a:ext cx="177275" cy="218987"/>
          </a:xfrm>
          <a:prstGeom prst="rect">
            <a:avLst/>
          </a:prstGeom>
        </p:spPr>
      </p:pic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BB2A701B-72FD-441A-BD1F-4B1BCF0393BC}"/>
              </a:ext>
            </a:extLst>
          </p:cNvPr>
          <p:cNvCxnSpPr>
            <a:cxnSpLocks/>
          </p:cNvCxnSpPr>
          <p:nvPr/>
        </p:nvCxnSpPr>
        <p:spPr>
          <a:xfrm flipH="1" flipV="1">
            <a:off x="9153670" y="3799105"/>
            <a:ext cx="251589" cy="19702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0D803D76-7430-4D86-87B7-0EA6779BF28D}"/>
              </a:ext>
            </a:extLst>
          </p:cNvPr>
          <p:cNvCxnSpPr>
            <a:cxnSpLocks/>
          </p:cNvCxnSpPr>
          <p:nvPr/>
        </p:nvCxnSpPr>
        <p:spPr>
          <a:xfrm>
            <a:off x="9405259" y="3996134"/>
            <a:ext cx="39278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ZoneTexte 124">
            <a:extLst>
              <a:ext uri="{FF2B5EF4-FFF2-40B4-BE49-F238E27FC236}">
                <a16:creationId xmlns:a16="http://schemas.microsoft.com/office/drawing/2014/main" id="{5FE53640-7034-4BA6-8710-147481FD3585}"/>
              </a:ext>
            </a:extLst>
          </p:cNvPr>
          <p:cNvSpPr txBox="1"/>
          <p:nvPr/>
        </p:nvSpPr>
        <p:spPr>
          <a:xfrm>
            <a:off x="10010360" y="3997228"/>
            <a:ext cx="103263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800" i="1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standardization.py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CAB21E08-C4FF-4681-AAE2-33D139AC4E9C}"/>
              </a:ext>
            </a:extLst>
          </p:cNvPr>
          <p:cNvSpPr txBox="1"/>
          <p:nvPr/>
        </p:nvSpPr>
        <p:spPr>
          <a:xfrm>
            <a:off x="10914132" y="4003401"/>
            <a:ext cx="127101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800" i="1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Knn_from__scratch.py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0212DF50-4CE2-431A-B25B-D9B89E93E877}"/>
              </a:ext>
            </a:extLst>
          </p:cNvPr>
          <p:cNvSpPr txBox="1"/>
          <p:nvPr/>
        </p:nvSpPr>
        <p:spPr>
          <a:xfrm>
            <a:off x="7318737" y="3137408"/>
            <a:ext cx="3505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1" i="1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PoC</a:t>
            </a:r>
            <a:r>
              <a:rPr lang="fr-FR" sz="1000" b="1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Final</a:t>
            </a:r>
            <a:endParaRPr lang="fr-FR" sz="1000" i="1" dirty="0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0C6879CF-0D99-4150-B118-876F72A4E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842" y="5212209"/>
            <a:ext cx="222622" cy="275003"/>
          </a:xfrm>
          <a:prstGeom prst="rect">
            <a:avLst/>
          </a:prstGeom>
        </p:spPr>
      </p:pic>
      <p:pic>
        <p:nvPicPr>
          <p:cNvPr id="129" name="Image 128">
            <a:extLst>
              <a:ext uri="{FF2B5EF4-FFF2-40B4-BE49-F238E27FC236}">
                <a16:creationId xmlns:a16="http://schemas.microsoft.com/office/drawing/2014/main" id="{0F931B28-EB36-4EBA-8169-6D8DDA75B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387" y="4415891"/>
            <a:ext cx="222622" cy="275003"/>
          </a:xfrm>
          <a:prstGeom prst="rect">
            <a:avLst/>
          </a:prstGeom>
        </p:spPr>
      </p:pic>
      <p:pic>
        <p:nvPicPr>
          <p:cNvPr id="130" name="Image 129">
            <a:extLst>
              <a:ext uri="{FF2B5EF4-FFF2-40B4-BE49-F238E27FC236}">
                <a16:creationId xmlns:a16="http://schemas.microsoft.com/office/drawing/2014/main" id="{73CCF88A-15EA-41FC-963A-69AD7EC01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587" y="6564305"/>
            <a:ext cx="249469" cy="275003"/>
          </a:xfrm>
          <a:prstGeom prst="rect">
            <a:avLst/>
          </a:prstGeom>
        </p:spPr>
      </p:pic>
      <p:pic>
        <p:nvPicPr>
          <p:cNvPr id="131" name="Image 130">
            <a:extLst>
              <a:ext uri="{FF2B5EF4-FFF2-40B4-BE49-F238E27FC236}">
                <a16:creationId xmlns:a16="http://schemas.microsoft.com/office/drawing/2014/main" id="{E4439DD1-BA32-4447-A9AD-0780FFBFC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688" y="6108421"/>
            <a:ext cx="254114" cy="275003"/>
          </a:xfrm>
          <a:prstGeom prst="rect">
            <a:avLst/>
          </a:prstGeom>
        </p:spPr>
      </p:pic>
      <p:pic>
        <p:nvPicPr>
          <p:cNvPr id="133" name="Image 132">
            <a:extLst>
              <a:ext uri="{FF2B5EF4-FFF2-40B4-BE49-F238E27FC236}">
                <a16:creationId xmlns:a16="http://schemas.microsoft.com/office/drawing/2014/main" id="{542EE425-31B3-4E08-9A2A-9CC040841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588" y="5720451"/>
            <a:ext cx="222622" cy="275003"/>
          </a:xfrm>
          <a:prstGeom prst="rect">
            <a:avLst/>
          </a:prstGeom>
        </p:spPr>
      </p:pic>
      <p:sp>
        <p:nvSpPr>
          <p:cNvPr id="134" name="ZoneTexte 133">
            <a:extLst>
              <a:ext uri="{FF2B5EF4-FFF2-40B4-BE49-F238E27FC236}">
                <a16:creationId xmlns:a16="http://schemas.microsoft.com/office/drawing/2014/main" id="{04C81373-6F4C-4A01-9CA5-1DA7ED4A774D}"/>
              </a:ext>
            </a:extLst>
          </p:cNvPr>
          <p:cNvSpPr txBox="1"/>
          <p:nvPr/>
        </p:nvSpPr>
        <p:spPr>
          <a:xfrm>
            <a:off x="9349104" y="4800530"/>
            <a:ext cx="3505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1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02_standardize.ipnyb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 : </a:t>
            </a:r>
            <a:r>
              <a:rPr lang="fr-FR" sz="1000" i="1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prep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</a:t>
            </a:r>
            <a:r>
              <a:rPr lang="fr-FR" sz="1000" i="1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baseline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</a:t>
            </a:r>
            <a:r>
              <a:rPr lang="fr-FR" sz="1000" i="1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texts</a:t>
            </a:r>
            <a:endParaRPr lang="fr-FR" sz="1000" i="1" dirty="0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pic>
        <p:nvPicPr>
          <p:cNvPr id="135" name="Image 134">
            <a:extLst>
              <a:ext uri="{FF2B5EF4-FFF2-40B4-BE49-F238E27FC236}">
                <a16:creationId xmlns:a16="http://schemas.microsoft.com/office/drawing/2014/main" id="{F3F0F136-AF24-4637-A8AF-A16848B83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414" y="4786386"/>
            <a:ext cx="222622" cy="275003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A0F3DD08-B156-4B60-B4EF-B9AFE5F0C4FE}"/>
              </a:ext>
            </a:extLst>
          </p:cNvPr>
          <p:cNvSpPr txBox="1"/>
          <p:nvPr/>
        </p:nvSpPr>
        <p:spPr>
          <a:xfrm>
            <a:off x="9123320" y="2328506"/>
            <a:ext cx="60976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i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resultats_knn_All.csv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2319D24-0299-4459-B728-BD2C2D15936B}"/>
              </a:ext>
            </a:extLst>
          </p:cNvPr>
          <p:cNvSpPr txBox="1"/>
          <p:nvPr/>
        </p:nvSpPr>
        <p:spPr>
          <a:xfrm>
            <a:off x="9123320" y="2667050"/>
            <a:ext cx="60976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i="1" dirty="0" err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resultats_knn_All.pkl</a:t>
            </a:r>
            <a:endParaRPr lang="fr-FR" sz="1000" i="1" dirty="0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FB223EF-52E1-4116-B33D-D70B23AE3BA2}"/>
              </a:ext>
            </a:extLst>
          </p:cNvPr>
          <p:cNvSpPr txBox="1"/>
          <p:nvPr/>
        </p:nvSpPr>
        <p:spPr>
          <a:xfrm>
            <a:off x="7319560" y="2158395"/>
            <a:ext cx="2028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Output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192A3FC7-E49D-430D-A810-D1668C664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5" t="-11134" b="-1"/>
          <a:stretch/>
        </p:blipFill>
        <p:spPr>
          <a:xfrm>
            <a:off x="8121240" y="1939652"/>
            <a:ext cx="500594" cy="550447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B7E5D5D-8301-4851-B693-365C1101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765" y="2674390"/>
            <a:ext cx="222622" cy="275003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17A95355-F639-4BDB-A564-AC6A652EC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418" y="2327667"/>
            <a:ext cx="222622" cy="275003"/>
          </a:xfrm>
          <a:prstGeom prst="rect">
            <a:avLst/>
          </a:prstGeom>
        </p:spPr>
      </p:pic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790FCDFE-7F26-430E-909E-EFA906C8223C}"/>
              </a:ext>
            </a:extLst>
          </p:cNvPr>
          <p:cNvCxnSpPr>
            <a:cxnSpLocks/>
          </p:cNvCxnSpPr>
          <p:nvPr/>
        </p:nvCxnSpPr>
        <p:spPr>
          <a:xfrm flipH="1">
            <a:off x="9145096" y="3786817"/>
            <a:ext cx="1292" cy="47648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9C1BBA1B-2D76-4A82-849E-506F0C54F6C7}"/>
              </a:ext>
            </a:extLst>
          </p:cNvPr>
          <p:cNvSpPr txBox="1"/>
          <p:nvPr/>
        </p:nvSpPr>
        <p:spPr>
          <a:xfrm>
            <a:off x="9012056" y="1407659"/>
            <a:ext cx="60976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1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char_2_2_Xtrain.pkl,       </a:t>
            </a:r>
            <a:r>
              <a:rPr lang="fr-FR" sz="1000" i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char_2_2_vectorizer.pkl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46DABAED-36AB-4957-89CE-DF5EE4C9E52D}"/>
              </a:ext>
            </a:extLst>
          </p:cNvPr>
          <p:cNvSpPr txBox="1"/>
          <p:nvPr/>
        </p:nvSpPr>
        <p:spPr>
          <a:xfrm>
            <a:off x="9017641" y="1766463"/>
            <a:ext cx="60976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i="1" dirty="0" err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Dict_words.pkl</a:t>
            </a:r>
            <a:endParaRPr lang="fr-FR" sz="1000" i="1" dirty="0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5EC5FF77-5F58-44F2-8D35-58C094AAE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5" t="-11134" b="-1"/>
          <a:stretch/>
        </p:blipFill>
        <p:spPr>
          <a:xfrm>
            <a:off x="8118876" y="1058647"/>
            <a:ext cx="500594" cy="550447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6F84D9C9-3F14-4B36-A521-BD3FB57F2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418" y="1348654"/>
            <a:ext cx="222622" cy="275003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8F195D97-547E-4323-9409-2AC033313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418" y="1758222"/>
            <a:ext cx="222622" cy="275003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B3F60670-240C-49ED-8B10-8DE5C352D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436" y="1564490"/>
            <a:ext cx="222622" cy="275003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5B9F56D5-DC0F-4131-B34A-9EDBBD1E4265}"/>
              </a:ext>
            </a:extLst>
          </p:cNvPr>
          <p:cNvSpPr txBox="1"/>
          <p:nvPr/>
        </p:nvSpPr>
        <p:spPr>
          <a:xfrm>
            <a:off x="9007266" y="1584438"/>
            <a:ext cx="76084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i="1" dirty="0" err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baseline.sav</a:t>
            </a:r>
            <a:r>
              <a:rPr lang="fr-FR" sz="1000" i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    </a:t>
            </a:r>
            <a:r>
              <a:rPr lang="fr-FR" sz="1000" i="1" dirty="0" err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base_cdandlp.sav</a:t>
            </a:r>
            <a:endParaRPr lang="fr-FR" sz="1000" i="1" dirty="0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3134FFCE-E282-4EE6-9E7A-75E69A085B49}"/>
              </a:ext>
            </a:extLst>
          </p:cNvPr>
          <p:cNvCxnSpPr>
            <a:cxnSpLocks/>
          </p:cNvCxnSpPr>
          <p:nvPr/>
        </p:nvCxnSpPr>
        <p:spPr>
          <a:xfrm>
            <a:off x="8366954" y="2490099"/>
            <a:ext cx="0" cy="43993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6046ED5-5109-4A9F-BDCC-C0825ACCA0EF}"/>
              </a:ext>
            </a:extLst>
          </p:cNvPr>
          <p:cNvCxnSpPr>
            <a:cxnSpLocks/>
          </p:cNvCxnSpPr>
          <p:nvPr/>
        </p:nvCxnSpPr>
        <p:spPr>
          <a:xfrm>
            <a:off x="8377539" y="1584438"/>
            <a:ext cx="0" cy="47442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731F6ABE-CCB5-429D-8780-11FDD17ABBCD}"/>
              </a:ext>
            </a:extLst>
          </p:cNvPr>
          <p:cNvSpPr txBox="1"/>
          <p:nvPr/>
        </p:nvSpPr>
        <p:spPr>
          <a:xfrm>
            <a:off x="7292866" y="1228065"/>
            <a:ext cx="2028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/>
              <a:t> </a:t>
            </a:r>
            <a:r>
              <a:rPr lang="fr-FR" sz="1000" b="1" i="1" kern="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Intermed</a:t>
            </a:r>
            <a:endParaRPr lang="fr-FR" sz="1000" b="1" i="1" kern="0" dirty="0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00D18B20-4DC4-408A-B4A2-1CB7908F0B89}"/>
              </a:ext>
            </a:extLst>
          </p:cNvPr>
          <p:cNvSpPr txBox="1"/>
          <p:nvPr/>
        </p:nvSpPr>
        <p:spPr>
          <a:xfrm>
            <a:off x="8996435" y="306595"/>
            <a:ext cx="60976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2022-02-03_seller_reference_sample100K.xlsx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3FE36D1A-33B7-496D-ACD5-7F5A399C3431}"/>
              </a:ext>
            </a:extLst>
          </p:cNvPr>
          <p:cNvSpPr txBox="1"/>
          <p:nvPr/>
        </p:nvSpPr>
        <p:spPr>
          <a:xfrm>
            <a:off x="9002020" y="665399"/>
            <a:ext cx="60976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i="1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2022-02-24_extraction_discogs_country_released_.txt</a:t>
            </a:r>
          </a:p>
        </p:txBody>
      </p:sp>
      <p:pic>
        <p:nvPicPr>
          <p:cNvPr id="74" name="Image 73">
            <a:extLst>
              <a:ext uri="{FF2B5EF4-FFF2-40B4-BE49-F238E27FC236}">
                <a16:creationId xmlns:a16="http://schemas.microsoft.com/office/drawing/2014/main" id="{52F08A80-9389-48F1-A2A2-FF24FC2ED1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5" t="-11134" b="-1"/>
          <a:stretch/>
        </p:blipFill>
        <p:spPr>
          <a:xfrm>
            <a:off x="8103255" y="-42417"/>
            <a:ext cx="500594" cy="550447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714B3E34-94A6-4477-8443-7C1EBD26F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797" y="657158"/>
            <a:ext cx="222622" cy="2750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6D7DFB9F-CC3B-4B6B-B2DB-633E613E2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815" y="463426"/>
            <a:ext cx="222622" cy="275003"/>
          </a:xfrm>
          <a:prstGeom prst="rect">
            <a:avLst/>
          </a:prstGeom>
        </p:spPr>
      </p:pic>
      <p:sp>
        <p:nvSpPr>
          <p:cNvPr id="77" name="ZoneTexte 76">
            <a:extLst>
              <a:ext uri="{FF2B5EF4-FFF2-40B4-BE49-F238E27FC236}">
                <a16:creationId xmlns:a16="http://schemas.microsoft.com/office/drawing/2014/main" id="{C12DB9D7-1243-4B60-AC53-77DCB361CBCB}"/>
              </a:ext>
            </a:extLst>
          </p:cNvPr>
          <p:cNvSpPr txBox="1"/>
          <p:nvPr/>
        </p:nvSpPr>
        <p:spPr>
          <a:xfrm>
            <a:off x="8991645" y="483374"/>
            <a:ext cx="76084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i="1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2022-02-23_extraction_discogs.txt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463B5165-9325-4084-822E-EBB96B5496E5}"/>
              </a:ext>
            </a:extLst>
          </p:cNvPr>
          <p:cNvCxnSpPr>
            <a:cxnSpLocks/>
          </p:cNvCxnSpPr>
          <p:nvPr/>
        </p:nvCxnSpPr>
        <p:spPr>
          <a:xfrm>
            <a:off x="8361918" y="483374"/>
            <a:ext cx="0" cy="47442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ECF34836-84E2-4CA4-8047-EFA3A5229AAA}"/>
              </a:ext>
            </a:extLst>
          </p:cNvPr>
          <p:cNvSpPr txBox="1"/>
          <p:nvPr/>
        </p:nvSpPr>
        <p:spPr>
          <a:xfrm>
            <a:off x="7277245" y="127001"/>
            <a:ext cx="2028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/>
              <a:t> </a:t>
            </a:r>
            <a:r>
              <a:rPr lang="fr-FR" sz="1000" b="1" i="1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60951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41">
            <a:extLst>
              <a:ext uri="{FF2B5EF4-FFF2-40B4-BE49-F238E27FC236}">
                <a16:creationId xmlns:a16="http://schemas.microsoft.com/office/drawing/2014/main" id="{4CB34C92-DD72-456A-A397-973CF895C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5" t="-11134" b="-1"/>
          <a:stretch/>
        </p:blipFill>
        <p:spPr>
          <a:xfrm>
            <a:off x="8031781" y="153444"/>
            <a:ext cx="500594" cy="550447"/>
          </a:xfrm>
          <a:prstGeom prst="rect">
            <a:avLst/>
          </a:prstGeom>
        </p:spPr>
      </p:pic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3B9237E-D7A4-4926-AA1B-D519483B1B48}"/>
              </a:ext>
            </a:extLst>
          </p:cNvPr>
          <p:cNvCxnSpPr>
            <a:cxnSpLocks/>
          </p:cNvCxnSpPr>
          <p:nvPr/>
        </p:nvCxnSpPr>
        <p:spPr>
          <a:xfrm flipH="1">
            <a:off x="8297852" y="672304"/>
            <a:ext cx="4965" cy="618569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Image 58">
            <a:extLst>
              <a:ext uri="{FF2B5EF4-FFF2-40B4-BE49-F238E27FC236}">
                <a16:creationId xmlns:a16="http://schemas.microsoft.com/office/drawing/2014/main" id="{CA2A80E8-51FF-4270-BFC6-F677776B0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5" t="-11134" b="-1"/>
          <a:stretch/>
        </p:blipFill>
        <p:spPr>
          <a:xfrm>
            <a:off x="8776854" y="616019"/>
            <a:ext cx="500594" cy="550447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7ABC1A04-75B0-4507-B422-FDAB94BEC601}"/>
              </a:ext>
            </a:extLst>
          </p:cNvPr>
          <p:cNvSpPr txBox="1"/>
          <p:nvPr/>
        </p:nvSpPr>
        <p:spPr>
          <a:xfrm>
            <a:off x="8866152" y="503819"/>
            <a:ext cx="3505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1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Docs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  : Documentation 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496EAC0-C6D5-4C83-846A-912D2FDCE6AE}"/>
              </a:ext>
            </a:extLst>
          </p:cNvPr>
          <p:cNvSpPr txBox="1"/>
          <p:nvPr/>
        </p:nvSpPr>
        <p:spPr>
          <a:xfrm>
            <a:off x="9350666" y="5411363"/>
            <a:ext cx="3505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1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vectorization.py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: code- first module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AB36271-B9C5-4396-928D-87CECCEB6212}"/>
              </a:ext>
            </a:extLst>
          </p:cNvPr>
          <p:cNvSpPr txBox="1"/>
          <p:nvPr/>
        </p:nvSpPr>
        <p:spPr>
          <a:xfrm>
            <a:off x="9350666" y="5080148"/>
            <a:ext cx="3505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1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standardization.py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: code-second module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C35EAD3-F5D8-4328-BF80-15DECBAC5ECE}"/>
              </a:ext>
            </a:extLst>
          </p:cNvPr>
          <p:cNvSpPr txBox="1"/>
          <p:nvPr/>
        </p:nvSpPr>
        <p:spPr>
          <a:xfrm>
            <a:off x="9350666" y="4785020"/>
            <a:ext cx="2348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1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functions_knn.py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: code- </a:t>
            </a:r>
            <a:r>
              <a:rPr lang="fr-FR" sz="1000" i="1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third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module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62DB6548-19B1-4129-A47C-A20F65A64909}"/>
              </a:ext>
            </a:extLst>
          </p:cNvPr>
          <p:cNvSpPr txBox="1"/>
          <p:nvPr/>
        </p:nvSpPr>
        <p:spPr>
          <a:xfrm>
            <a:off x="9373384" y="5850644"/>
            <a:ext cx="2476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1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README.md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: </a:t>
            </a:r>
            <a:r>
              <a:rPr lang="fr-FR" sz="1000" i="1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customize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sphinx output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7FE9574-6F61-4365-BB95-7CB8C1047224}"/>
              </a:ext>
            </a:extLst>
          </p:cNvPr>
          <p:cNvSpPr txBox="1"/>
          <p:nvPr/>
        </p:nvSpPr>
        <p:spPr>
          <a:xfrm>
            <a:off x="9365459" y="6201941"/>
            <a:ext cx="2476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1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README1.md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: </a:t>
            </a:r>
            <a:r>
              <a:rPr lang="fr-FR" sz="1000" i="1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customize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sphinx output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FA096F09-D0E2-4EBD-BCD5-2DE28EB4355A}"/>
              </a:ext>
            </a:extLst>
          </p:cNvPr>
          <p:cNvSpPr txBox="1"/>
          <p:nvPr/>
        </p:nvSpPr>
        <p:spPr>
          <a:xfrm>
            <a:off x="9372643" y="6553238"/>
            <a:ext cx="2348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1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Requirements.txt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:</a:t>
            </a:r>
          </a:p>
        </p:txBody>
      </p:sp>
      <p:pic>
        <p:nvPicPr>
          <p:cNvPr id="86" name="Image 85">
            <a:extLst>
              <a:ext uri="{FF2B5EF4-FFF2-40B4-BE49-F238E27FC236}">
                <a16:creationId xmlns:a16="http://schemas.microsoft.com/office/drawing/2014/main" id="{F0EA58F1-44DE-4602-B1C2-E07959B43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5" t="-11134" b="-1"/>
          <a:stretch/>
        </p:blipFill>
        <p:spPr>
          <a:xfrm>
            <a:off x="9213529" y="2165489"/>
            <a:ext cx="432607" cy="475689"/>
          </a:xfrm>
          <a:prstGeom prst="rect">
            <a:avLst/>
          </a:prstGeom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1FCEA52A-E518-4DF9-AA10-B4C7CC0DE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5" t="-11134" b="-1"/>
          <a:stretch/>
        </p:blipFill>
        <p:spPr>
          <a:xfrm>
            <a:off x="9193397" y="1726240"/>
            <a:ext cx="432607" cy="475689"/>
          </a:xfrm>
          <a:prstGeom prst="rect">
            <a:avLst/>
          </a:prstGeom>
        </p:spPr>
      </p:pic>
      <p:pic>
        <p:nvPicPr>
          <p:cNvPr id="88" name="Image 87">
            <a:extLst>
              <a:ext uri="{FF2B5EF4-FFF2-40B4-BE49-F238E27FC236}">
                <a16:creationId xmlns:a16="http://schemas.microsoft.com/office/drawing/2014/main" id="{EA9DFDDA-4030-480A-939B-85D589B54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5" t="-11134" b="-1"/>
          <a:stretch/>
        </p:blipFill>
        <p:spPr>
          <a:xfrm>
            <a:off x="9223823" y="2613021"/>
            <a:ext cx="432607" cy="475689"/>
          </a:xfrm>
          <a:prstGeom prst="rect">
            <a:avLst/>
          </a:prstGeom>
        </p:spPr>
      </p:pic>
      <p:sp>
        <p:nvSpPr>
          <p:cNvPr id="90" name="ZoneTexte 89">
            <a:extLst>
              <a:ext uri="{FF2B5EF4-FFF2-40B4-BE49-F238E27FC236}">
                <a16:creationId xmlns:a16="http://schemas.microsoft.com/office/drawing/2014/main" id="{C5DAADD3-09E2-45AE-8227-20680846951A}"/>
              </a:ext>
            </a:extLst>
          </p:cNvPr>
          <p:cNvSpPr txBox="1"/>
          <p:nvPr/>
        </p:nvSpPr>
        <p:spPr>
          <a:xfrm>
            <a:off x="9656106" y="1854483"/>
            <a:ext cx="3505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1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Assets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  : Image store to </a:t>
            </a:r>
            <a:r>
              <a:rPr lang="fr-FR" sz="1000" i="1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customize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output 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7E2A75CF-19A8-4D8A-B701-66C046A32B8C}"/>
              </a:ext>
            </a:extLst>
          </p:cNvPr>
          <p:cNvSpPr txBox="1"/>
          <p:nvPr/>
        </p:nvSpPr>
        <p:spPr>
          <a:xfrm>
            <a:off x="9626004" y="2256068"/>
            <a:ext cx="3505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1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Source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  : Our  codes to </a:t>
            </a:r>
            <a:r>
              <a:rPr lang="fr-FR" sz="1000" i="1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build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the docs  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EA1B0FD9-270D-4E50-9CC6-66DBA9C2FF61}"/>
              </a:ext>
            </a:extLst>
          </p:cNvPr>
          <p:cNvSpPr txBox="1"/>
          <p:nvPr/>
        </p:nvSpPr>
        <p:spPr>
          <a:xfrm>
            <a:off x="9656106" y="2751513"/>
            <a:ext cx="249982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1" i="1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Build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 : </a:t>
            </a:r>
            <a:r>
              <a:rPr lang="fr-FR" sz="9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Documentation, the important one </a:t>
            </a:r>
          </a:p>
        </p:txBody>
      </p:sp>
      <p:pic>
        <p:nvPicPr>
          <p:cNvPr id="94" name="Image 93">
            <a:extLst>
              <a:ext uri="{FF2B5EF4-FFF2-40B4-BE49-F238E27FC236}">
                <a16:creationId xmlns:a16="http://schemas.microsoft.com/office/drawing/2014/main" id="{DFC60D2C-54EC-497A-972F-E7F37D6A6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5" t="-11134" b="-1"/>
          <a:stretch/>
        </p:blipFill>
        <p:spPr>
          <a:xfrm>
            <a:off x="9565489" y="3365774"/>
            <a:ext cx="432607" cy="475689"/>
          </a:xfrm>
          <a:prstGeom prst="rect">
            <a:avLst/>
          </a:prstGeom>
        </p:spPr>
      </p:pic>
      <p:pic>
        <p:nvPicPr>
          <p:cNvPr id="95" name="Image 94">
            <a:extLst>
              <a:ext uri="{FF2B5EF4-FFF2-40B4-BE49-F238E27FC236}">
                <a16:creationId xmlns:a16="http://schemas.microsoft.com/office/drawing/2014/main" id="{8F2E87FE-3454-4BBF-933F-C740889048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5" t="-11134" b="-1"/>
          <a:stretch/>
        </p:blipFill>
        <p:spPr>
          <a:xfrm>
            <a:off x="9565489" y="2966692"/>
            <a:ext cx="432607" cy="475689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4A1326E9-89DD-4662-8EA4-11CE41ACCB39}"/>
              </a:ext>
            </a:extLst>
          </p:cNvPr>
          <p:cNvSpPr txBox="1"/>
          <p:nvPr/>
        </p:nvSpPr>
        <p:spPr>
          <a:xfrm>
            <a:off x="9998056" y="3138358"/>
            <a:ext cx="3505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1" i="1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doctrees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  :</a:t>
            </a:r>
            <a:r>
              <a:rPr lang="fr-FR" sz="1000" i="1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doctree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files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36E5FAA0-99A5-4305-AD52-296DB79A9E3D}"/>
              </a:ext>
            </a:extLst>
          </p:cNvPr>
          <p:cNvSpPr txBox="1"/>
          <p:nvPr/>
        </p:nvSpPr>
        <p:spPr>
          <a:xfrm>
            <a:off x="10035738" y="3515675"/>
            <a:ext cx="20944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1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HTML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 : main folder for outputs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D1A52B6F-BC1C-4A3D-92EB-A82C7C8F218C}"/>
              </a:ext>
            </a:extLst>
          </p:cNvPr>
          <p:cNvSpPr txBox="1"/>
          <p:nvPr/>
        </p:nvSpPr>
        <p:spPr>
          <a:xfrm>
            <a:off x="10325025" y="3773427"/>
            <a:ext cx="1830910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1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Index.html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: Main </a:t>
            </a:r>
            <a:r>
              <a:rPr lang="fr-FR" sz="1000" i="1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file.Open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</a:t>
            </a:r>
            <a:r>
              <a:rPr lang="fr-FR" sz="1000" i="1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it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to </a:t>
            </a:r>
            <a:r>
              <a:rPr lang="fr-FR" sz="1000" i="1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see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the </a:t>
            </a:r>
            <a:r>
              <a:rPr lang="fr-FR" sz="1000" i="1">
                <a:solidFill>
                  <a:srgbClr val="000000"/>
                </a:solidFill>
                <a:latin typeface="Arial" pitchFamily="34"/>
                <a:cs typeface="Arial" pitchFamily="34"/>
              </a:rPr>
              <a:t>docs html </a:t>
            </a:r>
            <a:endParaRPr lang="fr-FR" sz="1000" i="1" dirty="0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pic>
        <p:nvPicPr>
          <p:cNvPr id="107" name="Image 106">
            <a:extLst>
              <a:ext uri="{FF2B5EF4-FFF2-40B4-BE49-F238E27FC236}">
                <a16:creationId xmlns:a16="http://schemas.microsoft.com/office/drawing/2014/main" id="{6ABD7E08-B5B5-42F8-B96E-489590677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477" y="4279973"/>
            <a:ext cx="222622" cy="275003"/>
          </a:xfrm>
          <a:prstGeom prst="rect">
            <a:avLst/>
          </a:prstGeom>
        </p:spPr>
      </p:pic>
      <p:pic>
        <p:nvPicPr>
          <p:cNvPr id="108" name="Image 107">
            <a:extLst>
              <a:ext uri="{FF2B5EF4-FFF2-40B4-BE49-F238E27FC236}">
                <a16:creationId xmlns:a16="http://schemas.microsoft.com/office/drawing/2014/main" id="{2142098B-1F4E-46F2-9D50-6C447F55A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0055" y="4289609"/>
            <a:ext cx="222622" cy="275003"/>
          </a:xfrm>
          <a:prstGeom prst="rect">
            <a:avLst/>
          </a:prstGeom>
        </p:spPr>
      </p:pic>
      <p:pic>
        <p:nvPicPr>
          <p:cNvPr id="109" name="Image 108">
            <a:extLst>
              <a:ext uri="{FF2B5EF4-FFF2-40B4-BE49-F238E27FC236}">
                <a16:creationId xmlns:a16="http://schemas.microsoft.com/office/drawing/2014/main" id="{F8735CAA-A448-4ED5-95D5-E6BF32B68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7542" y="4328188"/>
            <a:ext cx="222622" cy="275003"/>
          </a:xfrm>
          <a:prstGeom prst="rect">
            <a:avLst/>
          </a:prstGeom>
        </p:spPr>
      </p:pic>
      <p:sp>
        <p:nvSpPr>
          <p:cNvPr id="110" name="ZoneTexte 109">
            <a:extLst>
              <a:ext uri="{FF2B5EF4-FFF2-40B4-BE49-F238E27FC236}">
                <a16:creationId xmlns:a16="http://schemas.microsoft.com/office/drawing/2014/main" id="{CC6D0D06-B725-449F-B75F-7FAF2BE88446}"/>
              </a:ext>
            </a:extLst>
          </p:cNvPr>
          <p:cNvSpPr txBox="1"/>
          <p:nvPr/>
        </p:nvSpPr>
        <p:spPr>
          <a:xfrm>
            <a:off x="10269183" y="4533623"/>
            <a:ext cx="3505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1" i="1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Others</a:t>
            </a:r>
            <a:r>
              <a:rPr lang="fr-FR" sz="1000" b="1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files</a:t>
            </a:r>
            <a:endParaRPr lang="fr-FR" sz="1000" i="1" dirty="0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A5F44F04-607E-48BE-B317-20A85C6422DF}"/>
              </a:ext>
            </a:extLst>
          </p:cNvPr>
          <p:cNvCxnSpPr>
            <a:cxnSpLocks/>
          </p:cNvCxnSpPr>
          <p:nvPr/>
        </p:nvCxnSpPr>
        <p:spPr>
          <a:xfrm>
            <a:off x="9025376" y="1153045"/>
            <a:ext cx="15790" cy="339171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ZoneTexte 135">
            <a:extLst>
              <a:ext uri="{FF2B5EF4-FFF2-40B4-BE49-F238E27FC236}">
                <a16:creationId xmlns:a16="http://schemas.microsoft.com/office/drawing/2014/main" id="{D4F6B050-5492-462A-B578-00CE5AA21220}"/>
              </a:ext>
            </a:extLst>
          </p:cNvPr>
          <p:cNvSpPr txBox="1"/>
          <p:nvPr/>
        </p:nvSpPr>
        <p:spPr>
          <a:xfrm>
            <a:off x="6739237" y="349930"/>
            <a:ext cx="2028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   Documentations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7ACA709-CC6F-4B1C-8913-33447D62BDBD}"/>
              </a:ext>
            </a:extLst>
          </p:cNvPr>
          <p:cNvSpPr txBox="1"/>
          <p:nvPr/>
        </p:nvSpPr>
        <p:spPr>
          <a:xfrm>
            <a:off x="9646136" y="1113599"/>
            <a:ext cx="3505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1" i="1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Makefile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:  To run Sphinx</a:t>
            </a:r>
          </a:p>
        </p:txBody>
      </p:sp>
      <p:pic>
        <p:nvPicPr>
          <p:cNvPr id="142" name="Image 141">
            <a:extLst>
              <a:ext uri="{FF2B5EF4-FFF2-40B4-BE49-F238E27FC236}">
                <a16:creationId xmlns:a16="http://schemas.microsoft.com/office/drawing/2014/main" id="{76BF8589-78CB-40B5-8180-666487E54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510" y="3788638"/>
            <a:ext cx="222622" cy="275003"/>
          </a:xfrm>
          <a:prstGeom prst="rect">
            <a:avLst/>
          </a:prstGeom>
        </p:spPr>
      </p:pic>
      <p:pic>
        <p:nvPicPr>
          <p:cNvPr id="143" name="Image 142">
            <a:extLst>
              <a:ext uri="{FF2B5EF4-FFF2-40B4-BE49-F238E27FC236}">
                <a16:creationId xmlns:a16="http://schemas.microsoft.com/office/drawing/2014/main" id="{63D4598D-7187-428A-B7AC-43441ECBD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960" y="6486526"/>
            <a:ext cx="222622" cy="275003"/>
          </a:xfrm>
          <a:prstGeom prst="rect">
            <a:avLst/>
          </a:prstGeom>
        </p:spPr>
      </p:pic>
      <p:pic>
        <p:nvPicPr>
          <p:cNvPr id="144" name="Image 143">
            <a:extLst>
              <a:ext uri="{FF2B5EF4-FFF2-40B4-BE49-F238E27FC236}">
                <a16:creationId xmlns:a16="http://schemas.microsoft.com/office/drawing/2014/main" id="{B9A3CD7E-B778-457F-A531-5E1016682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071" y="6130659"/>
            <a:ext cx="222622" cy="275003"/>
          </a:xfrm>
          <a:prstGeom prst="rect">
            <a:avLst/>
          </a:prstGeom>
        </p:spPr>
      </p:pic>
      <p:pic>
        <p:nvPicPr>
          <p:cNvPr id="145" name="Image 144">
            <a:extLst>
              <a:ext uri="{FF2B5EF4-FFF2-40B4-BE49-F238E27FC236}">
                <a16:creationId xmlns:a16="http://schemas.microsoft.com/office/drawing/2014/main" id="{FF0A622B-18FF-45B7-B077-F43755ABF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960" y="5795097"/>
            <a:ext cx="222622" cy="275003"/>
          </a:xfrm>
          <a:prstGeom prst="rect">
            <a:avLst/>
          </a:prstGeom>
        </p:spPr>
      </p:pic>
      <p:pic>
        <p:nvPicPr>
          <p:cNvPr id="146" name="Image 145">
            <a:extLst>
              <a:ext uri="{FF2B5EF4-FFF2-40B4-BE49-F238E27FC236}">
                <a16:creationId xmlns:a16="http://schemas.microsoft.com/office/drawing/2014/main" id="{074E1A06-28F9-44B2-9AC2-8525B703B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071" y="5397823"/>
            <a:ext cx="222622" cy="275003"/>
          </a:xfrm>
          <a:prstGeom prst="rect">
            <a:avLst/>
          </a:prstGeom>
        </p:spPr>
      </p:pic>
      <p:pic>
        <p:nvPicPr>
          <p:cNvPr id="147" name="Image 146">
            <a:extLst>
              <a:ext uri="{FF2B5EF4-FFF2-40B4-BE49-F238E27FC236}">
                <a16:creationId xmlns:a16="http://schemas.microsoft.com/office/drawing/2014/main" id="{3EE85BE4-0BE7-4AC7-A0C7-12C5D630E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071" y="5020380"/>
            <a:ext cx="222622" cy="275003"/>
          </a:xfrm>
          <a:prstGeom prst="rect">
            <a:avLst/>
          </a:prstGeom>
        </p:spPr>
      </p:pic>
      <p:pic>
        <p:nvPicPr>
          <p:cNvPr id="148" name="Image 147">
            <a:extLst>
              <a:ext uri="{FF2B5EF4-FFF2-40B4-BE49-F238E27FC236}">
                <a16:creationId xmlns:a16="http://schemas.microsoft.com/office/drawing/2014/main" id="{0E5D381B-35AC-4814-9BB6-068FA949F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855" y="4706394"/>
            <a:ext cx="222622" cy="275003"/>
          </a:xfrm>
          <a:prstGeom prst="rect">
            <a:avLst/>
          </a:prstGeom>
        </p:spPr>
      </p:pic>
      <p:pic>
        <p:nvPicPr>
          <p:cNvPr id="151" name="Image 150">
            <a:extLst>
              <a:ext uri="{FF2B5EF4-FFF2-40B4-BE49-F238E27FC236}">
                <a16:creationId xmlns:a16="http://schemas.microsoft.com/office/drawing/2014/main" id="{424B71C4-3DB0-4759-8B14-38ADCDF07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815" y="1439513"/>
            <a:ext cx="222622" cy="275003"/>
          </a:xfrm>
          <a:prstGeom prst="rect">
            <a:avLst/>
          </a:prstGeom>
        </p:spPr>
      </p:pic>
      <p:pic>
        <p:nvPicPr>
          <p:cNvPr id="152" name="Image 151">
            <a:extLst>
              <a:ext uri="{FF2B5EF4-FFF2-40B4-BE49-F238E27FC236}">
                <a16:creationId xmlns:a16="http://schemas.microsoft.com/office/drawing/2014/main" id="{F0897DA4-E7D5-40E9-9EDC-B48B87F3C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086" y="1070937"/>
            <a:ext cx="222622" cy="275003"/>
          </a:xfrm>
          <a:prstGeom prst="rect">
            <a:avLst/>
          </a:prstGeom>
        </p:spPr>
      </p:pic>
      <p:sp>
        <p:nvSpPr>
          <p:cNvPr id="153" name="ZoneTexte 152">
            <a:extLst>
              <a:ext uri="{FF2B5EF4-FFF2-40B4-BE49-F238E27FC236}">
                <a16:creationId xmlns:a16="http://schemas.microsoft.com/office/drawing/2014/main" id="{A759EBF4-ABDB-49D2-B753-6C335926AFC5}"/>
              </a:ext>
            </a:extLst>
          </p:cNvPr>
          <p:cNvSpPr txBox="1"/>
          <p:nvPr/>
        </p:nvSpPr>
        <p:spPr>
          <a:xfrm>
            <a:off x="9656105" y="1469421"/>
            <a:ext cx="3505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1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make.bat</a:t>
            </a:r>
            <a:r>
              <a:rPr lang="fr-FR" sz="1000" i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  : bat file to run Sphinx</a:t>
            </a:r>
          </a:p>
        </p:txBody>
      </p:sp>
    </p:spTree>
    <p:extLst>
      <p:ext uri="{BB962C8B-B14F-4D97-AF65-F5344CB8AC3E}">
        <p14:creationId xmlns:p14="http://schemas.microsoft.com/office/powerpoint/2010/main" val="298232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BCF2944F-E3A8-438F-9CA4-851D3A0F52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7923998"/>
              </p:ext>
            </p:extLst>
          </p:nvPr>
        </p:nvGraphicFramePr>
        <p:xfrm>
          <a:off x="86626" y="231006"/>
          <a:ext cx="12175959" cy="1992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C1D8E6D-649F-4FC3-8B88-6C304FF515DE}"/>
              </a:ext>
            </a:extLst>
          </p:cNvPr>
          <p:cNvSpPr/>
          <p:nvPr/>
        </p:nvSpPr>
        <p:spPr>
          <a:xfrm>
            <a:off x="70585" y="1886552"/>
            <a:ext cx="1210537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8C37CBB-E606-4EBC-8DD9-14FE46A745E5}"/>
              </a:ext>
            </a:extLst>
          </p:cNvPr>
          <p:cNvSpPr txBox="1"/>
          <p:nvPr/>
        </p:nvSpPr>
        <p:spPr>
          <a:xfrm>
            <a:off x="23260" y="1897178"/>
            <a:ext cx="186569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Standardization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9B6FF3-DBA5-4CAC-9C89-0707BA3A8BB4}"/>
              </a:ext>
            </a:extLst>
          </p:cNvPr>
          <p:cNvSpPr txBox="1"/>
          <p:nvPr/>
        </p:nvSpPr>
        <p:spPr>
          <a:xfrm>
            <a:off x="4939764" y="1900660"/>
            <a:ext cx="33905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Knn_from_scratch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0990989-2A2A-40A5-A81A-E4FE8ACCBC1D}"/>
              </a:ext>
            </a:extLst>
          </p:cNvPr>
          <p:cNvSpPr txBox="1"/>
          <p:nvPr/>
        </p:nvSpPr>
        <p:spPr>
          <a:xfrm>
            <a:off x="10077653" y="1893606"/>
            <a:ext cx="210632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   </a:t>
            </a:r>
            <a:r>
              <a:rPr lang="fr-FR" dirty="0" err="1"/>
              <a:t>Knn_from_scratch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FE241D9-491A-462F-A946-1C86F26C4D65}"/>
              </a:ext>
            </a:extLst>
          </p:cNvPr>
          <p:cNvSpPr txBox="1"/>
          <p:nvPr/>
        </p:nvSpPr>
        <p:spPr>
          <a:xfrm>
            <a:off x="8330264" y="1900660"/>
            <a:ext cx="186569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Standardization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2BA8336-8742-419A-86CE-6B5FB7B9F5F5}"/>
              </a:ext>
            </a:extLst>
          </p:cNvPr>
          <p:cNvSpPr txBox="1"/>
          <p:nvPr/>
        </p:nvSpPr>
        <p:spPr>
          <a:xfrm>
            <a:off x="1896978" y="1893606"/>
            <a:ext cx="305040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Vectorization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01138D3-A713-40A8-8500-7214D7842808}"/>
              </a:ext>
            </a:extLst>
          </p:cNvPr>
          <p:cNvSpPr txBox="1"/>
          <p:nvPr/>
        </p:nvSpPr>
        <p:spPr>
          <a:xfrm>
            <a:off x="2473693" y="6838"/>
            <a:ext cx="526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		</a:t>
            </a:r>
            <a:r>
              <a:rPr lang="fr-FR" b="1" dirty="0" err="1"/>
              <a:t>Functions</a:t>
            </a:r>
            <a:r>
              <a:rPr lang="fr-FR" b="1" dirty="0"/>
              <a:t> to run the </a:t>
            </a:r>
            <a:r>
              <a:rPr lang="fr-FR" b="1" dirty="0" err="1"/>
              <a:t>PoC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73728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C210E28B-9055-4FFE-B1FE-CFDA33DB3D09}"/>
              </a:ext>
            </a:extLst>
          </p:cNvPr>
          <p:cNvSpPr/>
          <p:nvPr/>
        </p:nvSpPr>
        <p:spPr>
          <a:xfrm>
            <a:off x="2017" y="321857"/>
            <a:ext cx="12202826" cy="741995"/>
          </a:xfrm>
          <a:prstGeom prst="rect">
            <a:avLst/>
          </a:prstGeom>
          <a:solidFill>
            <a:srgbClr val="00B0F0"/>
          </a:solidFill>
          <a:ln w="12701" cap="flat">
            <a:solidFill>
              <a:schemeClr val="accent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14">
            <a:extLst>
              <a:ext uri="{FF2B5EF4-FFF2-40B4-BE49-F238E27FC236}">
                <a16:creationId xmlns:a16="http://schemas.microsoft.com/office/drawing/2014/main" id="{6DA4E072-F251-4B42-80F0-4ADF0B95BC5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88818" y="718137"/>
            <a:ext cx="10775627" cy="250847"/>
          </a:xfrm>
        </p:spPr>
        <p:txBody>
          <a:bodyPr>
            <a:normAutofit fontScale="90000"/>
          </a:bodyPr>
          <a:lstStyle/>
          <a:p>
            <a:pPr lvl="0"/>
            <a:r>
              <a:rPr lang="en-US" sz="1600" b="1" dirty="0">
                <a:solidFill>
                  <a:srgbClr val="FFFFFF"/>
                </a:solidFill>
              </a:rPr>
              <a:t> HIGH - LEVEL  HIERARCHY of PoC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A14A8BC-B9A2-425C-98C7-C8C68D8DEB23}"/>
              </a:ext>
            </a:extLst>
          </p:cNvPr>
          <p:cNvSpPr/>
          <p:nvPr/>
        </p:nvSpPr>
        <p:spPr>
          <a:xfrm>
            <a:off x="4792134" y="2958606"/>
            <a:ext cx="304796" cy="3047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05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ZoneTexte 52">
            <a:extLst>
              <a:ext uri="{FF2B5EF4-FFF2-40B4-BE49-F238E27FC236}">
                <a16:creationId xmlns:a16="http://schemas.microsoft.com/office/drawing/2014/main" id="{B61CDE27-DA7F-4822-B96D-DFFA7E53EA4A}"/>
              </a:ext>
            </a:extLst>
          </p:cNvPr>
          <p:cNvSpPr txBox="1"/>
          <p:nvPr/>
        </p:nvSpPr>
        <p:spPr>
          <a:xfrm>
            <a:off x="-10826" y="6170674"/>
            <a:ext cx="763569" cy="369335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7" name="Groupe 52">
            <a:extLst>
              <a:ext uri="{FF2B5EF4-FFF2-40B4-BE49-F238E27FC236}">
                <a16:creationId xmlns:a16="http://schemas.microsoft.com/office/drawing/2014/main" id="{574C853F-A6EE-44CA-99BA-09FA6686E8FC}"/>
              </a:ext>
            </a:extLst>
          </p:cNvPr>
          <p:cNvGrpSpPr/>
          <p:nvPr/>
        </p:nvGrpSpPr>
        <p:grpSpPr>
          <a:xfrm>
            <a:off x="227438" y="1131553"/>
            <a:ext cx="9058399" cy="5086026"/>
            <a:chOff x="1300762" y="1506251"/>
            <a:chExt cx="9058399" cy="5086026"/>
          </a:xfrm>
        </p:grpSpPr>
        <p:sp>
          <p:nvSpPr>
            <p:cNvPr id="8" name="Rectangle 53">
              <a:extLst>
                <a:ext uri="{FF2B5EF4-FFF2-40B4-BE49-F238E27FC236}">
                  <a16:creationId xmlns:a16="http://schemas.microsoft.com/office/drawing/2014/main" id="{B62B2C67-3AB7-4F24-BA64-7F20ABC9DD58}"/>
                </a:ext>
              </a:extLst>
            </p:cNvPr>
            <p:cNvSpPr/>
            <p:nvPr/>
          </p:nvSpPr>
          <p:spPr>
            <a:xfrm>
              <a:off x="6202629" y="4236051"/>
              <a:ext cx="4156532" cy="2356226"/>
            </a:xfrm>
            <a:prstGeom prst="rect">
              <a:avLst/>
            </a:prstGeom>
            <a:solidFill>
              <a:srgbClr val="F2F2F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" name="Rectangle 55">
              <a:extLst>
                <a:ext uri="{FF2B5EF4-FFF2-40B4-BE49-F238E27FC236}">
                  <a16:creationId xmlns:a16="http://schemas.microsoft.com/office/drawing/2014/main" id="{2FD11646-151E-4E17-B5D6-AAA807A95533}"/>
                </a:ext>
              </a:extLst>
            </p:cNvPr>
            <p:cNvSpPr/>
            <p:nvPr/>
          </p:nvSpPr>
          <p:spPr>
            <a:xfrm>
              <a:off x="3115240" y="3558622"/>
              <a:ext cx="1673984" cy="2269759"/>
            </a:xfrm>
            <a:prstGeom prst="rect">
              <a:avLst/>
            </a:prstGeom>
            <a:solidFill>
              <a:srgbClr val="F2F2F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Arial"/>
              </a:endParaRPr>
            </a:p>
          </p:txBody>
        </p:sp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F2483753-AC58-4331-B936-9AF139704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1363" y="5103218"/>
              <a:ext cx="458361" cy="592960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13" name="Rectangle 58">
              <a:extLst>
                <a:ext uri="{FF2B5EF4-FFF2-40B4-BE49-F238E27FC236}">
                  <a16:creationId xmlns:a16="http://schemas.microsoft.com/office/drawing/2014/main" id="{47AFBAC8-D70D-4E68-9E0E-872145B34766}"/>
                </a:ext>
              </a:extLst>
            </p:cNvPr>
            <p:cNvSpPr/>
            <p:nvPr/>
          </p:nvSpPr>
          <p:spPr>
            <a:xfrm>
              <a:off x="5145653" y="1615757"/>
              <a:ext cx="1773440" cy="1757450"/>
            </a:xfrm>
            <a:prstGeom prst="rect">
              <a:avLst/>
            </a:prstGeom>
            <a:solidFill>
              <a:srgbClr val="F2F2F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6" name="TextBox 26">
              <a:extLst>
                <a:ext uri="{FF2B5EF4-FFF2-40B4-BE49-F238E27FC236}">
                  <a16:creationId xmlns:a16="http://schemas.microsoft.com/office/drawing/2014/main" id="{F91561DB-5177-437A-BAD1-48A9798D51D2}"/>
                </a:ext>
              </a:extLst>
            </p:cNvPr>
            <p:cNvSpPr txBox="1"/>
            <p:nvPr/>
          </p:nvSpPr>
          <p:spPr>
            <a:xfrm>
              <a:off x="3114208" y="3535262"/>
              <a:ext cx="1532388" cy="26161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1" dirty="0">
                  <a:solidFill>
                    <a:srgbClr val="000000"/>
                  </a:solidFill>
                  <a:latin typeface="Arial" pitchFamily="34"/>
                  <a:cs typeface="Arial" pitchFamily="34"/>
                </a:rPr>
                <a:t>01_Input.ipnyb</a:t>
              </a:r>
              <a:endParaRPr lang="en-US" sz="11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endParaRPr>
            </a:p>
          </p:txBody>
        </p:sp>
        <p:sp>
          <p:nvSpPr>
            <p:cNvPr id="25" name="TextBox 67">
              <a:extLst>
                <a:ext uri="{FF2B5EF4-FFF2-40B4-BE49-F238E27FC236}">
                  <a16:creationId xmlns:a16="http://schemas.microsoft.com/office/drawing/2014/main" id="{F834A8FC-78C7-46FE-9D6A-CB8AB6D31A7A}"/>
                </a:ext>
              </a:extLst>
            </p:cNvPr>
            <p:cNvSpPr txBox="1"/>
            <p:nvPr/>
          </p:nvSpPr>
          <p:spPr>
            <a:xfrm>
              <a:off x="1300762" y="5705918"/>
              <a:ext cx="1449772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i="1" dirty="0" err="1">
                  <a:solidFill>
                    <a:srgbClr val="00B0F0"/>
                  </a:solidFill>
                  <a:latin typeface="Arial" pitchFamily="34"/>
                  <a:cs typeface="Arial" pitchFamily="34"/>
                </a:rPr>
                <a:t>CdandLP</a:t>
              </a:r>
              <a:r>
                <a:rPr lang="en-US" sz="1200" i="1" dirty="0">
                  <a:solidFill>
                    <a:srgbClr val="00B0F0"/>
                  </a:solidFill>
                  <a:latin typeface="Arial" pitchFamily="34"/>
                  <a:cs typeface="Arial" pitchFamily="34"/>
                </a:rPr>
                <a:t> data </a:t>
              </a:r>
              <a:endParaRPr lang="en-US" sz="1200" b="0" i="1" u="none" strike="noStrike" kern="1200" cap="none" spc="0" baseline="0" dirty="0">
                <a:solidFill>
                  <a:srgbClr val="00B0F0"/>
                </a:solidFill>
                <a:uFillTx/>
                <a:latin typeface="Arial" pitchFamily="34"/>
                <a:cs typeface="Arial" pitchFamily="34"/>
              </a:endParaRPr>
            </a:p>
          </p:txBody>
        </p:sp>
        <p:sp>
          <p:nvSpPr>
            <p:cNvPr id="29" name="Oval 119">
              <a:extLst>
                <a:ext uri="{FF2B5EF4-FFF2-40B4-BE49-F238E27FC236}">
                  <a16:creationId xmlns:a16="http://schemas.microsoft.com/office/drawing/2014/main" id="{8E8A9604-E80C-459B-9A24-05CCA76E729E}"/>
                </a:ext>
              </a:extLst>
            </p:cNvPr>
            <p:cNvSpPr/>
            <p:nvPr/>
          </p:nvSpPr>
          <p:spPr>
            <a:xfrm>
              <a:off x="4886616" y="1506251"/>
              <a:ext cx="226542" cy="288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546A"/>
            </a:solidFill>
            <a:ln w="6345" cap="flat">
              <a:solidFill>
                <a:srgbClr val="70AD47"/>
              </a:solidFill>
              <a:prstDash val="solid"/>
              <a:miter/>
            </a:ln>
          </p:spPr>
          <p:txBody>
            <a:bodyPr vert="horz" wrap="square" lIns="0" tIns="0" rIns="0" bIns="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900" b="0" i="0" u="none" strike="noStrike" kern="1200" cap="none" spc="0" baseline="0">
                  <a:solidFill>
                    <a:srgbClr val="FFFFFF"/>
                  </a:solidFill>
                  <a:uFillTx/>
                  <a:latin typeface="Arial"/>
                </a:rPr>
                <a:t>2</a:t>
              </a:r>
            </a:p>
          </p:txBody>
        </p:sp>
        <p:sp>
          <p:nvSpPr>
            <p:cNvPr id="32" name="Oval 123">
              <a:extLst>
                <a:ext uri="{FF2B5EF4-FFF2-40B4-BE49-F238E27FC236}">
                  <a16:creationId xmlns:a16="http://schemas.microsoft.com/office/drawing/2014/main" id="{3E43142C-0A5A-429B-834F-D246A4C3B956}"/>
                </a:ext>
              </a:extLst>
            </p:cNvPr>
            <p:cNvSpPr/>
            <p:nvPr/>
          </p:nvSpPr>
          <p:spPr>
            <a:xfrm>
              <a:off x="8215554" y="1655205"/>
              <a:ext cx="226542" cy="288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546A"/>
            </a:solidFill>
            <a:ln w="6345" cap="flat">
              <a:solidFill>
                <a:srgbClr val="70AD47"/>
              </a:solidFill>
              <a:prstDash val="solid"/>
              <a:miter/>
            </a:ln>
          </p:spPr>
          <p:txBody>
            <a:bodyPr vert="horz" wrap="square" lIns="0" tIns="0" rIns="0" bIns="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900" b="0" i="0" u="none" strike="noStrike" kern="1200" cap="none" spc="0" baseline="0" dirty="0">
                  <a:solidFill>
                    <a:srgbClr val="FFFFFF"/>
                  </a:solidFill>
                  <a:uFillTx/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3" name="Oval 125">
              <a:extLst>
                <a:ext uri="{FF2B5EF4-FFF2-40B4-BE49-F238E27FC236}">
                  <a16:creationId xmlns:a16="http://schemas.microsoft.com/office/drawing/2014/main" id="{C79691F7-D295-4C76-ADDF-525B9629A252}"/>
                </a:ext>
              </a:extLst>
            </p:cNvPr>
            <p:cNvSpPr/>
            <p:nvPr/>
          </p:nvSpPr>
          <p:spPr>
            <a:xfrm>
              <a:off x="8060921" y="3962546"/>
              <a:ext cx="226542" cy="288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546A"/>
            </a:solidFill>
            <a:ln w="6345" cap="flat">
              <a:solidFill>
                <a:srgbClr val="70AD47"/>
              </a:solidFill>
              <a:prstDash val="solid"/>
              <a:miter/>
            </a:ln>
          </p:spPr>
          <p:txBody>
            <a:bodyPr vert="horz" wrap="square" lIns="0" tIns="0" rIns="0" bIns="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900" b="0" i="0" u="none" strike="noStrike" kern="1200" cap="none" spc="0" baseline="0" dirty="0">
                  <a:solidFill>
                    <a:srgbClr val="FFFFFF"/>
                  </a:solidFill>
                  <a:uFillTx/>
                  <a:latin typeface="Arial"/>
                </a:rPr>
                <a:t>4</a:t>
              </a:r>
            </a:p>
          </p:txBody>
        </p:sp>
        <p:sp>
          <p:nvSpPr>
            <p:cNvPr id="44" name="TextBox 167">
              <a:extLst>
                <a:ext uri="{FF2B5EF4-FFF2-40B4-BE49-F238E27FC236}">
                  <a16:creationId xmlns:a16="http://schemas.microsoft.com/office/drawing/2014/main" id="{D7747831-418B-4978-804B-91AE2626AC7B}"/>
                </a:ext>
              </a:extLst>
            </p:cNvPr>
            <p:cNvSpPr txBox="1"/>
            <p:nvPr/>
          </p:nvSpPr>
          <p:spPr>
            <a:xfrm>
              <a:off x="5220190" y="1840648"/>
              <a:ext cx="1786734" cy="152086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228600" indent="-2286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en-US" sz="9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Language detection</a:t>
              </a:r>
            </a:p>
            <a:p>
              <a:pPr marL="228600" indent="-2286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en-US" sz="9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Remove punctuation and special characters</a:t>
              </a:r>
            </a:p>
            <a:p>
              <a:pPr marL="228600" indent="-2286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en-US" sz="9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Tekenization</a:t>
              </a:r>
              <a:endParaRPr lang="en-US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28600" indent="-2286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en-US" sz="9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Stop-word removal</a:t>
              </a:r>
            </a:p>
            <a:p>
              <a:pPr marL="228600" indent="-2286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en-US" sz="9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Stemming</a:t>
              </a:r>
            </a:p>
            <a:p>
              <a:pPr marL="228600" indent="-2286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en-US" sz="9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ASCII folding</a:t>
              </a:r>
            </a:p>
          </p:txBody>
        </p:sp>
        <p:sp>
          <p:nvSpPr>
            <p:cNvPr id="45" name="Oval 97">
              <a:extLst>
                <a:ext uri="{FF2B5EF4-FFF2-40B4-BE49-F238E27FC236}">
                  <a16:creationId xmlns:a16="http://schemas.microsoft.com/office/drawing/2014/main" id="{266B7592-F40F-4499-90AC-2907442BF864}"/>
                </a:ext>
              </a:extLst>
            </p:cNvPr>
            <p:cNvSpPr/>
            <p:nvPr/>
          </p:nvSpPr>
          <p:spPr>
            <a:xfrm>
              <a:off x="2863420" y="4684441"/>
              <a:ext cx="226542" cy="288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546A"/>
            </a:solidFill>
            <a:ln w="6345" cap="flat">
              <a:solidFill>
                <a:srgbClr val="70AD47"/>
              </a:solidFill>
              <a:prstDash val="solid"/>
              <a:miter/>
            </a:ln>
          </p:spPr>
          <p:txBody>
            <a:bodyPr vert="horz" wrap="square" lIns="0" tIns="0" rIns="0" bIns="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900" b="0" i="0" u="none" strike="noStrike" kern="1200" cap="none" spc="0" baseline="0" dirty="0">
                  <a:solidFill>
                    <a:srgbClr val="FFFFFF"/>
                  </a:solidFill>
                  <a:uFillTx/>
                  <a:latin typeface="Arial"/>
                </a:rPr>
                <a:t>1</a:t>
              </a:r>
            </a:p>
          </p:txBody>
        </p:sp>
      </p:grpSp>
      <p:pic>
        <p:nvPicPr>
          <p:cNvPr id="52" name="Picture 3">
            <a:extLst>
              <a:ext uri="{FF2B5EF4-FFF2-40B4-BE49-F238E27FC236}">
                <a16:creationId xmlns:a16="http://schemas.microsoft.com/office/drawing/2014/main" id="{C2567DAC-D507-48CD-B90F-0D544842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44" y="3591343"/>
            <a:ext cx="458361" cy="5929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3" name="TextBox 67">
            <a:extLst>
              <a:ext uri="{FF2B5EF4-FFF2-40B4-BE49-F238E27FC236}">
                <a16:creationId xmlns:a16="http://schemas.microsoft.com/office/drawing/2014/main" id="{490FADCB-5FAB-45F3-96BD-A0EACBFD5C7B}"/>
              </a:ext>
            </a:extLst>
          </p:cNvPr>
          <p:cNvSpPr txBox="1"/>
          <p:nvPr/>
        </p:nvSpPr>
        <p:spPr>
          <a:xfrm>
            <a:off x="111092" y="3268980"/>
            <a:ext cx="1449772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i="1" dirty="0" err="1">
                <a:solidFill>
                  <a:srgbClr val="00B0F0"/>
                </a:solidFill>
                <a:latin typeface="Arial" pitchFamily="34"/>
                <a:cs typeface="Arial" pitchFamily="34"/>
              </a:rPr>
              <a:t>Discogs</a:t>
            </a:r>
            <a:r>
              <a:rPr lang="en-US" sz="1200" i="1" dirty="0">
                <a:solidFill>
                  <a:srgbClr val="00B0F0"/>
                </a:solidFill>
                <a:latin typeface="Arial" pitchFamily="34"/>
                <a:cs typeface="Arial" pitchFamily="34"/>
              </a:rPr>
              <a:t> data</a:t>
            </a:r>
            <a:endParaRPr lang="en-US" sz="1200" i="1" u="none" strike="noStrike" kern="1200" cap="none" spc="0" baseline="0" dirty="0">
              <a:solidFill>
                <a:srgbClr val="00B0F0"/>
              </a:solidFill>
              <a:uFillTx/>
              <a:latin typeface="Arial" pitchFamily="34"/>
              <a:cs typeface="Arial" pitchFamily="34"/>
            </a:endParaRP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3D480CE3-036F-4055-9A82-2109FF123F6F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1173105" y="3887823"/>
            <a:ext cx="852110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67">
            <a:extLst>
              <a:ext uri="{FF2B5EF4-FFF2-40B4-BE49-F238E27FC236}">
                <a16:creationId xmlns:a16="http://schemas.microsoft.com/office/drawing/2014/main" id="{BA39F761-B34A-4D38-97D2-D781AC827DA5}"/>
              </a:ext>
            </a:extLst>
          </p:cNvPr>
          <p:cNvSpPr txBox="1"/>
          <p:nvPr/>
        </p:nvSpPr>
        <p:spPr>
          <a:xfrm>
            <a:off x="1989540" y="3429000"/>
            <a:ext cx="1768157" cy="2308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r>
              <a:rPr lang="en-US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Standardize texts(</a:t>
            </a:r>
            <a:r>
              <a:rPr lang="en-US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Upcase</a:t>
            </a:r>
            <a:r>
              <a:rPr lang="en-US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/title)</a:t>
            </a:r>
          </a:p>
        </p:txBody>
      </p:sp>
      <p:sp>
        <p:nvSpPr>
          <p:cNvPr id="72" name="TextBox 167">
            <a:extLst>
              <a:ext uri="{FF2B5EF4-FFF2-40B4-BE49-F238E27FC236}">
                <a16:creationId xmlns:a16="http://schemas.microsoft.com/office/drawing/2014/main" id="{3495D1E7-6D44-4402-A2A6-12BDABA6F235}"/>
              </a:ext>
            </a:extLst>
          </p:cNvPr>
          <p:cNvSpPr txBox="1"/>
          <p:nvPr/>
        </p:nvSpPr>
        <p:spPr>
          <a:xfrm>
            <a:off x="2035297" y="3820067"/>
            <a:ext cx="1763308" cy="5078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l"/>
            <a:r>
              <a:rPr lang="en-US" sz="9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 </a:t>
            </a:r>
            <a:r>
              <a:rPr lang="en-US" sz="9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discogs</a:t>
            </a:r>
            <a:r>
              <a:rPr lang="en-US" sz="9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extraction and aggregate data to artist + title level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167">
            <a:extLst>
              <a:ext uri="{FF2B5EF4-FFF2-40B4-BE49-F238E27FC236}">
                <a16:creationId xmlns:a16="http://schemas.microsoft.com/office/drawing/2014/main" id="{DF105A3D-ABF3-409D-9E5D-E0B686B74B12}"/>
              </a:ext>
            </a:extLst>
          </p:cNvPr>
          <p:cNvSpPr txBox="1"/>
          <p:nvPr/>
        </p:nvSpPr>
        <p:spPr>
          <a:xfrm>
            <a:off x="1998451" y="4591090"/>
            <a:ext cx="1768157" cy="35394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r>
              <a:rPr lang="en-US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row with </a:t>
            </a:r>
            <a:r>
              <a:rPr lang="en-US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id_released</a:t>
            </a:r>
            <a:r>
              <a:rPr lang="en-US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</a:p>
          <a:p>
            <a:endParaRPr lang="en-US" sz="800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74" name="TextBox 167">
            <a:extLst>
              <a:ext uri="{FF2B5EF4-FFF2-40B4-BE49-F238E27FC236}">
                <a16:creationId xmlns:a16="http://schemas.microsoft.com/office/drawing/2014/main" id="{CB1C21AD-15B0-4D41-9A04-2CFB60DECE09}"/>
              </a:ext>
            </a:extLst>
          </p:cNvPr>
          <p:cNvSpPr txBox="1"/>
          <p:nvPr/>
        </p:nvSpPr>
        <p:spPr>
          <a:xfrm>
            <a:off x="2039524" y="4915311"/>
            <a:ext cx="1529541" cy="5078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r>
              <a:rPr lang="en-US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</a:t>
            </a:r>
            <a:r>
              <a:rPr lang="en-US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discogs</a:t>
            </a:r>
            <a:r>
              <a:rPr lang="en-US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artists+ title that perfectly match </a:t>
            </a:r>
            <a:r>
              <a:rPr lang="en-US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cdandlp</a:t>
            </a:r>
            <a:endParaRPr lang="en-US" sz="9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26">
            <a:extLst>
              <a:ext uri="{FF2B5EF4-FFF2-40B4-BE49-F238E27FC236}">
                <a16:creationId xmlns:a16="http://schemas.microsoft.com/office/drawing/2014/main" id="{419BBFF2-10EB-4A12-BE72-23EBA3C95A2D}"/>
              </a:ext>
            </a:extLst>
          </p:cNvPr>
          <p:cNvSpPr txBox="1"/>
          <p:nvPr/>
        </p:nvSpPr>
        <p:spPr>
          <a:xfrm>
            <a:off x="3114658" y="1308927"/>
            <a:ext cx="3694258" cy="2462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02_</a:t>
            </a:r>
            <a:r>
              <a:rPr lang="fr-FR" sz="1000" b="1" kern="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Standardization</a:t>
            </a:r>
            <a:r>
              <a:rPr lang="en-US" sz="1000" b="1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.</a:t>
            </a:r>
            <a:r>
              <a:rPr lang="en-US" sz="1000" b="1" kern="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ipnyb</a:t>
            </a:r>
            <a:endParaRPr lang="en-US" sz="1000" b="1" kern="0" dirty="0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78" name="TextBox 26">
            <a:extLst>
              <a:ext uri="{FF2B5EF4-FFF2-40B4-BE49-F238E27FC236}">
                <a16:creationId xmlns:a16="http://schemas.microsoft.com/office/drawing/2014/main" id="{A092305F-25FF-4FAB-9B7E-876AE29E45AE}"/>
              </a:ext>
            </a:extLst>
          </p:cNvPr>
          <p:cNvSpPr txBox="1"/>
          <p:nvPr/>
        </p:nvSpPr>
        <p:spPr>
          <a:xfrm>
            <a:off x="8925039" y="1609335"/>
            <a:ext cx="2073414" cy="553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r>
              <a:rPr lang="en-US" sz="1000" b="0" i="1" dirty="0">
                <a:solidFill>
                  <a:srgbClr val="00B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Chr_2_2_X_train.pkl</a:t>
            </a:r>
          </a:p>
          <a:p>
            <a:r>
              <a:rPr lang="en-US" sz="1000" i="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endParaRPr lang="en-US" sz="1000" b="0" i="1" dirty="0">
              <a:solidFill>
                <a:srgbClr val="00B0F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000" b="0" i="1" dirty="0">
                <a:solidFill>
                  <a:srgbClr val="00B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Chr_2_2_ </a:t>
            </a:r>
            <a:r>
              <a:rPr lang="en-US" sz="1000" i="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Vectorizer.pkl</a:t>
            </a:r>
            <a:endParaRPr lang="en-US" sz="1000" b="0" i="1" dirty="0">
              <a:solidFill>
                <a:srgbClr val="00B0F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9" name="Rectangle 58">
            <a:extLst>
              <a:ext uri="{FF2B5EF4-FFF2-40B4-BE49-F238E27FC236}">
                <a16:creationId xmlns:a16="http://schemas.microsoft.com/office/drawing/2014/main" id="{6ADC678A-34CB-497F-AA21-1FACFC4A8B0D}"/>
              </a:ext>
            </a:extLst>
          </p:cNvPr>
          <p:cNvSpPr/>
          <p:nvPr/>
        </p:nvSpPr>
        <p:spPr>
          <a:xfrm>
            <a:off x="7356968" y="1578816"/>
            <a:ext cx="1475282" cy="141714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0" name="TextBox 167">
            <a:extLst>
              <a:ext uri="{FF2B5EF4-FFF2-40B4-BE49-F238E27FC236}">
                <a16:creationId xmlns:a16="http://schemas.microsoft.com/office/drawing/2014/main" id="{75B75B49-7598-4E5A-849B-A2CDE9516645}"/>
              </a:ext>
            </a:extLst>
          </p:cNvPr>
          <p:cNvSpPr txBox="1"/>
          <p:nvPr/>
        </p:nvSpPr>
        <p:spPr>
          <a:xfrm>
            <a:off x="7308509" y="2082960"/>
            <a:ext cx="1616527" cy="68986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</a:rPr>
              <a:t>Use term frequency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Vectorizer by bigram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9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6913603-D9CD-4A9A-9134-F8822CE48DA1}"/>
              </a:ext>
            </a:extLst>
          </p:cNvPr>
          <p:cNvCxnSpPr>
            <a:cxnSpLocks/>
          </p:cNvCxnSpPr>
          <p:nvPr/>
        </p:nvCxnSpPr>
        <p:spPr>
          <a:xfrm>
            <a:off x="1099286" y="5062404"/>
            <a:ext cx="917352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D833DB61-ACE8-4CE4-A6CD-95D9850AB014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8832250" y="2274361"/>
            <a:ext cx="1031417" cy="1302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6C0B6F25-A5E3-45BC-AFDB-A259B4647EDA}"/>
              </a:ext>
            </a:extLst>
          </p:cNvPr>
          <p:cNvCxnSpPr>
            <a:cxnSpLocks/>
          </p:cNvCxnSpPr>
          <p:nvPr/>
        </p:nvCxnSpPr>
        <p:spPr>
          <a:xfrm>
            <a:off x="9863667" y="2288423"/>
            <a:ext cx="0" cy="369283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cteur droit avec flèche 137">
            <a:extLst>
              <a:ext uri="{FF2B5EF4-FFF2-40B4-BE49-F238E27FC236}">
                <a16:creationId xmlns:a16="http://schemas.microsoft.com/office/drawing/2014/main" id="{7A86335B-77C2-4DC2-AAF7-2F63F906E723}"/>
              </a:ext>
            </a:extLst>
          </p:cNvPr>
          <p:cNvCxnSpPr>
            <a:cxnSpLocks/>
          </p:cNvCxnSpPr>
          <p:nvPr/>
        </p:nvCxnSpPr>
        <p:spPr>
          <a:xfrm flipH="1">
            <a:off x="9278431" y="5967625"/>
            <a:ext cx="58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 : en angle 140">
            <a:extLst>
              <a:ext uri="{FF2B5EF4-FFF2-40B4-BE49-F238E27FC236}">
                <a16:creationId xmlns:a16="http://schemas.microsoft.com/office/drawing/2014/main" id="{E2B08212-DC6A-46C5-9FFA-EEA38B56A216}"/>
              </a:ext>
            </a:extLst>
          </p:cNvPr>
          <p:cNvCxnSpPr>
            <a:cxnSpLocks/>
            <a:stCxn id="10" idx="0"/>
            <a:endCxn id="13" idx="1"/>
          </p:cNvCxnSpPr>
          <p:nvPr/>
        </p:nvCxnSpPr>
        <p:spPr>
          <a:xfrm rot="5400000" flipH="1" flipV="1">
            <a:off x="2943548" y="2055144"/>
            <a:ext cx="1064140" cy="11934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 : en angle 142">
            <a:extLst>
              <a:ext uri="{FF2B5EF4-FFF2-40B4-BE49-F238E27FC236}">
                <a16:creationId xmlns:a16="http://schemas.microsoft.com/office/drawing/2014/main" id="{134A8318-03F9-4EB6-B3A7-C493F70A5C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6437" y="4527494"/>
            <a:ext cx="597856" cy="2309663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5D573BC9-FB24-4CEF-9B00-7CAC31854AEE}"/>
              </a:ext>
            </a:extLst>
          </p:cNvPr>
          <p:cNvSpPr txBox="1"/>
          <p:nvPr/>
        </p:nvSpPr>
        <p:spPr>
          <a:xfrm>
            <a:off x="6263975" y="4022212"/>
            <a:ext cx="61679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1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04_knn_blocage.ipynb</a:t>
            </a:r>
          </a:p>
        </p:txBody>
      </p:sp>
      <p:pic>
        <p:nvPicPr>
          <p:cNvPr id="173" name="Picture 3">
            <a:extLst>
              <a:ext uri="{FF2B5EF4-FFF2-40B4-BE49-F238E27FC236}">
                <a16:creationId xmlns:a16="http://schemas.microsoft.com/office/drawing/2014/main" id="{97088564-D629-4415-8DF9-C902CE303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318" y="3978914"/>
            <a:ext cx="474310" cy="6561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4" name="TextBox 67">
            <a:extLst>
              <a:ext uri="{FF2B5EF4-FFF2-40B4-BE49-F238E27FC236}">
                <a16:creationId xmlns:a16="http://schemas.microsoft.com/office/drawing/2014/main" id="{A14E0A11-6E5C-4DD5-B422-F38993F542AB}"/>
              </a:ext>
            </a:extLst>
          </p:cNvPr>
          <p:cNvSpPr txBox="1"/>
          <p:nvPr/>
        </p:nvSpPr>
        <p:spPr>
          <a:xfrm>
            <a:off x="10213328" y="3179937"/>
            <a:ext cx="1915339" cy="7078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i="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xxxx_All_words_knn.pkl</a:t>
            </a:r>
            <a:endParaRPr lang="en-US" sz="1000" i="1" dirty="0">
              <a:solidFill>
                <a:srgbClr val="00B0F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i="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i="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i="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resultats_knn_All.csv</a:t>
            </a:r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81E9D9BB-0FC6-4418-915B-8357970F7716}"/>
              </a:ext>
            </a:extLst>
          </p:cNvPr>
          <p:cNvSpPr txBox="1"/>
          <p:nvPr/>
        </p:nvSpPr>
        <p:spPr>
          <a:xfrm>
            <a:off x="3766608" y="5981254"/>
            <a:ext cx="15323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b="0" i="1" dirty="0" err="1">
                <a:solidFill>
                  <a:srgbClr val="00B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base_cdandlp.sav</a:t>
            </a:r>
            <a:endParaRPr lang="fr-FR" sz="1000" b="0" i="1" dirty="0">
              <a:solidFill>
                <a:srgbClr val="00B0F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B3DE6BBB-7BFD-4806-AFF2-32178A3FA5BB}"/>
              </a:ext>
            </a:extLst>
          </p:cNvPr>
          <p:cNvSpPr txBox="1"/>
          <p:nvPr/>
        </p:nvSpPr>
        <p:spPr>
          <a:xfrm>
            <a:off x="2326758" y="1971251"/>
            <a:ext cx="612925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df_discogs_by_artist_tile.sav</a:t>
            </a:r>
            <a:endParaRPr lang="en-US" sz="1000" i="1" dirty="0">
              <a:solidFill>
                <a:srgbClr val="00B0F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39FAC654-7F1E-4E9C-BB27-2DBDD6909C2B}"/>
              </a:ext>
            </a:extLst>
          </p:cNvPr>
          <p:cNvCxnSpPr>
            <a:cxnSpLocks/>
          </p:cNvCxnSpPr>
          <p:nvPr/>
        </p:nvCxnSpPr>
        <p:spPr>
          <a:xfrm flipV="1">
            <a:off x="5823376" y="2217472"/>
            <a:ext cx="1485134" cy="2135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26">
            <a:extLst>
              <a:ext uri="{FF2B5EF4-FFF2-40B4-BE49-F238E27FC236}">
                <a16:creationId xmlns:a16="http://schemas.microsoft.com/office/drawing/2014/main" id="{4DA3B861-2F15-402F-92B3-DA9A2E050828}"/>
              </a:ext>
            </a:extLst>
          </p:cNvPr>
          <p:cNvSpPr txBox="1"/>
          <p:nvPr/>
        </p:nvSpPr>
        <p:spPr>
          <a:xfrm>
            <a:off x="5590421" y="1826394"/>
            <a:ext cx="20734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r>
              <a:rPr lang="en-US" sz="1100" b="0" i="1" dirty="0" err="1">
                <a:solidFill>
                  <a:srgbClr val="00B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baseline.sav</a:t>
            </a:r>
            <a:endParaRPr lang="en-US" sz="1100" b="0" i="1" dirty="0">
              <a:solidFill>
                <a:srgbClr val="00B0F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6" name="TextBox 26">
            <a:extLst>
              <a:ext uri="{FF2B5EF4-FFF2-40B4-BE49-F238E27FC236}">
                <a16:creationId xmlns:a16="http://schemas.microsoft.com/office/drawing/2014/main" id="{10636F25-70D0-4A86-BE1D-46FB9424B896}"/>
              </a:ext>
            </a:extLst>
          </p:cNvPr>
          <p:cNvSpPr txBox="1"/>
          <p:nvPr/>
        </p:nvSpPr>
        <p:spPr>
          <a:xfrm>
            <a:off x="7212900" y="1573309"/>
            <a:ext cx="1803980" cy="2462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 dirty="0">
                <a:solidFill>
                  <a:srgbClr val="000000"/>
                </a:solidFill>
                <a:latin typeface="Arial" pitchFamily="34"/>
                <a:cs typeface="Arial" pitchFamily="34"/>
              </a:rPr>
              <a:t>03_vectorization.ipnyb</a:t>
            </a:r>
            <a:endParaRPr lang="en-US" sz="1000" b="1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DA070269-B907-4680-9115-2011210B7E04}"/>
              </a:ext>
            </a:extLst>
          </p:cNvPr>
          <p:cNvSpPr txBox="1"/>
          <p:nvPr/>
        </p:nvSpPr>
        <p:spPr>
          <a:xfrm>
            <a:off x="5848507" y="4307011"/>
            <a:ext cx="4572000" cy="177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base_cdandlp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as input</a:t>
            </a:r>
          </a:p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Standardization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of Input =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Arstist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Vectorize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bigram</a:t>
            </a:r>
            <a:endParaRPr lang="fr-FR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trained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Blocking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cosine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similarity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 the 50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texts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similiarties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3" name="Connecteur droit 202">
            <a:extLst>
              <a:ext uri="{FF2B5EF4-FFF2-40B4-BE49-F238E27FC236}">
                <a16:creationId xmlns:a16="http://schemas.microsoft.com/office/drawing/2014/main" id="{D1400731-2D05-431D-8DD1-21F585B5450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207571" y="6217579"/>
            <a:ext cx="0" cy="277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 : en angle 204">
            <a:extLst>
              <a:ext uri="{FF2B5EF4-FFF2-40B4-BE49-F238E27FC236}">
                <a16:creationId xmlns:a16="http://schemas.microsoft.com/office/drawing/2014/main" id="{362220B8-0112-4F1F-B335-B38FF274D90C}"/>
              </a:ext>
            </a:extLst>
          </p:cNvPr>
          <p:cNvCxnSpPr>
            <a:cxnSpLocks/>
          </p:cNvCxnSpPr>
          <p:nvPr/>
        </p:nvCxnSpPr>
        <p:spPr>
          <a:xfrm flipV="1">
            <a:off x="7210309" y="4658297"/>
            <a:ext cx="3916672" cy="18923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123">
            <a:extLst>
              <a:ext uri="{FF2B5EF4-FFF2-40B4-BE49-F238E27FC236}">
                <a16:creationId xmlns:a16="http://schemas.microsoft.com/office/drawing/2014/main" id="{0B4DE249-0182-4A2E-B013-9AE7CD14CE8A}"/>
              </a:ext>
            </a:extLst>
          </p:cNvPr>
          <p:cNvSpPr/>
          <p:nvPr/>
        </p:nvSpPr>
        <p:spPr>
          <a:xfrm>
            <a:off x="10983304" y="3401481"/>
            <a:ext cx="226542" cy="28899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546A"/>
          </a:solidFill>
          <a:ln w="6345" cap="flat">
            <a:solidFill>
              <a:srgbClr val="70AD47"/>
            </a:solidFill>
            <a:prstDash val="solid"/>
            <a:miter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FFFFFF"/>
                </a:solidFill>
                <a:uFillTx/>
                <a:latin typeface="Arial"/>
                <a:cs typeface="Arial"/>
              </a:rPr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Microsoft Office PowerPoint</Application>
  <PresentationFormat>Grand écran</PresentationFormat>
  <Paragraphs>115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Abadi</vt:lpstr>
      <vt:lpstr>Arial</vt:lpstr>
      <vt:lpstr>Calibri</vt:lpstr>
      <vt:lpstr>Calibri Light</vt:lpstr>
      <vt:lpstr>Roboto</vt:lpstr>
      <vt:lpstr>Thème Office</vt:lpstr>
      <vt:lpstr>Thème Office</vt:lpstr>
      <vt:lpstr>Duplication of record store catalog   </vt:lpstr>
      <vt:lpstr>Présentation PowerPoint</vt:lpstr>
      <vt:lpstr>Présentation PowerPoint</vt:lpstr>
      <vt:lpstr>Présentation PowerPoint</vt:lpstr>
      <vt:lpstr>Présentation PowerPoint</vt:lpstr>
      <vt:lpstr> HIGH - LEVEL  HIERARCHY of PoC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Sawadogo Salif</dc:creator>
  <cp:lastModifiedBy>Sawadogo Salif</cp:lastModifiedBy>
  <cp:revision>10</cp:revision>
  <dcterms:created xsi:type="dcterms:W3CDTF">2022-04-26T22:16:08Z</dcterms:created>
  <dcterms:modified xsi:type="dcterms:W3CDTF">2022-04-29T10:33:40Z</dcterms:modified>
</cp:coreProperties>
</file>