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8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9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7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3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2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0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88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1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5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93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8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9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1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1416676"/>
            <a:ext cx="6815669" cy="2794715"/>
          </a:xfrm>
        </p:spPr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/>
            </a:r>
            <a:br>
              <a:rPr lang="fr-FR" b="1" dirty="0" smtClean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/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 smtClean="0">
                <a:solidFill>
                  <a:schemeClr val="tx1"/>
                </a:solidFill>
              </a:rPr>
              <a:t/>
            </a:r>
            <a:br>
              <a:rPr lang="fr-FR" b="1" dirty="0" smtClean="0">
                <a:solidFill>
                  <a:schemeClr val="tx1"/>
                </a:solidFill>
              </a:rPr>
            </a:br>
            <a:r>
              <a:rPr lang="fr-FR" b="1" dirty="0" smtClean="0">
                <a:solidFill>
                  <a:schemeClr val="tx1"/>
                </a:solidFill>
              </a:rPr>
              <a:t>EXPLICATION </a:t>
            </a:r>
            <a:r>
              <a:rPr lang="fr-FR" b="1" dirty="0" smtClean="0">
                <a:solidFill>
                  <a:schemeClr val="tx1"/>
                </a:solidFill>
              </a:rPr>
              <a:t>SUR MON PROJET SUR ADOBE XD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4211391"/>
            <a:ext cx="6815669" cy="767008"/>
          </a:xfrm>
        </p:spPr>
        <p:txBody>
          <a:bodyPr/>
          <a:lstStyle/>
          <a:p>
            <a:r>
              <a:rPr lang="fr-FR" b="1" u="sng" dirty="0" err="1" smtClean="0"/>
              <a:t>Presenté</a:t>
            </a:r>
            <a:r>
              <a:rPr lang="fr-FR" b="1" u="sng" dirty="0" smtClean="0"/>
              <a:t> part </a:t>
            </a:r>
            <a:r>
              <a:rPr lang="fr-FR" b="1" u="sng" dirty="0" err="1" smtClean="0"/>
              <a:t>sawadogo</a:t>
            </a:r>
            <a:r>
              <a:rPr lang="fr-FR" b="1" u="sng" dirty="0" smtClean="0"/>
              <a:t> S Edwige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8913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MON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 de commencer moi j’ai eu a prendre personnaliser.  Ensuite suis aller prendre la vrai maquette j’ai </a:t>
            </a:r>
            <a:r>
              <a:rPr lang="fr-FR" dirty="0" smtClean="0"/>
              <a:t>déposé tous prêt </a:t>
            </a:r>
            <a:r>
              <a:rPr lang="fr-FR" dirty="0" smtClean="0"/>
              <a:t>et </a:t>
            </a:r>
            <a:r>
              <a:rPr lang="fr-FR" dirty="0" smtClean="0"/>
              <a:t>j’ai commencer mon travail.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MON DEBUT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J’ai pris la parti rectangle suis allé côté vrai maquette j’ai pris une mesure de tous les photos et suis reparti placé dans ma maquette placé les </a:t>
            </a:r>
            <a:r>
              <a:rPr lang="fr-FR" dirty="0" smtClean="0"/>
              <a:t>rectangle que j’ai eu à crée </a:t>
            </a:r>
            <a:r>
              <a:rPr lang="fr-FR" dirty="0" smtClean="0"/>
              <a:t>en </a:t>
            </a:r>
            <a:r>
              <a:rPr lang="fr-FR" dirty="0" smtClean="0"/>
              <a:t>imitant </a:t>
            </a:r>
            <a:r>
              <a:rPr lang="fr-FR" dirty="0" smtClean="0"/>
              <a:t>tous.  </a:t>
            </a:r>
          </a:p>
          <a:p>
            <a:r>
              <a:rPr lang="fr-FR" dirty="0" smtClean="0"/>
              <a:t>après </a:t>
            </a:r>
            <a:r>
              <a:rPr lang="fr-FR" dirty="0" smtClean="0"/>
              <a:t>avoir fini tous sa suis allé dans mes fichier </a:t>
            </a:r>
            <a:r>
              <a:rPr lang="fr-FR" dirty="0" smtClean="0"/>
              <a:t>j’ai </a:t>
            </a:r>
            <a:r>
              <a:rPr lang="fr-FR" dirty="0" smtClean="0"/>
              <a:t>choisi les photo que je voulais afin de venir les placé au bon endroit sur les </a:t>
            </a:r>
            <a:r>
              <a:rPr lang="fr-FR" dirty="0" smtClean="0"/>
              <a:t>rectangle.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4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Deuxième </a:t>
            </a:r>
            <a:r>
              <a:rPr lang="fr-FR" dirty="0">
                <a:solidFill>
                  <a:schemeClr val="tx1"/>
                </a:solidFill>
              </a:rPr>
              <a:t>é</a:t>
            </a:r>
            <a:r>
              <a:rPr lang="fr-FR" dirty="0" smtClean="0">
                <a:solidFill>
                  <a:schemeClr val="tx1"/>
                </a:solidFill>
              </a:rPr>
              <a:t>tape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6009" y="2556932"/>
            <a:ext cx="8775878" cy="1293851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Apres  les placement de tous les photo sur les rectangle j’ai eu à </a:t>
            </a:r>
            <a:r>
              <a:rPr lang="fr-FR" dirty="0" smtClean="0">
                <a:solidFill>
                  <a:schemeClr val="tx1"/>
                </a:solidFill>
              </a:rPr>
              <a:t>écrire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 smtClean="0">
                <a:solidFill>
                  <a:schemeClr val="tx1"/>
                </a:solidFill>
              </a:rPr>
              <a:t>écriture </a:t>
            </a:r>
            <a:r>
              <a:rPr lang="fr-FR" dirty="0" smtClean="0">
                <a:solidFill>
                  <a:schemeClr val="tx1"/>
                </a:solidFill>
              </a:rPr>
              <a:t>les ajusté correctement sans oublier les sticker et toujours </a:t>
            </a:r>
            <a:r>
              <a:rPr lang="fr-FR" dirty="0" smtClean="0">
                <a:solidFill>
                  <a:schemeClr val="tx1"/>
                </a:solidFill>
              </a:rPr>
              <a:t>appuyé </a:t>
            </a:r>
            <a:r>
              <a:rPr lang="fr-FR" dirty="0" smtClean="0">
                <a:solidFill>
                  <a:schemeClr val="tx1"/>
                </a:solidFill>
              </a:rPr>
              <a:t>contrôle S pour enregistré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Comme difficulté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En effet j’ai pas vraiment eu de complication, parce que avec l’explication de mon voisin j’ai compris facilement et j’avais déjà eu a faire quelque </a:t>
            </a:r>
            <a:r>
              <a:rPr lang="fr-FR" dirty="0" err="1" smtClean="0"/>
              <a:t>execercise</a:t>
            </a:r>
            <a:r>
              <a:rPr lang="fr-FR" dirty="0" smtClean="0"/>
              <a:t> sur le maquettage. </a:t>
            </a:r>
          </a:p>
          <a:p>
            <a:pPr marL="0" indent="0">
              <a:buNone/>
            </a:pPr>
            <a:r>
              <a:rPr lang="fr-FR" dirty="0" smtClean="0"/>
              <a:t>Juste mon adobe qui  avais un problèmes j’ai pas vraiment </a:t>
            </a:r>
            <a:r>
              <a:rPr lang="fr-FR" dirty="0" err="1" smtClean="0"/>
              <a:t>reussi</a:t>
            </a:r>
            <a:r>
              <a:rPr lang="fr-FR" dirty="0" smtClean="0"/>
              <a:t> a faire un plan.</a:t>
            </a:r>
          </a:p>
        </p:txBody>
      </p:sp>
    </p:spTree>
    <p:extLst>
      <p:ext uri="{BB962C8B-B14F-4D97-AF65-F5344CB8AC3E}">
        <p14:creationId xmlns:p14="http://schemas.microsoft.com/office/powerpoint/2010/main" val="4263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</TotalTime>
  <Words>184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Organique</vt:lpstr>
      <vt:lpstr>   EXPLICATION SUR MON PROJET SUR ADOBE XD</vt:lpstr>
      <vt:lpstr>MON PROJET</vt:lpstr>
      <vt:lpstr>MON DEBUT</vt:lpstr>
      <vt:lpstr>Deuxième étape.</vt:lpstr>
      <vt:lpstr>Comme difficulté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EXPLICATION SUR MON PROJET SUR ADOBE XD</dc:title>
  <dc:creator>hp</dc:creator>
  <cp:lastModifiedBy>hp</cp:lastModifiedBy>
  <cp:revision>17</cp:revision>
  <dcterms:created xsi:type="dcterms:W3CDTF">2023-03-03T08:39:23Z</dcterms:created>
  <dcterms:modified xsi:type="dcterms:W3CDTF">2023-03-06T10:25:37Z</dcterms:modified>
</cp:coreProperties>
</file>