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557" autoAdjust="0"/>
  </p:normalViewPr>
  <p:slideViewPr>
    <p:cSldViewPr snapToGrid="0">
      <p:cViewPr>
        <p:scale>
          <a:sx n="57" d="100"/>
          <a:sy n="57" d="100"/>
        </p:scale>
        <p:origin x="6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D3C52-BBA9-4FDB-95F9-583DFDC9D7E4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CC79D-22E7-45A6-BD0F-D27F9991D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7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3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4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2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6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8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489" y="554877"/>
            <a:ext cx="8574622" cy="261619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Palatino Linotype"/>
              </a:rPr>
              <a:t>Using Reddit Submissions to Predict TRX price</a:t>
            </a: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E8F105-A082-475E-BA50-E02B5D607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CC5C-D083-4052-936F-09492857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6D0C-D34C-4231-BD6E-CCF8A28E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Many users in Reddit forums use ironic and sarcastic speech, which will likely not be interpreted correctly by natural language processing</a:t>
            </a:r>
          </a:p>
          <a:p>
            <a:pPr lvl="1"/>
            <a:r>
              <a:rPr lang="en-US" dirty="0"/>
              <a:t>The language is constantly evolving, particularly online. Pretrained datasets tend to be far behind this evolving lexicon</a:t>
            </a:r>
          </a:p>
          <a:p>
            <a:r>
              <a:rPr lang="en-US" dirty="0"/>
              <a:t>Reddit Data</a:t>
            </a:r>
          </a:p>
          <a:p>
            <a:pPr lvl="1"/>
            <a:r>
              <a:rPr lang="en-US" dirty="0"/>
              <a:t>Reddit’s API only allows for the 1000 most recent submissions to be pulled. To create a more robust model, our corpus would be significantly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is social news aggregation and discussion website</a:t>
            </a:r>
          </a:p>
          <a:p>
            <a:r>
              <a:rPr lang="en-US" dirty="0"/>
              <a:t>Reddit is broken up into ‘subreddits,’ which encompass a wide range of topics</a:t>
            </a:r>
          </a:p>
          <a:p>
            <a:r>
              <a:rPr lang="en-US" dirty="0"/>
              <a:t>Colloquially referred to as the front page of the internet, Reddit contains a plethora of text data that could be used for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47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use Reddit data to predict the movement of a cryptocurrency, Tron  (TRX)</a:t>
            </a:r>
          </a:p>
          <a:p>
            <a:r>
              <a:rPr lang="en-US" dirty="0"/>
              <a:t>This will involve scraping data from Reddit and the price of TRX from a currency exchange site</a:t>
            </a:r>
          </a:p>
          <a:p>
            <a:r>
              <a:rPr lang="en-US" dirty="0"/>
              <a:t>After collecting and preprocessing this data, determining the daily sentiment, I will use a RNN-LSTM to predict the price movement of this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25855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collection</a:t>
            </a:r>
          </a:p>
          <a:p>
            <a:pPr marL="0" indent="0">
              <a:buNone/>
            </a:pPr>
            <a:r>
              <a:rPr lang="en-US" dirty="0"/>
              <a:t>    1. Use the Reddit API to collect &gt;1  year of submissions to the VET subreddit</a:t>
            </a:r>
          </a:p>
          <a:p>
            <a:pPr marL="0" indent="0">
              <a:buNone/>
            </a:pPr>
            <a:r>
              <a:rPr lang="en-US" dirty="0"/>
              <a:t>    2. Collect the Closing price of TRX from Coinmarketcap.com using Beautiful Soup for the same period</a:t>
            </a:r>
          </a:p>
          <a:p>
            <a:r>
              <a:rPr lang="en-US" dirty="0"/>
              <a:t>Reddit Submission Sentiment Analysis</a:t>
            </a:r>
          </a:p>
          <a:p>
            <a:pPr marL="0" indent="0">
              <a:buNone/>
            </a:pPr>
            <a:r>
              <a:rPr lang="en-US" dirty="0"/>
              <a:t>    1. Determine polarity of submission titles and take the average daily polarity and subjectivity</a:t>
            </a:r>
          </a:p>
          <a:p>
            <a:r>
              <a:rPr lang="en-US" dirty="0"/>
              <a:t>RNN-LSTM Phase</a:t>
            </a:r>
          </a:p>
          <a:p>
            <a:pPr marL="0" indent="0">
              <a:buNone/>
            </a:pPr>
            <a:r>
              <a:rPr lang="en-US" dirty="0"/>
              <a:t>    1. Use a LSTM to predict the movements of the cryptocurrency based off daily polarity, sentiment and subjectivity with the following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85857"/>
            <a:ext cx="9603275" cy="1049235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828806" y="726003"/>
            <a:ext cx="1903445" cy="106369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Reddit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6118" y="2064015"/>
            <a:ext cx="1614196" cy="802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>
            <a:off x="3730665" y="1257848"/>
            <a:ext cx="1715453" cy="1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7053210" y="1257848"/>
            <a:ext cx="1444019" cy="9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958687" y="3230345"/>
            <a:ext cx="2112585" cy="8987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Analysis, Data Formatting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7175" y="3326693"/>
            <a:ext cx="1489712" cy="802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Formatting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2874" y="4450703"/>
            <a:ext cx="5421086" cy="625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using price, sentiment and polarity to predict next day’s movements</a:t>
            </a:r>
          </a:p>
        </p:txBody>
      </p:sp>
      <p:cxnSp>
        <p:nvCxnSpPr>
          <p:cNvPr id="20" name="Straight Arrow Connector 19"/>
          <p:cNvCxnSpPr>
            <a:cxnSpLocks/>
            <a:stCxn id="6" idx="2"/>
            <a:endCxn id="16" idx="0"/>
          </p:cNvCxnSpPr>
          <p:nvPr/>
        </p:nvCxnSpPr>
        <p:spPr>
          <a:xfrm flipH="1">
            <a:off x="5014980" y="2866448"/>
            <a:ext cx="1238236" cy="3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7" idx="0"/>
          </p:cNvCxnSpPr>
          <p:nvPr/>
        </p:nvCxnSpPr>
        <p:spPr>
          <a:xfrm>
            <a:off x="6253216" y="2866448"/>
            <a:ext cx="898815" cy="4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6" idx="2"/>
          </p:cNvCxnSpPr>
          <p:nvPr/>
        </p:nvCxnSpPr>
        <p:spPr>
          <a:xfrm>
            <a:off x="5014980" y="4129138"/>
            <a:ext cx="390633" cy="3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>
            <a:off x="7152031" y="4129126"/>
            <a:ext cx="0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80529" y="5439751"/>
            <a:ext cx="7595119" cy="653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if Reddit submission’s text has  predictive power for TRX’s price movement</a:t>
            </a:r>
          </a:p>
        </p:txBody>
      </p:sp>
      <p:cxnSp>
        <p:nvCxnSpPr>
          <p:cNvPr id="33" name="Straight Arrow Connector 32"/>
          <p:cNvCxnSpPr>
            <a:stCxn id="18" idx="2"/>
            <a:endCxn id="31" idx="0"/>
          </p:cNvCxnSpPr>
          <p:nvPr/>
        </p:nvCxnSpPr>
        <p:spPr>
          <a:xfrm>
            <a:off x="6573417" y="5075854"/>
            <a:ext cx="4672" cy="3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AA87C530-EC19-4B37-9C95-798A8A00FC51}"/>
              </a:ext>
            </a:extLst>
          </p:cNvPr>
          <p:cNvSpPr/>
          <p:nvPr/>
        </p:nvSpPr>
        <p:spPr>
          <a:xfrm>
            <a:off x="8257590" y="415363"/>
            <a:ext cx="2706566" cy="1300744"/>
          </a:xfrm>
          <a:prstGeom prst="cloud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Cryptocurrency data</a:t>
            </a:r>
          </a:p>
        </p:txBody>
      </p:sp>
    </p:spTree>
    <p:extLst>
      <p:ext uri="{BB962C8B-B14F-4D97-AF65-F5344CB8AC3E}">
        <p14:creationId xmlns:p14="http://schemas.microsoft.com/office/powerpoint/2010/main" val="394390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7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textblob</a:t>
            </a:r>
            <a:r>
              <a:rPr lang="en-US" dirty="0"/>
              <a:t> is a pretrained text processing library, which provides useful out-of-the-box natural language processing capabilities</a:t>
            </a:r>
          </a:p>
          <a:p>
            <a:r>
              <a:rPr lang="en-IN" dirty="0"/>
              <a:t>One property of </a:t>
            </a:r>
            <a:r>
              <a:rPr lang="en-IN" dirty="0" err="1"/>
              <a:t>textblob</a:t>
            </a:r>
            <a:r>
              <a:rPr lang="en-IN" dirty="0"/>
              <a:t> is generating the polarity and subjectivity score. Polarity score is a number between -1 and 1 which indicates a text’s sentiment as positive or negative, -1 being the most negative and 1 being the most positive</a:t>
            </a:r>
          </a:p>
          <a:p>
            <a:r>
              <a:rPr lang="en-IN" dirty="0"/>
              <a:t>Subjectivity is measured from 0, which is completely objective to 1, which is rated as purely subjective</a:t>
            </a:r>
          </a:p>
          <a:p>
            <a:r>
              <a:rPr lang="en-IN" dirty="0"/>
              <a:t>Aggregating the sentiment will be done as follows:</a:t>
            </a:r>
          </a:p>
          <a:p>
            <a:pPr marL="0" indent="0">
              <a:buNone/>
            </a:pPr>
            <a:r>
              <a:rPr lang="en-IN" dirty="0"/>
              <a:t>   1. Pull the most recent 1000 submissions to in the TRX subreddit and store in a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2. Compute the polarity and subjectivity using </a:t>
            </a:r>
            <a:r>
              <a:rPr lang="en-IN" dirty="0" err="1"/>
              <a:t>textblob</a:t>
            </a:r>
            <a:r>
              <a:rPr lang="en-IN" dirty="0"/>
              <a:t> and store as columns</a:t>
            </a:r>
          </a:p>
          <a:p>
            <a:pPr marL="0" indent="0">
              <a:buNone/>
            </a:pPr>
            <a:r>
              <a:rPr lang="en-IN" dirty="0"/>
              <a:t>   3. </a:t>
            </a:r>
            <a:r>
              <a:rPr lang="en-US" dirty="0"/>
              <a:t>Group the data by day, aggregating by the mean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4. </a:t>
            </a:r>
            <a:r>
              <a:rPr lang="en-US" dirty="0"/>
              <a:t>Merge the polarity and subjectivity to the TRX price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F748-F745-48DA-8B79-B1A9E55C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01B-E84E-4D2B-B0D5-B72FF0DA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42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1800" dirty="0"/>
              <a:t>Long Short -Term Recurrent Neural Networks are a deep learning tool which can predict sequential (time-series) data effectively. </a:t>
            </a:r>
          </a:p>
          <a:p>
            <a:r>
              <a:rPr lang="en-US" sz="1800" dirty="0"/>
              <a:t>RNNs combine the feed-forward nature of an artificial neural network with the ability to ‘remember’ the previous inputs in addition to the current inputs</a:t>
            </a:r>
          </a:p>
          <a:p>
            <a:r>
              <a:rPr lang="en-US" sz="1800" dirty="0"/>
              <a:t>Python’s </a:t>
            </a:r>
            <a:r>
              <a:rPr lang="en-US" sz="1800" dirty="0" err="1"/>
              <a:t>Keras</a:t>
            </a:r>
            <a:r>
              <a:rPr lang="en-US" sz="1800" dirty="0"/>
              <a:t> library contains an effective out-of-the-box LSTM-RNN algorithm, built on top of TensorFlow or Theano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84545-A30C-4486-BC66-027DB3CC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97" y="4419601"/>
            <a:ext cx="3988989" cy="20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52A9-2D1D-4E95-A683-50231A3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0721-278D-4DDD-ABCF-5A1DE01E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input </a:t>
            </a:r>
            <a:r>
              <a:rPr lang="en-US" dirty="0" err="1"/>
              <a:t>dataframe</a:t>
            </a:r>
            <a:r>
              <a:rPr lang="en-US" dirty="0"/>
              <a:t> will contain the Close (price) and the sentiment analysis and the next day’s close as the target variable. The following steps will be performed with this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 the data so it can be processed effectively with the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data structure with 60 time steps which will allow the neural network to ‘look back’ for predicting future prices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data into testing and training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Initiate the LSTM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drop out regularization to avoid overfitting (ignore x% of neurons in the LSTM during each training iteration (forward and back)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several layers for higher dimensionality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the network using the Adam (Stochastic Gradient Descent) optimizer and evaluate the model using mean squared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the model to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predictions with the model and plot the results</a:t>
            </a:r>
          </a:p>
        </p:txBody>
      </p:sp>
    </p:spTree>
    <p:extLst>
      <p:ext uri="{BB962C8B-B14F-4D97-AF65-F5344CB8AC3E}">
        <p14:creationId xmlns:p14="http://schemas.microsoft.com/office/powerpoint/2010/main" val="36203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46263"/>
              </p:ext>
            </p:extLst>
          </p:nvPr>
        </p:nvGraphicFramePr>
        <p:xfrm>
          <a:off x="3947705" y="5070046"/>
          <a:ext cx="4571826" cy="145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942">
                  <a:extLst>
                    <a:ext uri="{9D8B030D-6E8A-4147-A177-3AD203B41FA5}">
                      <a16:colId xmlns:a16="http://schemas.microsoft.com/office/drawing/2014/main" val="2681812249"/>
                    </a:ext>
                  </a:extLst>
                </a:gridCol>
                <a:gridCol w="1523942">
                  <a:extLst>
                    <a:ext uri="{9D8B030D-6E8A-4147-A177-3AD203B41FA5}">
                      <a16:colId xmlns:a16="http://schemas.microsoft.com/office/drawing/2014/main" val="1888171008"/>
                    </a:ext>
                  </a:extLst>
                </a:gridCol>
                <a:gridCol w="1523942">
                  <a:extLst>
                    <a:ext uri="{9D8B030D-6E8A-4147-A177-3AD203B41FA5}">
                      <a16:colId xmlns:a16="http://schemas.microsoft.com/office/drawing/2014/main" val="667956821"/>
                    </a:ext>
                  </a:extLst>
                </a:gridCol>
              </a:tblGrid>
              <a:tr h="5411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Squared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8908971"/>
                  </a:ext>
                </a:extLst>
              </a:tr>
              <a:tr h="54117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529772"/>
                  </a:ext>
                </a:extLst>
              </a:tr>
              <a:tr h="37105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36966"/>
                  </a:ext>
                </a:extLst>
              </a:tr>
            </a:tbl>
          </a:graphicData>
        </a:graphic>
      </p:graphicFrame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AC57789-1D02-48C7-AFD4-809ED01B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94" y="1905997"/>
            <a:ext cx="4296589" cy="28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2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2436</TotalTime>
  <Words>711</Words>
  <Application>Microsoft Office PowerPoint</Application>
  <PresentationFormat>Widescreen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Palatino Linotype</vt:lpstr>
      <vt:lpstr>Parallax</vt:lpstr>
      <vt:lpstr>Using Reddit Submissions to Predict TRX price</vt:lpstr>
      <vt:lpstr>INTRODUCTION</vt:lpstr>
      <vt:lpstr>CHALLENGE</vt:lpstr>
      <vt:lpstr>METHODOLOGY</vt:lpstr>
      <vt:lpstr>Project Flow</vt:lpstr>
      <vt:lpstr>TextBlob Sentiment Analysis</vt:lpstr>
      <vt:lpstr>RNN-LSTM</vt:lpstr>
      <vt:lpstr>Using the LSTM</vt:lpstr>
      <vt:lpstr>RESULTS</vt:lpstr>
      <vt:lpstr>Limitations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Stock Market Movements Using Twitter Sentiment Analysis</dc:title>
  <dc:creator>Jaimin Sanghvi</dc:creator>
  <cp:lastModifiedBy>Sean Walter</cp:lastModifiedBy>
  <cp:revision>209</cp:revision>
  <dcterms:created xsi:type="dcterms:W3CDTF">2016-04-26T04:59:09Z</dcterms:created>
  <dcterms:modified xsi:type="dcterms:W3CDTF">2018-12-31T22:35:35Z</dcterms:modified>
</cp:coreProperties>
</file>