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497" r:id="rId4"/>
    <p:sldId id="499" r:id="rId6"/>
    <p:sldId id="507" r:id="rId7"/>
    <p:sldId id="518" r:id="rId8"/>
    <p:sldId id="532" r:id="rId9"/>
    <p:sldId id="501" r:id="rId10"/>
    <p:sldId id="533" r:id="rId11"/>
    <p:sldId id="502" r:id="rId12"/>
    <p:sldId id="534" r:id="rId13"/>
    <p:sldId id="523" r:id="rId14"/>
    <p:sldId id="535" r:id="rId15"/>
    <p:sldId id="536" r:id="rId16"/>
    <p:sldId id="537" r:id="rId17"/>
    <p:sldId id="525" r:id="rId18"/>
    <p:sldId id="508" r:id="rId19"/>
    <p:sldId id="506" r:id="rId20"/>
    <p:sldId id="509" r:id="rId21"/>
    <p:sldId id="510" r:id="rId22"/>
    <p:sldId id="269" r:id="rId23"/>
  </p:sldIdLst>
  <p:sldSz cx="9144000" cy="6858000" type="screen4x3"/>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1" userDrawn="1">
          <p15:clr>
            <a:srgbClr val="A4A3A4"/>
          </p15:clr>
        </p15:guide>
        <p15:guide id="2" pos="2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4660"/>
  </p:normalViewPr>
  <p:slideViewPr>
    <p:cSldViewPr showGuides="1">
      <p:cViewPr varScale="1">
        <p:scale>
          <a:sx n="105" d="100"/>
          <a:sy n="105" d="100"/>
        </p:scale>
        <p:origin x="1392" y="96"/>
      </p:cViewPr>
      <p:guideLst>
        <p:guide orient="horz" pos="2151"/>
        <p:guide pos="28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1675814-F93D-49AF-BE9D-D9E10357E89C}" type="doc">
      <dgm:prSet loTypeId="cycle" loCatId="cycle" qsTypeId="urn:microsoft.com/office/officeart/2005/8/quickstyle/simple5" qsCatId="simple" csTypeId="urn:microsoft.com/office/officeart/2005/8/colors/accent1_2" csCatId="accent1" phldr="0"/>
      <dgm:spPr/>
      <dgm:t>
        <a:bodyPr/>
        <a:p>
          <a:endParaRPr lang="en-US"/>
        </a:p>
      </dgm:t>
    </dgm:pt>
    <dgm:pt modelId="{19128D80-C668-4E2D-ADE5-4D8C214258F7}">
      <dgm:prSet phldrT="[Text]" phldr="0" custT="1"/>
      <dgm:spPr/>
      <dgm:t>
        <a:bodyPr vert="horz" wrap="square"/>
        <a:p>
          <a:pPr>
            <a:lnSpc>
              <a:spcPct val="100000"/>
            </a:lnSpc>
            <a:spcBef>
              <a:spcPct val="0"/>
            </a:spcBef>
            <a:spcAft>
              <a:spcPct val="35000"/>
            </a:spcAft>
          </a:pPr>
          <a:r>
            <a:rPr lang="en-US" sz="1400"/>
            <a:t>User </a:t>
          </a:r>
          <a:r>
            <a:rPr lang="en-US" sz="1600"/>
            <a:t> </a:t>
          </a:r>
          <a:r>
            <a:rPr lang="en-US" sz="1400"/>
            <a:t>Login</a:t>
          </a:r>
          <a:r>
            <a:rPr lang="en-US" sz="1400"/>
            <a:t/>
          </a:r>
          <a:endParaRPr lang="en-US" sz="1400"/>
        </a:p>
      </dgm:t>
    </dgm:pt>
    <dgm:pt modelId="{DE0F27FA-73BB-4EA4-9778-8D9EBA925AF5}" cxnId="{6E4E9A14-E090-408F-BA62-09BD45DCD53E}" type="parTrans">
      <dgm:prSet/>
      <dgm:spPr/>
      <dgm:t>
        <a:bodyPr/>
        <a:p>
          <a:endParaRPr lang="en-US"/>
        </a:p>
      </dgm:t>
    </dgm:pt>
    <dgm:pt modelId="{86A670AC-FF76-4079-9596-4A9A0BA8F624}" cxnId="{6E4E9A14-E090-408F-BA62-09BD45DCD53E}" type="sibTrans">
      <dgm:prSet/>
      <dgm:spPr/>
      <dgm:t>
        <a:bodyPr/>
        <a:p>
          <a:endParaRPr lang="en-US"/>
        </a:p>
      </dgm:t>
    </dgm:pt>
    <dgm:pt modelId="{FB525A3D-67C1-409F-B27A-CD75D02395B7}">
      <dgm:prSet phldrT="[Text]" phldr="0" custT="1"/>
      <dgm:spPr/>
      <dgm:t>
        <a:bodyPr vert="horz" wrap="square"/>
        <a:p>
          <a:pPr>
            <a:lnSpc>
              <a:spcPct val="100000"/>
            </a:lnSpc>
            <a:spcBef>
              <a:spcPct val="0"/>
            </a:spcBef>
            <a:spcAft>
              <a:spcPct val="35000"/>
            </a:spcAft>
          </a:pPr>
          <a:r>
            <a:rPr lang="en-US" sz="1600"/>
            <a:t>Search Books</a:t>
          </a:r>
          <a:r>
            <a:rPr lang="en-US" sz="1600"/>
            <a:t/>
          </a:r>
          <a:endParaRPr lang="en-US" sz="1600"/>
        </a:p>
      </dgm:t>
    </dgm:pt>
    <dgm:pt modelId="{660A7B3A-2EEC-4431-855B-9AC956FBBA1C}" cxnId="{E37D22CD-3700-48A8-B9B2-A39BA62B1A21}" type="parTrans">
      <dgm:prSet/>
      <dgm:spPr/>
      <dgm:t>
        <a:bodyPr/>
        <a:p>
          <a:endParaRPr lang="en-US"/>
        </a:p>
      </dgm:t>
    </dgm:pt>
    <dgm:pt modelId="{1AB63EA3-9EE1-467A-9AED-AA4865BC6583}" cxnId="{E37D22CD-3700-48A8-B9B2-A39BA62B1A21}" type="sibTrans">
      <dgm:prSet/>
      <dgm:spPr/>
      <dgm:t>
        <a:bodyPr/>
        <a:p>
          <a:endParaRPr lang="en-US"/>
        </a:p>
      </dgm:t>
    </dgm:pt>
    <dgm:pt modelId="{EE1B1B8E-DEE5-4FD1-B749-CB4814574F41}">
      <dgm:prSet phldrT="[Text]" phldr="0" custT="1"/>
      <dgm:spPr/>
      <dgm:t>
        <a:bodyPr vert="horz" wrap="square"/>
        <a:p>
          <a:pPr>
            <a:lnSpc>
              <a:spcPct val="100000"/>
            </a:lnSpc>
            <a:spcBef>
              <a:spcPct val="0"/>
            </a:spcBef>
            <a:spcAft>
              <a:spcPct val="35000"/>
            </a:spcAft>
          </a:pPr>
          <a:r>
            <a:rPr lang="en-US" sz="1600"/>
            <a:t>Provide Assistance</a:t>
          </a:r>
          <a:endParaRPr lang="en-US" sz="1600"/>
        </a:p>
      </dgm:t>
    </dgm:pt>
    <dgm:pt modelId="{1BAC8C82-524D-4513-A1AC-09A55CE1C974}" cxnId="{E72CEA10-92A8-457C-8281-62E0EAC95335}" type="parTrans">
      <dgm:prSet/>
      <dgm:spPr/>
      <dgm:t>
        <a:bodyPr/>
        <a:p>
          <a:endParaRPr lang="en-US"/>
        </a:p>
      </dgm:t>
    </dgm:pt>
    <dgm:pt modelId="{10B193D5-E874-4D7F-9CA6-82825E87DC0E}" cxnId="{E72CEA10-92A8-457C-8281-62E0EAC95335}" type="sibTrans">
      <dgm:prSet/>
      <dgm:spPr/>
      <dgm:t>
        <a:bodyPr/>
        <a:p>
          <a:endParaRPr lang="en-US"/>
        </a:p>
      </dgm:t>
    </dgm:pt>
    <dgm:pt modelId="{49AFFE84-C0D6-4DE5-8A1B-BD56866F9594}">
      <dgm:prSet phldrT="[Text]" phldr="0" custT="0"/>
      <dgm:spPr/>
      <dgm:t>
        <a:bodyPr vert="horz" wrap="square"/>
        <a:p>
          <a:pPr>
            <a:lnSpc>
              <a:spcPct val="100000"/>
            </a:lnSpc>
            <a:spcBef>
              <a:spcPct val="0"/>
            </a:spcBef>
            <a:spcAft>
              <a:spcPct val="35000"/>
            </a:spcAft>
          </a:pPr>
          <a:r>
            <a:rPr lang="en-US"/>
            <a:t>Track User </a:t>
          </a:r>
          <a:endParaRPr lang="en-US"/>
        </a:p>
        <a:p>
          <a:pPr>
            <a:lnSpc>
              <a:spcPct val="100000"/>
            </a:lnSpc>
            <a:spcBef>
              <a:spcPct val="0"/>
            </a:spcBef>
            <a:spcAft>
              <a:spcPct val="35000"/>
            </a:spcAft>
          </a:pPr>
          <a:r>
            <a:rPr lang="en-US"/>
            <a:t>Performace</a:t>
          </a:r>
          <a:r>
            <a:rPr lang="en-US"/>
            <a:t/>
          </a:r>
          <a:endParaRPr lang="en-US"/>
        </a:p>
      </dgm:t>
    </dgm:pt>
    <dgm:pt modelId="{3C9FBC6B-50ED-4757-8C5B-89419165D5AF}" cxnId="{C109A2A7-3340-4EBA-BC2D-6FF87D58DCDD}" type="parTrans">
      <dgm:prSet/>
      <dgm:spPr/>
      <dgm:t>
        <a:bodyPr/>
        <a:p>
          <a:endParaRPr lang="en-US"/>
        </a:p>
      </dgm:t>
    </dgm:pt>
    <dgm:pt modelId="{ADF435FD-1EEC-4111-B0E5-FE82C78372EF}" cxnId="{C109A2A7-3340-4EBA-BC2D-6FF87D58DCDD}" type="sibTrans">
      <dgm:prSet/>
      <dgm:spPr/>
      <dgm:t>
        <a:bodyPr/>
        <a:p>
          <a:endParaRPr lang="en-US"/>
        </a:p>
      </dgm:t>
    </dgm:pt>
    <dgm:pt modelId="{2BCF8CCB-2E92-4A05-A904-B473B9B28C7F}">
      <dgm:prSet phldr="0" custT="0"/>
      <dgm:spPr/>
      <dgm:t>
        <a:bodyPr vert="horz" wrap="square"/>
        <a:p>
          <a:pPr>
            <a:lnSpc>
              <a:spcPct val="100000"/>
            </a:lnSpc>
            <a:spcBef>
              <a:spcPct val="0"/>
            </a:spcBef>
            <a:spcAft>
              <a:spcPct val="35000"/>
            </a:spcAft>
          </a:pPr>
          <a:r>
            <a:rPr lang="en-US"/>
            <a:t>Customization </a:t>
          </a:r>
          <a:endParaRPr lang="en-US"/>
        </a:p>
        <a:p>
          <a:pPr>
            <a:lnSpc>
              <a:spcPct val="100000"/>
            </a:lnSpc>
            <a:spcBef>
              <a:spcPct val="0"/>
            </a:spcBef>
            <a:spcAft>
              <a:spcPct val="35000"/>
            </a:spcAft>
          </a:pPr>
          <a:r>
            <a:rPr lang="en-US"/>
            <a:t>features</a:t>
          </a:r>
          <a:r>
            <a:rPr lang="en-US"/>
            <a:t/>
          </a:r>
          <a:endParaRPr lang="en-US"/>
        </a:p>
      </dgm:t>
    </dgm:pt>
    <dgm:pt modelId="{9EA5B5D3-0D46-4F43-B5CB-5A273E28E344}" cxnId="{B17A88B2-3BDF-4702-B3FA-BF2C1C80D2FB}" type="parTrans">
      <dgm:prSet/>
      <dgm:spPr/>
    </dgm:pt>
    <dgm:pt modelId="{23DEFD4B-6097-4C34-A5DF-C0300D94DFCE}" cxnId="{B17A88B2-3BDF-4702-B3FA-BF2C1C80D2FB}" type="sibTrans">
      <dgm:prSet/>
      <dgm:spPr/>
    </dgm:pt>
    <dgm:pt modelId="{19218FDC-B00F-4BB9-A0D7-A816B0A24887}">
      <dgm:prSet phldrT="[Text]" phldr="0" custT="0"/>
      <dgm:spPr/>
      <dgm:t>
        <a:bodyPr vert="horz" wrap="square"/>
        <a:p>
          <a:pPr>
            <a:lnSpc>
              <a:spcPct val="100000"/>
            </a:lnSpc>
            <a:spcBef>
              <a:spcPct val="0"/>
            </a:spcBef>
            <a:spcAft>
              <a:spcPct val="35000"/>
            </a:spcAft>
          </a:pPr>
          <a:r>
            <a:rPr>
              <a:sym typeface="+mn-ea"/>
            </a:rPr>
            <a:t>R</a:t>
          </a:r>
          <a:r>
            <a:rPr lang="en-US">
              <a:sym typeface="+mn-ea"/>
            </a:rPr>
            <a:t>ead Book</a:t>
          </a:r>
          <a:r>
            <a:rPr lang="en-US"/>
            <a:t/>
          </a:r>
          <a:endParaRPr lang="en-US"/>
        </a:p>
      </dgm:t>
    </dgm:pt>
    <dgm:pt modelId="{372FFAD0-285E-433E-8567-06E0DDFA82F0}" cxnId="{5499EFA8-C57C-470B-9297-A0934E85FD36}" type="parTrans">
      <dgm:prSet/>
      <dgm:spPr/>
      <dgm:t>
        <a:bodyPr/>
        <a:p>
          <a:endParaRPr lang="en-US"/>
        </a:p>
      </dgm:t>
    </dgm:pt>
    <dgm:pt modelId="{C51FBF8F-5459-4C3F-AA37-75120837A52D}" cxnId="{5499EFA8-C57C-470B-9297-A0934E85FD36}" type="sibTrans">
      <dgm:prSet/>
      <dgm:spPr/>
      <dgm:t>
        <a:bodyPr/>
        <a:p>
          <a:endParaRPr lang="en-US"/>
        </a:p>
      </dgm:t>
    </dgm:pt>
    <dgm:pt modelId="{A2B116B4-AF2C-4324-A126-EE6F3A60AC01}">
      <dgm:prSet phldr="0" custT="0"/>
      <dgm:spPr/>
      <dgm:t>
        <a:bodyPr vert="horz" wrap="square"/>
        <a:p>
          <a:pPr>
            <a:lnSpc>
              <a:spcPct val="100000"/>
            </a:lnSpc>
            <a:spcBef>
              <a:spcPct val="0"/>
            </a:spcBef>
            <a:spcAft>
              <a:spcPct val="35000"/>
            </a:spcAft>
          </a:pPr>
          <a:r>
            <a:rPr>
              <a:sym typeface="+mn-ea"/>
            </a:rPr>
            <a:t>r</a:t>
          </a:r>
          <a:r>
            <a:rPr lang="en-US">
              <a:sym typeface="+mn-ea"/>
            </a:rPr>
            <a:t>eturn Book </a:t>
          </a:r>
          <a:r>
            <a:rPr lang="en-US"/>
            <a:t/>
          </a:r>
          <a:endParaRPr lang="en-US"/>
        </a:p>
      </dgm:t>
    </dgm:pt>
    <dgm:pt modelId="{BB77F021-9BB3-4EEB-AFA0-F0D3E6B2870F}" cxnId="{C24E6859-EBAB-4C5A-BA73-58C0B23224F3}" type="parTrans">
      <dgm:prSet/>
      <dgm:spPr/>
    </dgm:pt>
    <dgm:pt modelId="{8B3FC363-F59D-4E49-98B7-D0949BB3EB73}" cxnId="{C24E6859-EBAB-4C5A-BA73-58C0B23224F3}" type="sibTrans">
      <dgm:prSet/>
      <dgm:spPr/>
    </dgm:pt>
    <dgm:pt modelId="{8F483899-E69D-49E9-AFAD-248DEA394C36}" type="pres">
      <dgm:prSet presAssocID="{61675814-F93D-49AF-BE9D-D9E10357E89C}" presName="cycle" presStyleCnt="0">
        <dgm:presLayoutVars>
          <dgm:dir/>
          <dgm:resizeHandles val="exact"/>
        </dgm:presLayoutVars>
      </dgm:prSet>
      <dgm:spPr/>
    </dgm:pt>
    <dgm:pt modelId="{0C7D36D6-1AA8-4919-A9DE-300F574FC64F}" type="pres">
      <dgm:prSet presAssocID="{19128D80-C668-4E2D-ADE5-4D8C214258F7}" presName="node" presStyleLbl="node1" presStyleIdx="0" presStyleCnt="7">
        <dgm:presLayoutVars>
          <dgm:bulletEnabled val="1"/>
        </dgm:presLayoutVars>
      </dgm:prSet>
      <dgm:spPr/>
    </dgm:pt>
    <dgm:pt modelId="{58F22B57-56EB-4243-8851-A6A77508F8BD}" type="pres">
      <dgm:prSet presAssocID="{19128D80-C668-4E2D-ADE5-4D8C214258F7}" presName="spNode" presStyleCnt="0"/>
      <dgm:spPr/>
    </dgm:pt>
    <dgm:pt modelId="{B26405B1-C8B6-441C-A596-CEB708F554F8}" type="pres">
      <dgm:prSet presAssocID="{86A670AC-FF76-4079-9596-4A9A0BA8F624}" presName="sibTrans" presStyleLbl="sibTrans1D1" presStyleIdx="0" presStyleCnt="7"/>
      <dgm:spPr/>
    </dgm:pt>
    <dgm:pt modelId="{0901F604-F9EC-4D76-A6ED-BA32352C5A98}" type="pres">
      <dgm:prSet presAssocID="{FB525A3D-67C1-409F-B27A-CD75D02395B7}" presName="node" presStyleLbl="node1" presStyleIdx="1" presStyleCnt="7">
        <dgm:presLayoutVars>
          <dgm:bulletEnabled val="1"/>
        </dgm:presLayoutVars>
      </dgm:prSet>
      <dgm:spPr/>
    </dgm:pt>
    <dgm:pt modelId="{4E4C2EC6-DF0C-4115-81BC-B86C27D576E6}" type="pres">
      <dgm:prSet presAssocID="{FB525A3D-67C1-409F-B27A-CD75D02395B7}" presName="spNode" presStyleCnt="0"/>
      <dgm:spPr/>
    </dgm:pt>
    <dgm:pt modelId="{5B35789F-BCCE-4841-A4C6-2EA3CF032314}" type="pres">
      <dgm:prSet presAssocID="{1AB63EA3-9EE1-467A-9AED-AA4865BC6583}" presName="sibTrans" presStyleLbl="sibTrans1D1" presStyleIdx="1" presStyleCnt="7"/>
      <dgm:spPr/>
    </dgm:pt>
    <dgm:pt modelId="{9FF9719A-5B20-43F5-A219-1ADBC30214AD}" type="pres">
      <dgm:prSet presAssocID="{EE1B1B8E-DEE5-4FD1-B749-CB4814574F41}" presName="node" presStyleLbl="node1" presStyleIdx="2" presStyleCnt="7">
        <dgm:presLayoutVars>
          <dgm:bulletEnabled val="1"/>
        </dgm:presLayoutVars>
      </dgm:prSet>
      <dgm:spPr/>
    </dgm:pt>
    <dgm:pt modelId="{933AA802-040A-4E70-BCF0-622F53BD9066}" type="pres">
      <dgm:prSet presAssocID="{EE1B1B8E-DEE5-4FD1-B749-CB4814574F41}" presName="spNode" presStyleCnt="0"/>
      <dgm:spPr/>
    </dgm:pt>
    <dgm:pt modelId="{E94B8C4B-C366-48BF-8697-8C04F1C25124}" type="pres">
      <dgm:prSet presAssocID="{10B193D5-E874-4D7F-9CA6-82825E87DC0E}" presName="sibTrans" presStyleLbl="sibTrans1D1" presStyleIdx="2" presStyleCnt="7"/>
      <dgm:spPr/>
    </dgm:pt>
    <dgm:pt modelId="{D3EADAB4-143F-49B5-8573-A79F4FA79E2C}" type="pres">
      <dgm:prSet presAssocID="{49AFFE84-C0D6-4DE5-8A1B-BD56866F9594}" presName="node" presStyleLbl="node1" presStyleIdx="3" presStyleCnt="7">
        <dgm:presLayoutVars>
          <dgm:bulletEnabled val="1"/>
        </dgm:presLayoutVars>
      </dgm:prSet>
      <dgm:spPr/>
    </dgm:pt>
    <dgm:pt modelId="{BCBF9FA4-7A1B-460F-AE30-22FC02697592}" type="pres">
      <dgm:prSet presAssocID="{49AFFE84-C0D6-4DE5-8A1B-BD56866F9594}" presName="spNode" presStyleCnt="0"/>
      <dgm:spPr/>
    </dgm:pt>
    <dgm:pt modelId="{D2FB9AAA-02FE-4314-A268-2F3D8E512C5C}" type="pres">
      <dgm:prSet presAssocID="{ADF435FD-1EEC-4111-B0E5-FE82C78372EF}" presName="sibTrans" presStyleLbl="sibTrans1D1" presStyleIdx="3" presStyleCnt="7"/>
      <dgm:spPr/>
    </dgm:pt>
    <dgm:pt modelId="{955D7921-62FC-46A5-A3E9-F07DAD4090F2}" type="pres">
      <dgm:prSet presAssocID="{2BCF8CCB-2E92-4A05-A904-B473B9B28C7F}" presName="node" presStyleLbl="node1" presStyleIdx="4" presStyleCnt="7">
        <dgm:presLayoutVars>
          <dgm:bulletEnabled val="1"/>
        </dgm:presLayoutVars>
      </dgm:prSet>
      <dgm:spPr/>
    </dgm:pt>
    <dgm:pt modelId="{943E8DD3-B0DA-4366-86BA-05780AA9C066}" type="pres">
      <dgm:prSet presAssocID="{2BCF8CCB-2E92-4A05-A904-B473B9B28C7F}" presName="spNode" presStyleCnt="0"/>
      <dgm:spPr/>
    </dgm:pt>
    <dgm:pt modelId="{78F512D3-A0CE-4BE6-992A-40563BA65C32}" type="pres">
      <dgm:prSet presAssocID="{23DEFD4B-6097-4C34-A5DF-C0300D94DFCE}" presName="sibTrans" presStyleLbl="sibTrans1D1" presStyleIdx="4" presStyleCnt="7"/>
      <dgm:spPr/>
    </dgm:pt>
    <dgm:pt modelId="{1BF2D754-8785-43BB-B33B-E8E13EA73F30}" type="pres">
      <dgm:prSet presAssocID="{19218FDC-B00F-4BB9-A0D7-A816B0A24887}" presName="node" presStyleLbl="node1" presStyleIdx="5" presStyleCnt="7">
        <dgm:presLayoutVars>
          <dgm:bulletEnabled val="1"/>
        </dgm:presLayoutVars>
      </dgm:prSet>
      <dgm:spPr/>
    </dgm:pt>
    <dgm:pt modelId="{EB9B5FEF-A577-4F93-AF7E-A5B8942027E5}" type="pres">
      <dgm:prSet presAssocID="{19218FDC-B00F-4BB9-A0D7-A816B0A24887}" presName="spNode" presStyleCnt="0"/>
      <dgm:spPr/>
    </dgm:pt>
    <dgm:pt modelId="{45BBA764-932B-4A31-9891-7437D938FD2C}" type="pres">
      <dgm:prSet presAssocID="{C51FBF8F-5459-4C3F-AA37-75120837A52D}" presName="sibTrans" presStyleLbl="sibTrans1D1" presStyleIdx="5" presStyleCnt="7"/>
      <dgm:spPr/>
    </dgm:pt>
    <dgm:pt modelId="{D9436117-FD5A-43BF-9C76-A53F30282223}" type="pres">
      <dgm:prSet presAssocID="{A2B116B4-AF2C-4324-A126-EE6F3A60AC01}" presName="node" presStyleLbl="node1" presStyleIdx="6" presStyleCnt="7">
        <dgm:presLayoutVars>
          <dgm:bulletEnabled val="1"/>
        </dgm:presLayoutVars>
      </dgm:prSet>
      <dgm:spPr/>
    </dgm:pt>
    <dgm:pt modelId="{C657C2BA-6A34-4587-B66E-18F307C4E9EE}" type="pres">
      <dgm:prSet presAssocID="{A2B116B4-AF2C-4324-A126-EE6F3A60AC01}" presName="spNode" presStyleCnt="0"/>
      <dgm:spPr/>
    </dgm:pt>
    <dgm:pt modelId="{75C19860-2EF9-4AD2-8764-E9028673A589}" type="pres">
      <dgm:prSet presAssocID="{8B3FC363-F59D-4E49-98B7-D0949BB3EB73}" presName="sibTrans" presStyleLbl="sibTrans1D1" presStyleIdx="6" presStyleCnt="7"/>
      <dgm:spPr/>
    </dgm:pt>
  </dgm:ptLst>
  <dgm:cxnLst>
    <dgm:cxn modelId="{6E4E9A14-E090-408F-BA62-09BD45DCD53E}" srcId="{61675814-F93D-49AF-BE9D-D9E10357E89C}" destId="{19128D80-C668-4E2D-ADE5-4D8C214258F7}" srcOrd="0" destOrd="0" parTransId="{DE0F27FA-73BB-4EA4-9778-8D9EBA925AF5}" sibTransId="{86A670AC-FF76-4079-9596-4A9A0BA8F624}"/>
    <dgm:cxn modelId="{E37D22CD-3700-48A8-B9B2-A39BA62B1A21}" srcId="{61675814-F93D-49AF-BE9D-D9E10357E89C}" destId="{FB525A3D-67C1-409F-B27A-CD75D02395B7}" srcOrd="1" destOrd="0" parTransId="{660A7B3A-2EEC-4431-855B-9AC956FBBA1C}" sibTransId="{1AB63EA3-9EE1-467A-9AED-AA4865BC6583}"/>
    <dgm:cxn modelId="{E72CEA10-92A8-457C-8281-62E0EAC95335}" srcId="{61675814-F93D-49AF-BE9D-D9E10357E89C}" destId="{EE1B1B8E-DEE5-4FD1-B749-CB4814574F41}" srcOrd="2" destOrd="0" parTransId="{1BAC8C82-524D-4513-A1AC-09A55CE1C974}" sibTransId="{10B193D5-E874-4D7F-9CA6-82825E87DC0E}"/>
    <dgm:cxn modelId="{C109A2A7-3340-4EBA-BC2D-6FF87D58DCDD}" srcId="{61675814-F93D-49AF-BE9D-D9E10357E89C}" destId="{49AFFE84-C0D6-4DE5-8A1B-BD56866F9594}" srcOrd="3" destOrd="0" parTransId="{3C9FBC6B-50ED-4757-8C5B-89419165D5AF}" sibTransId="{ADF435FD-1EEC-4111-B0E5-FE82C78372EF}"/>
    <dgm:cxn modelId="{B17A88B2-3BDF-4702-B3FA-BF2C1C80D2FB}" srcId="{61675814-F93D-49AF-BE9D-D9E10357E89C}" destId="{2BCF8CCB-2E92-4A05-A904-B473B9B28C7F}" srcOrd="4" destOrd="0" parTransId="{9EA5B5D3-0D46-4F43-B5CB-5A273E28E344}" sibTransId="{23DEFD4B-6097-4C34-A5DF-C0300D94DFCE}"/>
    <dgm:cxn modelId="{5499EFA8-C57C-470B-9297-A0934E85FD36}" srcId="{61675814-F93D-49AF-BE9D-D9E10357E89C}" destId="{19218FDC-B00F-4BB9-A0D7-A816B0A24887}" srcOrd="5" destOrd="0" parTransId="{372FFAD0-285E-433E-8567-06E0DDFA82F0}" sibTransId="{C51FBF8F-5459-4C3F-AA37-75120837A52D}"/>
    <dgm:cxn modelId="{C24E6859-EBAB-4C5A-BA73-58C0B23224F3}" srcId="{61675814-F93D-49AF-BE9D-D9E10357E89C}" destId="{A2B116B4-AF2C-4324-A126-EE6F3A60AC01}" srcOrd="6" destOrd="0" parTransId="{BB77F021-9BB3-4EEB-AFA0-F0D3E6B2870F}" sibTransId="{8B3FC363-F59D-4E49-98B7-D0949BB3EB73}"/>
    <dgm:cxn modelId="{1316F256-E611-46AA-8CBB-57EAF16FE2BE}" type="presOf" srcId="{61675814-F93D-49AF-BE9D-D9E10357E89C}" destId="{8F483899-E69D-49E9-AFAD-248DEA394C36}" srcOrd="0" destOrd="0" presId="urn:microsoft.com/office/officeart/2005/8/layout/cycle5"/>
    <dgm:cxn modelId="{D2CAE1BF-BEEA-4EB0-B100-79559BFCAC6B}" type="presParOf" srcId="{8F483899-E69D-49E9-AFAD-248DEA394C36}" destId="{0C7D36D6-1AA8-4919-A9DE-300F574FC64F}" srcOrd="0" destOrd="0" presId="urn:microsoft.com/office/officeart/2005/8/layout/cycle5"/>
    <dgm:cxn modelId="{B0A84B15-827B-4E9A-AE4C-C7094A2C834F}" type="presOf" srcId="{19128D80-C668-4E2D-ADE5-4D8C214258F7}" destId="{0C7D36D6-1AA8-4919-A9DE-300F574FC64F}" srcOrd="0" destOrd="0" presId="urn:microsoft.com/office/officeart/2005/8/layout/cycle5"/>
    <dgm:cxn modelId="{36C085E0-EE72-4313-86A6-F66F1DF279C6}" type="presParOf" srcId="{8F483899-E69D-49E9-AFAD-248DEA394C36}" destId="{58F22B57-56EB-4243-8851-A6A77508F8BD}" srcOrd="1" destOrd="0" presId="urn:microsoft.com/office/officeart/2005/8/layout/cycle5"/>
    <dgm:cxn modelId="{33714ABA-6E8A-467C-A59C-D63BAD10FDB3}" type="presParOf" srcId="{8F483899-E69D-49E9-AFAD-248DEA394C36}" destId="{B26405B1-C8B6-441C-A596-CEB708F554F8}" srcOrd="2" destOrd="0" presId="urn:microsoft.com/office/officeart/2005/8/layout/cycle5"/>
    <dgm:cxn modelId="{8569CD06-309B-4650-978C-32F27DDE7329}" type="presOf" srcId="{86A670AC-FF76-4079-9596-4A9A0BA8F624}" destId="{B26405B1-C8B6-441C-A596-CEB708F554F8}" srcOrd="0" destOrd="0" presId="urn:microsoft.com/office/officeart/2005/8/layout/cycle5"/>
    <dgm:cxn modelId="{3F6E67AA-E1B2-4F89-A551-55D42659CD34}" type="presParOf" srcId="{8F483899-E69D-49E9-AFAD-248DEA394C36}" destId="{0901F604-F9EC-4D76-A6ED-BA32352C5A98}" srcOrd="3" destOrd="0" presId="urn:microsoft.com/office/officeart/2005/8/layout/cycle5"/>
    <dgm:cxn modelId="{6771C7D5-62C7-4F69-B245-E8565A76B9F2}" type="presOf" srcId="{FB525A3D-67C1-409F-B27A-CD75D02395B7}" destId="{0901F604-F9EC-4D76-A6ED-BA32352C5A98}" srcOrd="0" destOrd="0" presId="urn:microsoft.com/office/officeart/2005/8/layout/cycle5"/>
    <dgm:cxn modelId="{261CA028-D80B-4B26-8A71-4EE57FD69D58}" type="presParOf" srcId="{8F483899-E69D-49E9-AFAD-248DEA394C36}" destId="{4E4C2EC6-DF0C-4115-81BC-B86C27D576E6}" srcOrd="4" destOrd="0" presId="urn:microsoft.com/office/officeart/2005/8/layout/cycle5"/>
    <dgm:cxn modelId="{0DB49F58-7CEC-4B49-9CAD-787CEB6AD422}" type="presParOf" srcId="{8F483899-E69D-49E9-AFAD-248DEA394C36}" destId="{5B35789F-BCCE-4841-A4C6-2EA3CF032314}" srcOrd="5" destOrd="0" presId="urn:microsoft.com/office/officeart/2005/8/layout/cycle5"/>
    <dgm:cxn modelId="{5112CA89-785F-4BCA-9AF1-C784D6B96B69}" type="presOf" srcId="{1AB63EA3-9EE1-467A-9AED-AA4865BC6583}" destId="{5B35789F-BCCE-4841-A4C6-2EA3CF032314}" srcOrd="0" destOrd="0" presId="urn:microsoft.com/office/officeart/2005/8/layout/cycle5"/>
    <dgm:cxn modelId="{3BB26FE4-154D-488A-B126-F099FB15EE6E}" type="presParOf" srcId="{8F483899-E69D-49E9-AFAD-248DEA394C36}" destId="{9FF9719A-5B20-43F5-A219-1ADBC30214AD}" srcOrd="6" destOrd="0" presId="urn:microsoft.com/office/officeart/2005/8/layout/cycle5"/>
    <dgm:cxn modelId="{6D6C7C23-587C-4FE2-84A9-BBB0E5ECAF26}" type="presOf" srcId="{EE1B1B8E-DEE5-4FD1-B749-CB4814574F41}" destId="{9FF9719A-5B20-43F5-A219-1ADBC30214AD}" srcOrd="0" destOrd="0" presId="urn:microsoft.com/office/officeart/2005/8/layout/cycle5"/>
    <dgm:cxn modelId="{B6499AE5-22F0-4FF5-838F-C6B2BFC1DFE2}" type="presParOf" srcId="{8F483899-E69D-49E9-AFAD-248DEA394C36}" destId="{933AA802-040A-4E70-BCF0-622F53BD9066}" srcOrd="7" destOrd="0" presId="urn:microsoft.com/office/officeart/2005/8/layout/cycle5"/>
    <dgm:cxn modelId="{C5A895F5-665E-4005-9BA3-9437F570D8EB}" type="presParOf" srcId="{8F483899-E69D-49E9-AFAD-248DEA394C36}" destId="{E94B8C4B-C366-48BF-8697-8C04F1C25124}" srcOrd="8" destOrd="0" presId="urn:microsoft.com/office/officeart/2005/8/layout/cycle5"/>
    <dgm:cxn modelId="{A2860781-EAC5-4F52-8847-96499117CBCF}" type="presOf" srcId="{10B193D5-E874-4D7F-9CA6-82825E87DC0E}" destId="{E94B8C4B-C366-48BF-8697-8C04F1C25124}" srcOrd="0" destOrd="0" presId="urn:microsoft.com/office/officeart/2005/8/layout/cycle5"/>
    <dgm:cxn modelId="{658FDC3F-0403-45A9-BB73-00AB865E3D55}" type="presParOf" srcId="{8F483899-E69D-49E9-AFAD-248DEA394C36}" destId="{D3EADAB4-143F-49B5-8573-A79F4FA79E2C}" srcOrd="9" destOrd="0" presId="urn:microsoft.com/office/officeart/2005/8/layout/cycle5"/>
    <dgm:cxn modelId="{6326322A-F54E-442E-8C37-2BABC5308622}" type="presOf" srcId="{49AFFE84-C0D6-4DE5-8A1B-BD56866F9594}" destId="{D3EADAB4-143F-49B5-8573-A79F4FA79E2C}" srcOrd="0" destOrd="0" presId="urn:microsoft.com/office/officeart/2005/8/layout/cycle5"/>
    <dgm:cxn modelId="{BDCDF472-C09A-4D2A-BB37-8A9F5D449B9D}" type="presParOf" srcId="{8F483899-E69D-49E9-AFAD-248DEA394C36}" destId="{BCBF9FA4-7A1B-460F-AE30-22FC02697592}" srcOrd="10" destOrd="0" presId="urn:microsoft.com/office/officeart/2005/8/layout/cycle5"/>
    <dgm:cxn modelId="{C768976B-06FE-4F5A-86B7-7ABDF3397D51}" type="presParOf" srcId="{8F483899-E69D-49E9-AFAD-248DEA394C36}" destId="{D2FB9AAA-02FE-4314-A268-2F3D8E512C5C}" srcOrd="11" destOrd="0" presId="urn:microsoft.com/office/officeart/2005/8/layout/cycle5"/>
    <dgm:cxn modelId="{336326DF-309B-4D7B-A108-19733F213E66}" type="presOf" srcId="{ADF435FD-1EEC-4111-B0E5-FE82C78372EF}" destId="{D2FB9AAA-02FE-4314-A268-2F3D8E512C5C}" srcOrd="0" destOrd="0" presId="urn:microsoft.com/office/officeart/2005/8/layout/cycle5"/>
    <dgm:cxn modelId="{FC66673F-410B-4A2D-ACDC-9AC3FCA71142}" type="presParOf" srcId="{8F483899-E69D-49E9-AFAD-248DEA394C36}" destId="{955D7921-62FC-46A5-A3E9-F07DAD4090F2}" srcOrd="12" destOrd="0" presId="urn:microsoft.com/office/officeart/2005/8/layout/cycle5"/>
    <dgm:cxn modelId="{5406AA53-4566-4523-8BAF-26D56B8BAFCE}" type="presOf" srcId="{2BCF8CCB-2E92-4A05-A904-B473B9B28C7F}" destId="{955D7921-62FC-46A5-A3E9-F07DAD4090F2}" srcOrd="0" destOrd="0" presId="urn:microsoft.com/office/officeart/2005/8/layout/cycle5"/>
    <dgm:cxn modelId="{AE8A5A83-50FA-4BDF-B457-0AAA2FE2147F}" type="presParOf" srcId="{8F483899-E69D-49E9-AFAD-248DEA394C36}" destId="{943E8DD3-B0DA-4366-86BA-05780AA9C066}" srcOrd="13" destOrd="0" presId="urn:microsoft.com/office/officeart/2005/8/layout/cycle5"/>
    <dgm:cxn modelId="{319F23BA-344E-4A55-A28D-9E7699901228}" type="presParOf" srcId="{8F483899-E69D-49E9-AFAD-248DEA394C36}" destId="{78F512D3-A0CE-4BE6-992A-40563BA65C32}" srcOrd="14" destOrd="0" presId="urn:microsoft.com/office/officeart/2005/8/layout/cycle5"/>
    <dgm:cxn modelId="{792ADDC2-4F90-4B78-9724-E9D80BFB6EFF}" type="presOf" srcId="{23DEFD4B-6097-4C34-A5DF-C0300D94DFCE}" destId="{78F512D3-A0CE-4BE6-992A-40563BA65C32}" srcOrd="0" destOrd="0" presId="urn:microsoft.com/office/officeart/2005/8/layout/cycle5"/>
    <dgm:cxn modelId="{E5CE4C4D-AF75-4523-9B81-707B66854E60}" type="presParOf" srcId="{8F483899-E69D-49E9-AFAD-248DEA394C36}" destId="{1BF2D754-8785-43BB-B33B-E8E13EA73F30}" srcOrd="15" destOrd="0" presId="urn:microsoft.com/office/officeart/2005/8/layout/cycle5"/>
    <dgm:cxn modelId="{A1F01F47-B53A-49F2-B871-858BEAB62D76}" type="presOf" srcId="{19218FDC-B00F-4BB9-A0D7-A816B0A24887}" destId="{1BF2D754-8785-43BB-B33B-E8E13EA73F30}" srcOrd="0" destOrd="0" presId="urn:microsoft.com/office/officeart/2005/8/layout/cycle5"/>
    <dgm:cxn modelId="{6E5B0C00-B559-4240-8522-BF300A23B0CE}" type="presParOf" srcId="{8F483899-E69D-49E9-AFAD-248DEA394C36}" destId="{EB9B5FEF-A577-4F93-AF7E-A5B8942027E5}" srcOrd="16" destOrd="0" presId="urn:microsoft.com/office/officeart/2005/8/layout/cycle5"/>
    <dgm:cxn modelId="{0CEE4D95-60D5-4093-AEA1-7FA8EAD038CD}" type="presParOf" srcId="{8F483899-E69D-49E9-AFAD-248DEA394C36}" destId="{45BBA764-932B-4A31-9891-7437D938FD2C}" srcOrd="17" destOrd="0" presId="urn:microsoft.com/office/officeart/2005/8/layout/cycle5"/>
    <dgm:cxn modelId="{7DF8E5A7-DEAD-4978-91BC-1BCCAAD02DD6}" type="presOf" srcId="{C51FBF8F-5459-4C3F-AA37-75120837A52D}" destId="{45BBA764-932B-4A31-9891-7437D938FD2C}" srcOrd="0" destOrd="0" presId="urn:microsoft.com/office/officeart/2005/8/layout/cycle5"/>
    <dgm:cxn modelId="{4C671F7E-B33C-40A3-AA0C-6BA09780D795}" type="presParOf" srcId="{8F483899-E69D-49E9-AFAD-248DEA394C36}" destId="{D9436117-FD5A-43BF-9C76-A53F30282223}" srcOrd="18" destOrd="0" presId="urn:microsoft.com/office/officeart/2005/8/layout/cycle5"/>
    <dgm:cxn modelId="{66C81FF6-550B-40C4-8D46-F79D094CBE8F}" type="presOf" srcId="{A2B116B4-AF2C-4324-A126-EE6F3A60AC01}" destId="{D9436117-FD5A-43BF-9C76-A53F30282223}" srcOrd="0" destOrd="0" presId="urn:microsoft.com/office/officeart/2005/8/layout/cycle5"/>
    <dgm:cxn modelId="{DBF311D5-4458-4ABC-8793-01E69DCF1DDE}" type="presParOf" srcId="{8F483899-E69D-49E9-AFAD-248DEA394C36}" destId="{C657C2BA-6A34-4587-B66E-18F307C4E9EE}" srcOrd="19" destOrd="0" presId="urn:microsoft.com/office/officeart/2005/8/layout/cycle5"/>
    <dgm:cxn modelId="{D7BFC80B-DE6F-49F5-B450-41A8775D3135}" type="presParOf" srcId="{8F483899-E69D-49E9-AFAD-248DEA394C36}" destId="{75C19860-2EF9-4AD2-8764-E9028673A589}" srcOrd="20" destOrd="0" presId="urn:microsoft.com/office/officeart/2005/8/layout/cycle5"/>
    <dgm:cxn modelId="{2F7F5689-BEA2-446A-8D84-C94B1BB51FFA}" type="presOf" srcId="{8B3FC363-F59D-4E49-98B7-D0949BB3EB73}" destId="{75C19860-2EF9-4AD2-8764-E9028673A589}" srcOrd="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58505" cy="4851400"/>
        <a:chOff x="0" y="0"/>
        <a:chExt cx="8358505" cy="4851400"/>
      </a:xfrm>
    </dsp:grpSpPr>
    <dsp:sp modelId="{0C7D36D6-1AA8-4919-A9DE-300F574FC64F}">
      <dsp:nvSpPr>
        <dsp:cNvPr id="3" name="Rounded Rectangle 2"/>
        <dsp:cNvSpPr/>
      </dsp:nvSpPr>
      <dsp:spPr bwMode="white">
        <a:xfrm>
          <a:off x="3597947" y="0"/>
          <a:ext cx="1162611" cy="755697"/>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53340" tIns="53340" rIns="53340" bIns="5334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sz="1400"/>
            <a:t>User </a:t>
          </a:r>
          <a:r>
            <a:rPr lang="en-US" sz="1600"/>
            <a:t> </a:t>
          </a:r>
          <a:r>
            <a:rPr lang="en-US" sz="1400"/>
            <a:t>Login</a:t>
          </a:r>
          <a:endParaRPr lang="en-US" sz="1400"/>
        </a:p>
      </dsp:txBody>
      <dsp:txXfrm>
        <a:off x="3597947" y="0"/>
        <a:ext cx="1162611" cy="755697"/>
      </dsp:txXfrm>
    </dsp:sp>
    <dsp:sp modelId="{B26405B1-C8B6-441C-A596-CEB708F554F8}">
      <dsp:nvSpPr>
        <dsp:cNvPr id="4" name="Arc 3"/>
        <dsp:cNvSpPr/>
      </dsp:nvSpPr>
      <dsp:spPr bwMode="white">
        <a:xfrm>
          <a:off x="2024718" y="377849"/>
          <a:ext cx="4309069" cy="4309069"/>
        </a:xfrm>
        <a:prstGeom prst="arc">
          <a:avLst>
            <a:gd name="adj1" fmla="val 17395069"/>
            <a:gd name="adj2" fmla="val 18162790"/>
          </a:avLst>
        </a:prstGeom>
        <a:ln>
          <a:tailEnd type="arrow" w="lg" len="med"/>
        </a:ln>
      </dsp:spPr>
      <dsp:style>
        <a:lnRef idx="1">
          <a:schemeClr val="accent1"/>
        </a:lnRef>
        <a:fillRef idx="0">
          <a:schemeClr val="accent1"/>
        </a:fillRef>
        <a:effectRef idx="0">
          <a:scrgbClr r="0" g="0" b="0"/>
        </a:effectRef>
        <a:fontRef idx="minor"/>
      </dsp:style>
      <dsp:txXfrm>
        <a:off x="2024718" y="377849"/>
        <a:ext cx="4309069" cy="4309069"/>
      </dsp:txXfrm>
    </dsp:sp>
    <dsp:sp modelId="{0901F604-F9EC-4D76-A6ED-BA32352C5A98}">
      <dsp:nvSpPr>
        <dsp:cNvPr id="5" name="Rounded Rectangle 4"/>
        <dsp:cNvSpPr/>
      </dsp:nvSpPr>
      <dsp:spPr bwMode="white">
        <a:xfrm>
          <a:off x="5282430" y="811204"/>
          <a:ext cx="1162611" cy="755697"/>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60960" tIns="60960" rIns="60960" bIns="6096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sz="1600"/>
            <a:t>Search Books</a:t>
          </a:r>
          <a:endParaRPr lang="en-US" sz="1600"/>
        </a:p>
      </dsp:txBody>
      <dsp:txXfrm>
        <a:off x="5282430" y="811204"/>
        <a:ext cx="1162611" cy="755697"/>
      </dsp:txXfrm>
    </dsp:sp>
    <dsp:sp modelId="{5B35789F-BCCE-4841-A4C6-2EA3CF032314}">
      <dsp:nvSpPr>
        <dsp:cNvPr id="6" name="Arc 5"/>
        <dsp:cNvSpPr/>
      </dsp:nvSpPr>
      <dsp:spPr bwMode="white">
        <a:xfrm>
          <a:off x="2024718" y="377849"/>
          <a:ext cx="4309069" cy="4309069"/>
        </a:xfrm>
        <a:prstGeom prst="arc">
          <a:avLst>
            <a:gd name="adj1" fmla="val 20354529"/>
            <a:gd name="adj2" fmla="val 21410237"/>
          </a:avLst>
        </a:prstGeom>
        <a:ln>
          <a:tailEnd type="arrow" w="lg" len="med"/>
        </a:ln>
      </dsp:spPr>
      <dsp:style>
        <a:lnRef idx="1">
          <a:schemeClr val="accent1"/>
        </a:lnRef>
        <a:fillRef idx="0">
          <a:schemeClr val="accent1"/>
        </a:fillRef>
        <a:effectRef idx="0">
          <a:scrgbClr r="0" g="0" b="0"/>
        </a:effectRef>
        <a:fontRef idx="minor"/>
      </dsp:style>
      <dsp:txXfrm>
        <a:off x="2024718" y="377849"/>
        <a:ext cx="4309069" cy="4309069"/>
      </dsp:txXfrm>
    </dsp:sp>
    <dsp:sp modelId="{9FF9719A-5B20-43F5-A219-1ADBC30214AD}">
      <dsp:nvSpPr>
        <dsp:cNvPr id="7" name="Rounded Rectangle 6"/>
        <dsp:cNvSpPr/>
      </dsp:nvSpPr>
      <dsp:spPr bwMode="white">
        <a:xfrm>
          <a:off x="5698463" y="2633963"/>
          <a:ext cx="1162611" cy="755697"/>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60960" tIns="60960" rIns="60960" bIns="6096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sz="1600"/>
            <a:t>Provide Assistance</a:t>
          </a:r>
          <a:endParaRPr lang="en-US" sz="1600"/>
        </a:p>
      </dsp:txBody>
      <dsp:txXfrm>
        <a:off x="5698463" y="2633963"/>
        <a:ext cx="1162611" cy="755697"/>
      </dsp:txXfrm>
    </dsp:sp>
    <dsp:sp modelId="{E94B8C4B-C366-48BF-8697-8C04F1C25124}">
      <dsp:nvSpPr>
        <dsp:cNvPr id="8" name="Arc 7"/>
        <dsp:cNvSpPr/>
      </dsp:nvSpPr>
      <dsp:spPr bwMode="white">
        <a:xfrm>
          <a:off x="2024718" y="377849"/>
          <a:ext cx="4309069" cy="4309069"/>
        </a:xfrm>
        <a:prstGeom prst="arc">
          <a:avLst>
            <a:gd name="adj1" fmla="val 1683658"/>
            <a:gd name="adj2" fmla="val 2514241"/>
          </a:avLst>
        </a:prstGeom>
        <a:ln>
          <a:tailEnd type="arrow" w="lg" len="med"/>
        </a:ln>
      </dsp:spPr>
      <dsp:style>
        <a:lnRef idx="1">
          <a:schemeClr val="accent1"/>
        </a:lnRef>
        <a:fillRef idx="0">
          <a:schemeClr val="accent1"/>
        </a:fillRef>
        <a:effectRef idx="0">
          <a:scrgbClr r="0" g="0" b="0"/>
        </a:effectRef>
        <a:fontRef idx="minor"/>
      </dsp:style>
      <dsp:txXfrm>
        <a:off x="2024718" y="377849"/>
        <a:ext cx="4309069" cy="4309069"/>
      </dsp:txXfrm>
    </dsp:sp>
    <dsp:sp modelId="{D3EADAB4-143F-49B5-8573-A79F4FA79E2C}">
      <dsp:nvSpPr>
        <dsp:cNvPr id="9" name="Rounded Rectangle 8"/>
        <dsp:cNvSpPr/>
      </dsp:nvSpPr>
      <dsp:spPr bwMode="white">
        <a:xfrm>
          <a:off x="4532764" y="4095703"/>
          <a:ext cx="1162611" cy="755697"/>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Track User </a:t>
          </a:r>
          <a:endParaRPr lang="en-US"/>
        </a:p>
        <a:p>
          <a:pPr lvl="0">
            <a:lnSpc>
              <a:spcPct val="100000"/>
            </a:lnSpc>
            <a:spcBef>
              <a:spcPct val="0"/>
            </a:spcBef>
            <a:spcAft>
              <a:spcPct val="35000"/>
            </a:spcAft>
          </a:pPr>
          <a:r>
            <a:rPr lang="en-US"/>
            <a:t>Performace</a:t>
          </a:r>
          <a:endParaRPr lang="en-US"/>
        </a:p>
      </dsp:txBody>
      <dsp:txXfrm>
        <a:off x="4532764" y="4095703"/>
        <a:ext cx="1162611" cy="755697"/>
      </dsp:txXfrm>
    </dsp:sp>
    <dsp:sp modelId="{D2FB9AAA-02FE-4314-A268-2F3D8E512C5C}">
      <dsp:nvSpPr>
        <dsp:cNvPr id="10" name="Arc 9"/>
        <dsp:cNvSpPr/>
      </dsp:nvSpPr>
      <dsp:spPr bwMode="white">
        <a:xfrm>
          <a:off x="2024718" y="377849"/>
          <a:ext cx="4309069" cy="4309069"/>
        </a:xfrm>
        <a:prstGeom prst="arc">
          <a:avLst>
            <a:gd name="adj1" fmla="val 5060027"/>
            <a:gd name="adj2" fmla="val 5739972"/>
          </a:avLst>
        </a:prstGeom>
        <a:ln>
          <a:tailEnd type="arrow" w="lg" len="med"/>
        </a:ln>
      </dsp:spPr>
      <dsp:style>
        <a:lnRef idx="1">
          <a:schemeClr val="accent1"/>
        </a:lnRef>
        <a:fillRef idx="0">
          <a:schemeClr val="accent1"/>
        </a:fillRef>
        <a:effectRef idx="0">
          <a:scrgbClr r="0" g="0" b="0"/>
        </a:effectRef>
        <a:fontRef idx="minor"/>
      </dsp:style>
      <dsp:txXfrm>
        <a:off x="2024718" y="377849"/>
        <a:ext cx="4309069" cy="4309069"/>
      </dsp:txXfrm>
    </dsp:sp>
    <dsp:sp modelId="{955D7921-62FC-46A5-A3E9-F07DAD4090F2}">
      <dsp:nvSpPr>
        <dsp:cNvPr id="11" name="Rounded Rectangle 10"/>
        <dsp:cNvSpPr/>
      </dsp:nvSpPr>
      <dsp:spPr bwMode="white">
        <a:xfrm>
          <a:off x="2663130" y="4095703"/>
          <a:ext cx="1162611" cy="755697"/>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Customization </a:t>
          </a:r>
          <a:endParaRPr lang="en-US"/>
        </a:p>
        <a:p>
          <a:pPr lvl="0">
            <a:lnSpc>
              <a:spcPct val="100000"/>
            </a:lnSpc>
            <a:spcBef>
              <a:spcPct val="0"/>
            </a:spcBef>
            <a:spcAft>
              <a:spcPct val="35000"/>
            </a:spcAft>
          </a:pPr>
          <a:r>
            <a:rPr lang="en-US"/>
            <a:t>features</a:t>
          </a:r>
          <a:endParaRPr lang="en-US"/>
        </a:p>
      </dsp:txBody>
      <dsp:txXfrm>
        <a:off x="2663130" y="4095703"/>
        <a:ext cx="1162611" cy="755697"/>
      </dsp:txXfrm>
    </dsp:sp>
    <dsp:sp modelId="{78F512D3-A0CE-4BE6-992A-40563BA65C32}">
      <dsp:nvSpPr>
        <dsp:cNvPr id="12" name="Arc 11"/>
        <dsp:cNvSpPr/>
      </dsp:nvSpPr>
      <dsp:spPr bwMode="white">
        <a:xfrm>
          <a:off x="2024718" y="377849"/>
          <a:ext cx="4309069" cy="4309069"/>
        </a:xfrm>
        <a:prstGeom prst="arc">
          <a:avLst>
            <a:gd name="adj1" fmla="val 8285758"/>
            <a:gd name="adj2" fmla="val 9116341"/>
          </a:avLst>
        </a:prstGeom>
        <a:ln>
          <a:tailEnd type="arrow" w="lg" len="med"/>
        </a:ln>
      </dsp:spPr>
      <dsp:style>
        <a:lnRef idx="1">
          <a:schemeClr val="accent1"/>
        </a:lnRef>
        <a:fillRef idx="0">
          <a:schemeClr val="accent1"/>
        </a:fillRef>
        <a:effectRef idx="0">
          <a:scrgbClr r="0" g="0" b="0"/>
        </a:effectRef>
        <a:fontRef idx="minor"/>
      </dsp:style>
      <dsp:txXfrm>
        <a:off x="2024718" y="377849"/>
        <a:ext cx="4309069" cy="4309069"/>
      </dsp:txXfrm>
    </dsp:sp>
    <dsp:sp modelId="{1BF2D754-8785-43BB-B33B-E8E13EA73F30}">
      <dsp:nvSpPr>
        <dsp:cNvPr id="13" name="Rounded Rectangle 12"/>
        <dsp:cNvSpPr/>
      </dsp:nvSpPr>
      <dsp:spPr bwMode="white">
        <a:xfrm>
          <a:off x="1497431" y="2633963"/>
          <a:ext cx="1162611" cy="755697"/>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a:sym typeface="+mn-ea"/>
            </a:rPr>
            <a:t>R</a:t>
          </a:r>
          <a:r>
            <a:rPr lang="en-US">
              <a:sym typeface="+mn-ea"/>
            </a:rPr>
            <a:t>ead Book</a:t>
          </a:r>
          <a:endParaRPr lang="en-US"/>
        </a:p>
      </dsp:txBody>
      <dsp:txXfrm>
        <a:off x="1497431" y="2633963"/>
        <a:ext cx="1162611" cy="755697"/>
      </dsp:txXfrm>
    </dsp:sp>
    <dsp:sp modelId="{45BBA764-932B-4A31-9891-7437D938FD2C}">
      <dsp:nvSpPr>
        <dsp:cNvPr id="14" name="Arc 13"/>
        <dsp:cNvSpPr/>
      </dsp:nvSpPr>
      <dsp:spPr bwMode="white">
        <a:xfrm>
          <a:off x="2024718" y="377849"/>
          <a:ext cx="4309069" cy="4309069"/>
        </a:xfrm>
        <a:prstGeom prst="arc">
          <a:avLst>
            <a:gd name="adj1" fmla="val 10989762"/>
            <a:gd name="adj2" fmla="val 12045470"/>
          </a:avLst>
        </a:prstGeom>
        <a:ln>
          <a:tailEnd type="arrow" w="lg" len="med"/>
        </a:ln>
      </dsp:spPr>
      <dsp:style>
        <a:lnRef idx="1">
          <a:schemeClr val="accent1"/>
        </a:lnRef>
        <a:fillRef idx="0">
          <a:schemeClr val="accent1"/>
        </a:fillRef>
        <a:effectRef idx="0">
          <a:scrgbClr r="0" g="0" b="0"/>
        </a:effectRef>
        <a:fontRef idx="minor"/>
      </dsp:style>
      <dsp:txXfrm>
        <a:off x="2024718" y="377849"/>
        <a:ext cx="4309069" cy="4309069"/>
      </dsp:txXfrm>
    </dsp:sp>
    <dsp:sp modelId="{D9436117-FD5A-43BF-9C76-A53F30282223}">
      <dsp:nvSpPr>
        <dsp:cNvPr id="15" name="Rounded Rectangle 14"/>
        <dsp:cNvSpPr/>
      </dsp:nvSpPr>
      <dsp:spPr bwMode="white">
        <a:xfrm>
          <a:off x="1913464" y="811204"/>
          <a:ext cx="1162611" cy="755697"/>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a:sym typeface="+mn-ea"/>
            </a:rPr>
            <a:t>r</a:t>
          </a:r>
          <a:r>
            <a:rPr lang="en-US">
              <a:sym typeface="+mn-ea"/>
            </a:rPr>
            <a:t>eturn Book </a:t>
          </a:r>
          <a:endParaRPr lang="en-US"/>
        </a:p>
      </dsp:txBody>
      <dsp:txXfrm>
        <a:off x="1913464" y="811204"/>
        <a:ext cx="1162611" cy="755697"/>
      </dsp:txXfrm>
    </dsp:sp>
    <dsp:sp modelId="{75C19860-2EF9-4AD2-8764-E9028673A589}">
      <dsp:nvSpPr>
        <dsp:cNvPr id="16" name="Arc 15"/>
        <dsp:cNvSpPr/>
      </dsp:nvSpPr>
      <dsp:spPr bwMode="white">
        <a:xfrm>
          <a:off x="2024718" y="377849"/>
          <a:ext cx="4309069" cy="4309069"/>
        </a:xfrm>
        <a:prstGeom prst="arc">
          <a:avLst>
            <a:gd name="adj1" fmla="val 14237209"/>
            <a:gd name="adj2" fmla="val 15004930"/>
          </a:avLst>
        </a:prstGeom>
        <a:ln>
          <a:tailEnd type="arrow" w="lg" len="med"/>
        </a:ln>
      </dsp:spPr>
      <dsp:style>
        <a:lnRef idx="1">
          <a:schemeClr val="accent1"/>
        </a:lnRef>
        <a:fillRef idx="0">
          <a:schemeClr val="accent1"/>
        </a:fillRef>
        <a:effectRef idx="0">
          <a:scrgbClr r="0" g="0" b="0"/>
        </a:effectRef>
        <a:fontRef idx="minor"/>
      </dsp:style>
      <dsp:txXfrm>
        <a:off x="2024718" y="377849"/>
        <a:ext cx="4309069" cy="4309069"/>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4AA89A1-F17A-4D3D-AC08-D16056C165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000" y="1153054"/>
            <a:ext cx="8100000" cy="594000"/>
          </a:xfrm>
        </p:spPr>
        <p:txBody>
          <a:bodyPr lIns="0" tIns="0" rIns="0" bIns="0"/>
          <a:lstStyle>
            <a:lvl1pPr algn="ctr" fontAlgn="base">
              <a:defRPr sz="24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AA89A1-F17A-4D3D-AC08-D16056C1651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4AA89A1-F17A-4D3D-AC08-D16056C1651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4AA89A1-F17A-4D3D-AC08-D16056C1651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4.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4.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1"/>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6502" y="-27051"/>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692150" y="1386840"/>
            <a:ext cx="8110220" cy="4423410"/>
          </a:xfrm>
          <a:prstGeom prst="rect">
            <a:avLst/>
          </a:prstGeom>
          <a:noFill/>
        </p:spPr>
        <p:txBody>
          <a:bodyPr wrap="square">
            <a:noAutofit/>
          </a:bodyPr>
          <a:lstStyle/>
          <a:p>
            <a:pPr marL="457200" indent="-457200" algn="just">
              <a:buFont typeface="Arial" panose="020B0604020202020204" pitchFamily="34" charset="0"/>
              <a:buChar char="•"/>
            </a:pPr>
            <a:r>
              <a:rPr lang="en-US" altLang="en-IN" sz="2800" dirty="0">
                <a:sym typeface="+mn-ea"/>
              </a:rPr>
              <a:t>Backend - PHP Handles user registration and</a:t>
            </a:r>
            <a:endParaRPr lang="en-US" altLang="en-IN" sz="2800" dirty="0">
              <a:sym typeface="+mn-ea"/>
            </a:endParaRPr>
          </a:p>
          <a:p>
            <a:pPr lvl="1" indent="0" algn="just">
              <a:buNone/>
            </a:pPr>
            <a:r>
              <a:rPr lang="en-US" altLang="en-IN" sz="2800" dirty="0">
                <a:sym typeface="+mn-ea"/>
              </a:rPr>
              <a:t>login access resources, Implement role-based access control (e.g., student,admins). Track and update book availability in real-time. Notify users about book availability or status changes. Recommendations system which can suggest books on users based prefrences and activity.</a:t>
            </a:r>
            <a:endParaRPr lang="en-US" altLang="en-IN" sz="2800" dirty="0">
              <a:sym typeface="+mn-ea"/>
            </a:endParaRPr>
          </a:p>
          <a:p>
            <a:pPr lvl="1" indent="0" algn="just">
              <a:buNone/>
            </a:pPr>
            <a:endParaRPr lang="en-US" alt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6502" y="-27051"/>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692150" y="1386840"/>
            <a:ext cx="7552055" cy="4843780"/>
          </a:xfrm>
          <a:prstGeom prst="rect">
            <a:avLst/>
          </a:prstGeom>
          <a:noFill/>
        </p:spPr>
        <p:txBody>
          <a:bodyPr wrap="square">
            <a:noAutofit/>
          </a:bodyPr>
          <a:lstStyle/>
          <a:p>
            <a:pPr lvl="1" indent="-457200" algn="just">
              <a:buFont typeface="Arial" panose="020B0604020202020204" pitchFamily="34" charset="0"/>
              <a:buChar char="•"/>
            </a:pPr>
            <a:r>
              <a:rPr lang="en-US" altLang="en-IN" sz="2800" dirty="0">
                <a:sym typeface="+mn-ea"/>
              </a:rPr>
              <a:t>DataBase Management</a:t>
            </a:r>
            <a:r>
              <a:rPr lang="en-US" altLang="en-IN" sz="2800" b="1" dirty="0">
                <a:sym typeface="+mn-ea"/>
              </a:rPr>
              <a:t> </a:t>
            </a:r>
            <a:r>
              <a:rPr lang="en-US" altLang="en-IN" sz="2800" dirty="0">
                <a:sym typeface="+mn-ea"/>
              </a:rPr>
              <a:t>- </a:t>
            </a:r>
            <a:r>
              <a:rPr lang="en-US" altLang="en-IN" sz="2800" dirty="0">
                <a:latin typeface="Calibri" panose="020F0502020204030204" pitchFamily="34" charset="0"/>
                <a:cs typeface="Calibri" panose="020F0502020204030204" pitchFamily="34" charset="0"/>
                <a:sym typeface="+mn-ea"/>
              </a:rPr>
              <a:t>Use MySQL for    managing structured Data like Books ,users info , issued &amp; rental info, maintain records of </a:t>
            </a:r>
            <a:r>
              <a:rPr lang="en-US" altLang="en-IN" sz="2800" dirty="0">
                <a:latin typeface="Calibri" panose="020F0502020204030204" pitchFamily="34" charset="0"/>
                <a:cs typeface="Calibri" panose="020F0502020204030204" pitchFamily="34" charset="0"/>
                <a:sym typeface="+mn-ea"/>
              </a:rPr>
              <a:t>all physicalnd digital Books and </a:t>
            </a:r>
            <a:r>
              <a:rPr lang="en-US" altLang="en-IN" sz="2800" dirty="0">
                <a:latin typeface="Calibri" panose="020F0502020204030204" pitchFamily="34" charset="0"/>
                <a:cs typeface="Calibri" panose="020F0502020204030204" pitchFamily="34" charset="0"/>
                <a:sym typeface="+mn-ea"/>
              </a:rPr>
              <a:t>Recommendations based on user activity and popular trends. </a:t>
            </a:r>
            <a:endParaRPr lang="en-US" altLang="en-IN" sz="2800" dirty="0">
              <a:sym typeface="+mn-ea"/>
            </a:endParaRPr>
          </a:p>
          <a:p>
            <a:pPr lvl="1" indent="-457200" algn="just">
              <a:buFont typeface="Arial" panose="020B0604020202020204" pitchFamily="34" charset="0"/>
              <a:buChar char="•"/>
            </a:pPr>
            <a:r>
              <a:rPr lang="en-IN" sz="2800" dirty="0">
                <a:sym typeface="+mn-ea"/>
              </a:rPr>
              <a:t>Justification for chosen methods</a:t>
            </a:r>
            <a:r>
              <a:rPr lang="en-US" altLang="en-IN" sz="2800" dirty="0">
                <a:sym typeface="+mn-ea"/>
              </a:rPr>
              <a:t> :- All the mentioned technologies are previously used and have information how things operate and are used for.</a:t>
            </a:r>
            <a:endParaRPr lang="en-US" sz="2800"/>
          </a:p>
          <a:p>
            <a:pPr marL="0" lvl="1" indent="0" algn="just">
              <a:buFont typeface="Arial" panose="020B0604020202020204" pitchFamily="34" charset="0"/>
              <a:buNone/>
            </a:pPr>
            <a:r>
              <a:rPr lang="en-US" altLang="en-IN" sz="2800" dirty="0">
                <a:sym typeface="+mn-ea"/>
              </a:rPr>
              <a:t> </a:t>
            </a:r>
            <a:endParaRPr lang="en-IN" sz="2800" dirty="0"/>
          </a:p>
          <a:p>
            <a:pPr lvl="1" indent="0" algn="just">
              <a:buFont typeface="Arial" panose="020B0604020202020204" pitchFamily="34" charset="0"/>
              <a:buNone/>
            </a:pPr>
            <a:endParaRPr lang="en-US" altLang="en-IN" sz="2800" dirty="0">
              <a:sym typeface="+mn-ea"/>
            </a:endParaRPr>
          </a:p>
          <a:p>
            <a:pPr lvl="1" indent="0" algn="just">
              <a:buFont typeface="Arial" panose="020B0604020202020204" pitchFamily="34" charset="0"/>
              <a:buNone/>
            </a:pPr>
            <a:endParaRPr lang="en-US" altLang="en-IN" sz="2800" dirty="0"/>
          </a:p>
          <a:p>
            <a:pPr marL="457200" indent="-457200" algn="just">
              <a:buFont typeface="Arial" panose="020B0604020202020204" pitchFamily="34" charset="0"/>
              <a:buChar char="•"/>
            </a:pPr>
            <a:endParaRPr lang="en-US" alt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6502" y="-27051"/>
            <a:ext cx="9180512" cy="6885384"/>
          </a:xfrm>
        </p:spPr>
      </p:pic>
      <p:sp>
        <p:nvSpPr>
          <p:cNvPr id="5" name="Rectangle 1"/>
          <p:cNvSpPr>
            <a:spLocks noChangeArrowheads="1"/>
          </p:cNvSpPr>
          <p:nvPr/>
        </p:nvSpPr>
        <p:spPr bwMode="auto">
          <a:xfrm>
            <a:off x="179705" y="152400"/>
            <a:ext cx="612584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buSzPct val="25000"/>
            </a:pPr>
            <a:r>
              <a:rPr lang="en-US" altLang="en-IN" sz="3200" b="1" dirty="0">
                <a:solidFill>
                  <a:schemeClr val="tx1"/>
                </a:solidFill>
                <a:cs typeface="Times New Roman" panose="02020603050405020304" pitchFamily="18" charset="0"/>
                <a:sym typeface="Arial" panose="020B0604020202020204"/>
              </a:rPr>
              <a:t>Implementation</a:t>
            </a:r>
            <a:endParaRPr lang="en-US" altLang="en-IN" sz="3200" b="1" dirty="0">
              <a:solidFill>
                <a:schemeClr val="tx1"/>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467995" y="1268730"/>
            <a:ext cx="8289290" cy="4844415"/>
          </a:xfrm>
          <a:prstGeom prst="rect">
            <a:avLst/>
          </a:prstGeom>
          <a:noFill/>
        </p:spPr>
        <p:txBody>
          <a:bodyPr wrap="square">
            <a:noAutofit/>
          </a:bodyPr>
          <a:lstStyle/>
          <a:p>
            <a:pPr marL="0" lvl="1" indent="0" algn="just">
              <a:buFont typeface="Arial" panose="020B0604020202020204" pitchFamily="34" charset="0"/>
              <a:buNone/>
            </a:pPr>
            <a:r>
              <a:rPr lang="en-US" altLang="en-IN" sz="2800" dirty="0">
                <a:sym typeface="+mn-ea"/>
              </a:rPr>
              <a:t> </a:t>
            </a:r>
            <a:r>
              <a:rPr lang="en-US" altLang="en-US" sz="2800" dirty="0"/>
              <a:t>1. HTML (Structure/Content)</a:t>
            </a:r>
            <a:endParaRPr lang="en-US" altLang="en-US" sz="2800" dirty="0"/>
          </a:p>
          <a:p>
            <a:pPr lvl="1" indent="0" algn="just">
              <a:buFont typeface="Arial" panose="020B0604020202020204" pitchFamily="34" charset="0"/>
              <a:buNone/>
            </a:pPr>
            <a:endParaRPr lang="en-US" altLang="en-IN" sz="2800" dirty="0">
              <a:sym typeface="+mn-ea"/>
            </a:endParaRPr>
          </a:p>
          <a:p>
            <a:pPr lvl="1" indent="0" algn="just">
              <a:buFont typeface="Arial" panose="020B0604020202020204" pitchFamily="34" charset="0"/>
              <a:buNone/>
            </a:pPr>
            <a:endParaRPr lang="en-US" altLang="en-IN" sz="2800" dirty="0"/>
          </a:p>
          <a:p>
            <a:pPr marL="457200" indent="-457200" algn="just">
              <a:buFont typeface="Arial" panose="020B0604020202020204" pitchFamily="34" charset="0"/>
              <a:buChar char="•"/>
            </a:pPr>
            <a:endParaRPr lang="en-US" altLang="en-IN" sz="2800" dirty="0"/>
          </a:p>
        </p:txBody>
      </p:sp>
      <p:graphicFrame>
        <p:nvGraphicFramePr>
          <p:cNvPr id="2" name="Table 1"/>
          <p:cNvGraphicFramePr/>
          <p:nvPr>
            <p:custDataLst>
              <p:tags r:id="rId3"/>
            </p:custDataLst>
          </p:nvPr>
        </p:nvGraphicFramePr>
        <p:xfrm>
          <a:off x="581025" y="1992630"/>
          <a:ext cx="7932420" cy="4137660"/>
        </p:xfrm>
        <a:graphic>
          <a:graphicData uri="http://schemas.openxmlformats.org/drawingml/2006/table">
            <a:tbl>
              <a:tblPr/>
              <a:tblGrid>
                <a:gridCol w="2644140"/>
                <a:gridCol w="2644140"/>
                <a:gridCol w="2644140"/>
              </a:tblGrid>
              <a:tr h="370840">
                <a:tc>
                  <a:txBody>
                    <a:bodyPr/>
                    <a:p>
                      <a:pPr algn="ctr"/>
                      <a:r>
                        <a:rPr lang="en-US" sz="1400"/>
                        <a:t> </a:t>
                      </a:r>
                      <a:r>
                        <a:rPr sz="1400"/>
                        <a:t>Page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How HTML is Used</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Purpose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40410">
                <a:tc>
                  <a:txBody>
                    <a:bodyPr/>
                    <a:p>
                      <a:pPr algn="ctr"/>
                      <a:r>
                        <a:rPr lang="en-US" sz="1400"/>
                        <a:t> </a:t>
                      </a:r>
                      <a:r>
                        <a:rPr sz="1400"/>
                        <a:t>index.php</a:t>
                      </a:r>
                      <a:r>
                        <a:rPr sz="1400"/>
                        <a:t> (Login Page)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Form with username and password input fields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Allows users to log in.</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41680">
                <a:tc>
                  <a:txBody>
                    <a:bodyPr/>
                    <a:p>
                      <a:pPr algn="ctr"/>
                      <a:r>
                        <a:rPr lang="en-US" sz="1400"/>
                        <a:t> </a:t>
                      </a:r>
                      <a:r>
                        <a:rPr sz="1400"/>
                        <a:t>books.php</a:t>
                      </a:r>
                      <a:r>
                        <a:rPr sz="1400"/>
                        <a:t> (Manage Books)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Form to add books, and a table to list all books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Enables managers to input new books and view existing ones.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41045">
                <a:tc>
                  <a:txBody>
                    <a:bodyPr/>
                    <a:p>
                      <a:pPr algn="ctr"/>
                      <a:r>
                        <a:rPr lang="en-US" sz="1400"/>
                        <a:t> </a:t>
                      </a:r>
                      <a:r>
                        <a:rPr sz="1400"/>
                        <a:t>users.php</a:t>
                      </a:r>
                      <a:r>
                        <a:rPr sz="1400"/>
                        <a:t> (User Management)</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Table displaying users (username, email, role)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Shows all registered users in an organized way.</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432435">
                <a:tc>
                  <a:txBody>
                    <a:bodyPr/>
                    <a:p>
                      <a:pPr algn="ctr"/>
                      <a:r>
                        <a:rPr lang="en-US" sz="1400"/>
                        <a:t>  </a:t>
                      </a:r>
                      <a:r>
                        <a:rPr sz="1400"/>
                        <a:t>transactions.php (Borrow/Return </a:t>
                      </a:r>
                      <a:r>
                        <a:rPr lang="en-US" sz="1400"/>
                        <a:t>            History</a:t>
                      </a:r>
                      <a:r>
                        <a:rPr sz="1400"/>
                        <a:t>)</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Table listing borrow/return activities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Displays transaction records for easy tracking.</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40410">
                <a:tc>
                  <a:txBody>
                    <a:bodyPr/>
                    <a:p>
                      <a:pPr algn="ctr"/>
                      <a:r>
                        <a:rPr lang="en-US" sz="1400"/>
                        <a:t>  </a:t>
                      </a:r>
                      <a:r>
                        <a:rPr sz="1400"/>
                        <a:t>contact.php</a:t>
                      </a:r>
                      <a:r>
                        <a:rPr sz="1400"/>
                        <a:t> (Contact Form)</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Form with name, email, and message fields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Lets users send inquiries or feedback to admins.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70840">
                <a:tc>
                  <a:txBody>
                    <a:bodyPr/>
                    <a:p>
                      <a:pPr algn="ctr"/>
                      <a:r>
                        <a:rPr lang="en-US" sz="1400"/>
                        <a:t>   </a:t>
                      </a:r>
                      <a:r>
                        <a:rPr sz="1400"/>
                        <a:t>logout.php</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(Minimal HTML)</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Simple redirect message (optional).</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6502" y="-27051"/>
            <a:ext cx="9180512" cy="6885384"/>
          </a:xfrm>
        </p:spPr>
      </p:pic>
      <p:sp>
        <p:nvSpPr>
          <p:cNvPr id="5" name="Rectangle 1"/>
          <p:cNvSpPr>
            <a:spLocks noChangeArrowheads="1"/>
          </p:cNvSpPr>
          <p:nvPr/>
        </p:nvSpPr>
        <p:spPr bwMode="auto">
          <a:xfrm>
            <a:off x="179705" y="152400"/>
            <a:ext cx="612584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buSzPct val="25000"/>
            </a:pPr>
            <a:r>
              <a:rPr lang="en-US" altLang="en-IN" sz="3200" b="1" dirty="0">
                <a:solidFill>
                  <a:schemeClr val="tx1"/>
                </a:solidFill>
                <a:cs typeface="Times New Roman" panose="02020603050405020304" pitchFamily="18" charset="0"/>
                <a:sym typeface="Arial" panose="020B0604020202020204"/>
              </a:rPr>
              <a:t>Implementation</a:t>
            </a:r>
            <a:endParaRPr lang="en-US" altLang="en-IN" sz="3200" b="1" dirty="0">
              <a:solidFill>
                <a:schemeClr val="tx1"/>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467995" y="1268730"/>
            <a:ext cx="8289290" cy="4844415"/>
          </a:xfrm>
          <a:prstGeom prst="rect">
            <a:avLst/>
          </a:prstGeom>
          <a:noFill/>
        </p:spPr>
        <p:txBody>
          <a:bodyPr wrap="square">
            <a:noAutofit/>
          </a:bodyPr>
          <a:lstStyle/>
          <a:p>
            <a:pPr marL="0" lvl="1" indent="0" algn="just">
              <a:buFont typeface="Arial" panose="020B0604020202020204" pitchFamily="34" charset="0"/>
              <a:buNone/>
            </a:pPr>
            <a:r>
              <a:rPr lang="en-US" altLang="en-IN" sz="2800" dirty="0">
                <a:sym typeface="+mn-ea"/>
              </a:rPr>
              <a:t> </a:t>
            </a:r>
            <a:r>
              <a:rPr lang="en-US" altLang="en-US" sz="2800" dirty="0"/>
              <a:t>2. CSS (Styling/Layout)</a:t>
            </a:r>
            <a:endParaRPr lang="en-US" altLang="en-US" sz="2800" dirty="0"/>
          </a:p>
          <a:p>
            <a:pPr marL="0" lvl="1" indent="0" algn="just">
              <a:buFont typeface="Arial" panose="020B0604020202020204" pitchFamily="34" charset="0"/>
              <a:buNone/>
            </a:pPr>
            <a:endParaRPr lang="en-US" altLang="en-US" sz="2800" dirty="0"/>
          </a:p>
          <a:p>
            <a:pPr marL="0" lvl="1" indent="0" algn="just">
              <a:buFont typeface="Arial" panose="020B0604020202020204" pitchFamily="34" charset="0"/>
              <a:buNone/>
            </a:pPr>
            <a:endParaRPr lang="en-US" altLang="en-US" sz="2800" dirty="0"/>
          </a:p>
          <a:p>
            <a:pPr lvl="1" indent="0" algn="just">
              <a:buFont typeface="Arial" panose="020B0604020202020204" pitchFamily="34" charset="0"/>
              <a:buNone/>
            </a:pPr>
            <a:endParaRPr lang="en-US" altLang="en-IN" sz="2800" dirty="0">
              <a:sym typeface="+mn-ea"/>
            </a:endParaRPr>
          </a:p>
          <a:p>
            <a:pPr lvl="1" indent="0" algn="just">
              <a:buFont typeface="Arial" panose="020B0604020202020204" pitchFamily="34" charset="0"/>
              <a:buNone/>
            </a:pPr>
            <a:endParaRPr lang="en-US" altLang="en-IN" sz="2800" dirty="0"/>
          </a:p>
          <a:p>
            <a:pPr marL="457200" indent="-457200" algn="just">
              <a:buFont typeface="Arial" panose="020B0604020202020204" pitchFamily="34" charset="0"/>
              <a:buChar char="•"/>
            </a:pPr>
            <a:endParaRPr lang="en-US" altLang="en-IN" sz="2800" dirty="0"/>
          </a:p>
        </p:txBody>
      </p:sp>
      <p:graphicFrame>
        <p:nvGraphicFramePr>
          <p:cNvPr id="8" name="Table 7"/>
          <p:cNvGraphicFramePr/>
          <p:nvPr>
            <p:custDataLst>
              <p:tags r:id="rId3"/>
            </p:custDataLst>
          </p:nvPr>
        </p:nvGraphicFramePr>
        <p:xfrm>
          <a:off x="640080" y="2030095"/>
          <a:ext cx="7863840" cy="3491865"/>
        </p:xfrm>
        <a:graphic>
          <a:graphicData uri="http://schemas.openxmlformats.org/drawingml/2006/table">
            <a:tbl>
              <a:tblPr/>
              <a:tblGrid>
                <a:gridCol w="2621280"/>
                <a:gridCol w="2621280"/>
                <a:gridCol w="2621280"/>
              </a:tblGrid>
              <a:tr h="317500">
                <a:tc>
                  <a:txBody>
                    <a:bodyPr/>
                    <a:p>
                      <a:pPr algn="ctr"/>
                      <a:r>
                        <a:rPr sz="1400"/>
                        <a:t>Page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How CSS is Used</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Purpose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35000">
                <a:tc>
                  <a:txBody>
                    <a:bodyPr/>
                    <a:p>
                      <a:pPr algn="ctr"/>
                      <a:r>
                        <a:rPr sz="1400"/>
                        <a:t>index.php</a:t>
                      </a:r>
                      <a:r>
                        <a:rPr sz="1400"/>
                        <a:t> (Login Page)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Styled form, input boxes, and login button</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Makes the login page look clean and professional.</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34365">
                <a:tc>
                  <a:txBody>
                    <a:bodyPr/>
                    <a:p>
                      <a:pPr algn="ctr"/>
                      <a:r>
                        <a:rPr sz="1400"/>
                        <a:t>books.php</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Styled book form and book list table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Organizes content clearly and improves readability.</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35000">
                <a:tc>
                  <a:txBody>
                    <a:bodyPr/>
                    <a:p>
                      <a:pPr algn="ctr"/>
                      <a:r>
                        <a:rPr sz="1400"/>
                        <a:t>users.php</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Styled user table (borders, colors, hover effects)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Helps admins easily view and manage users.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35000">
                <a:tc>
                  <a:txBody>
                    <a:bodyPr/>
                    <a:p>
                      <a:pPr algn="ctr"/>
                      <a:r>
                        <a:rPr sz="1400"/>
                        <a:t>transactions.php</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Styled transaction history list</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Makes data more digestible and well-structured.</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35000">
                <a:tc>
                  <a:txBody>
                    <a:bodyPr/>
                    <a:p>
                      <a:pPr algn="ctr"/>
                      <a:r>
                        <a:rPr sz="1400"/>
                        <a:t>contact.php</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Styled contact form and submit button</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Provides a friendly look and better user experience.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6502" y="-27051"/>
            <a:ext cx="9180512" cy="6885384"/>
          </a:xfrm>
        </p:spPr>
      </p:pic>
      <p:sp>
        <p:nvSpPr>
          <p:cNvPr id="5" name="Rectangle 1"/>
          <p:cNvSpPr>
            <a:spLocks noChangeArrowheads="1"/>
          </p:cNvSpPr>
          <p:nvPr/>
        </p:nvSpPr>
        <p:spPr bwMode="auto">
          <a:xfrm>
            <a:off x="179705" y="152400"/>
            <a:ext cx="612584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buSzPct val="25000"/>
            </a:pPr>
            <a:r>
              <a:rPr lang="en-US" altLang="en-IN" sz="3200" b="1" dirty="0">
                <a:solidFill>
                  <a:schemeClr val="tx1"/>
                </a:solidFill>
                <a:cs typeface="Times New Roman" panose="02020603050405020304" pitchFamily="18" charset="0"/>
                <a:sym typeface="Arial" panose="020B0604020202020204"/>
              </a:rPr>
              <a:t>Implementation</a:t>
            </a:r>
            <a:endParaRPr lang="en-US" altLang="en-IN" sz="3200" b="1" dirty="0">
              <a:solidFill>
                <a:schemeClr val="tx1"/>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467995" y="1268730"/>
            <a:ext cx="8289290" cy="4844415"/>
          </a:xfrm>
          <a:prstGeom prst="rect">
            <a:avLst/>
          </a:prstGeom>
          <a:noFill/>
        </p:spPr>
        <p:txBody>
          <a:bodyPr wrap="square">
            <a:noAutofit/>
          </a:bodyPr>
          <a:lstStyle/>
          <a:p>
            <a:pPr marL="0" lvl="1" indent="0" algn="just">
              <a:buFont typeface="Arial" panose="020B0604020202020204" pitchFamily="34" charset="0"/>
              <a:buNone/>
            </a:pPr>
            <a:r>
              <a:rPr lang="en-US" altLang="en-IN" sz="2800" dirty="0">
                <a:sym typeface="+mn-ea"/>
              </a:rPr>
              <a:t> 3. </a:t>
            </a:r>
            <a:r>
              <a:rPr lang="en-US" altLang="en-US" sz="2800" dirty="0"/>
              <a:t>JavaScript (Interactivity/Behavior)</a:t>
            </a:r>
            <a:endParaRPr lang="en-US" altLang="en-US" sz="2800" dirty="0"/>
          </a:p>
          <a:p>
            <a:pPr marL="0" lvl="1" indent="0" algn="just">
              <a:buFont typeface="Arial" panose="020B0604020202020204" pitchFamily="34" charset="0"/>
              <a:buNone/>
            </a:pPr>
            <a:endParaRPr lang="en-US" altLang="en-US" sz="2800" dirty="0"/>
          </a:p>
          <a:p>
            <a:pPr marL="0" lvl="1" indent="0" algn="just">
              <a:buFont typeface="Arial" panose="020B0604020202020204" pitchFamily="34" charset="0"/>
              <a:buNone/>
            </a:pPr>
            <a:endParaRPr lang="en-US" altLang="en-US" sz="2800" dirty="0"/>
          </a:p>
          <a:p>
            <a:pPr marL="0" lvl="1" indent="0" algn="just">
              <a:buFont typeface="Arial" panose="020B0604020202020204" pitchFamily="34" charset="0"/>
              <a:buNone/>
            </a:pPr>
            <a:endParaRPr lang="en-US" altLang="en-US" sz="2800" dirty="0"/>
          </a:p>
          <a:p>
            <a:pPr marL="0" lvl="1" indent="0" algn="just">
              <a:buFont typeface="Arial" panose="020B0604020202020204" pitchFamily="34" charset="0"/>
              <a:buNone/>
            </a:pPr>
            <a:endParaRPr lang="en-US" altLang="en-US" sz="2800" dirty="0"/>
          </a:p>
          <a:p>
            <a:pPr lvl="1" indent="0" algn="just">
              <a:buFont typeface="Arial" panose="020B0604020202020204" pitchFamily="34" charset="0"/>
              <a:buNone/>
            </a:pPr>
            <a:endParaRPr lang="en-US" altLang="en-IN" sz="2800" dirty="0">
              <a:sym typeface="+mn-ea"/>
            </a:endParaRPr>
          </a:p>
          <a:p>
            <a:pPr lvl="1" indent="0" algn="just">
              <a:buFont typeface="Arial" panose="020B0604020202020204" pitchFamily="34" charset="0"/>
              <a:buNone/>
            </a:pPr>
            <a:endParaRPr lang="en-US" altLang="en-IN" sz="2800" dirty="0"/>
          </a:p>
          <a:p>
            <a:pPr marL="457200" indent="-457200" algn="just">
              <a:buFont typeface="Arial" panose="020B0604020202020204" pitchFamily="34" charset="0"/>
              <a:buChar char="•"/>
            </a:pPr>
            <a:endParaRPr lang="en-US" altLang="en-IN" sz="2800" dirty="0"/>
          </a:p>
        </p:txBody>
      </p:sp>
      <p:graphicFrame>
        <p:nvGraphicFramePr>
          <p:cNvPr id="2" name="Table 1"/>
          <p:cNvGraphicFramePr/>
          <p:nvPr>
            <p:custDataLst>
              <p:tags r:id="rId3"/>
            </p:custDataLst>
          </p:nvPr>
        </p:nvGraphicFramePr>
        <p:xfrm>
          <a:off x="640080" y="2089150"/>
          <a:ext cx="7863840" cy="3307080"/>
        </p:xfrm>
        <a:graphic>
          <a:graphicData uri="http://schemas.openxmlformats.org/drawingml/2006/table">
            <a:tbl>
              <a:tblPr/>
              <a:tblGrid>
                <a:gridCol w="2621280"/>
                <a:gridCol w="2621280"/>
                <a:gridCol w="2621280"/>
              </a:tblGrid>
              <a:tr h="550545">
                <a:tc>
                  <a:txBody>
                    <a:bodyPr/>
                    <a:p>
                      <a:pPr algn="ctr"/>
                      <a:r>
                        <a:rPr sz="1400"/>
                        <a:t>Page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How JavaScript is Used</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Purpose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102995">
                <a:tc>
                  <a:txBody>
                    <a:bodyPr/>
                    <a:p>
                      <a:pPr algn="ctr"/>
                      <a:r>
                        <a:rPr sz="1400"/>
                        <a:t>books.php</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Shows flash messages (success/error) dynamically</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Alerts managers after adding a book without needing a page refresh.</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50545">
                <a:tc>
                  <a:txBody>
                    <a:bodyPr/>
                    <a:p>
                      <a:pPr algn="ctr"/>
                      <a:r>
                        <a:rPr sz="1400"/>
                        <a:t>contact.php</a:t>
                      </a:r>
                      <a:r>
                        <a:rPr sz="1400"/>
                        <a:t> (optional/future)</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Client-side form validation</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Prevents submitting empty forms.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102995">
                <a:tc>
                  <a:txBody>
                    <a:bodyPr/>
                    <a:p>
                      <a:pPr algn="ctr"/>
                      <a:r>
                        <a:rPr sz="1400"/>
                        <a:t>General (script.js</a:t>
                      </a:r>
                      <a:r>
                        <a:rPr sz="1400"/>
                        <a:t>)</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(Could include toggling menus, handling animations)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r>
                        <a:rPr sz="1400"/>
                        <a:t>Improves user engagement and responsiveness.</a:t>
                      </a:r>
                      <a:endParaRPr sz="1400"/>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Flowchart</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 Box 1"/>
          <p:cNvSpPr txBox="1"/>
          <p:nvPr/>
        </p:nvSpPr>
        <p:spPr>
          <a:xfrm>
            <a:off x="497840" y="1207135"/>
            <a:ext cx="7986395" cy="4752340"/>
          </a:xfrm>
          <a:prstGeom prst="rect">
            <a:avLst/>
          </a:prstGeom>
          <a:noFill/>
        </p:spPr>
        <p:txBody>
          <a:bodyPr wrap="square" rtlCol="0">
            <a:noAutofit/>
          </a:bodyPr>
          <a:p>
            <a:pPr marL="457200" lvl="0" indent="-457200" algn="just">
              <a:buFont typeface="Arial" panose="020B0604020202020204" pitchFamily="34" charset="0"/>
              <a:buChar char="•"/>
            </a:pPr>
            <a:endParaRPr lang="en-US"/>
          </a:p>
        </p:txBody>
      </p:sp>
      <p:graphicFrame>
        <p:nvGraphicFramePr>
          <p:cNvPr id="11" name="Diagram 10"/>
          <p:cNvGraphicFramePr/>
          <p:nvPr/>
        </p:nvGraphicFramePr>
        <p:xfrm>
          <a:off x="277495" y="1286510"/>
          <a:ext cx="8358505"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1403648" y="1992868"/>
            <a:ext cx="6624736" cy="1384995"/>
          </a:xfrm>
          <a:prstGeom prst="rect">
            <a:avLst/>
          </a:prstGeom>
          <a:noFill/>
        </p:spPr>
        <p:txBody>
          <a:bodyPr wrap="square">
            <a:spAutoFit/>
          </a:bodyPr>
          <a:lstStyle/>
          <a:p>
            <a:pPr marL="457200" indent="-457200" algn="just">
              <a:buFont typeface="Arial" panose="020B0604020202020204" pitchFamily="34" charset="0"/>
              <a:buChar char="•"/>
            </a:pPr>
            <a:r>
              <a:rPr lang="en-IN" sz="2800" dirty="0"/>
              <a:t>Gantt chart or timeline graph</a:t>
            </a:r>
            <a:endParaRPr lang="en-IN" sz="2800" dirty="0"/>
          </a:p>
          <a:p>
            <a:pPr marL="457200" indent="-457200" algn="just">
              <a:buFont typeface="Arial" panose="020B0604020202020204" pitchFamily="34" charset="0"/>
              <a:buChar char="•"/>
            </a:pPr>
            <a:r>
              <a:rPr lang="en-IN" sz="2800" dirty="0"/>
              <a:t>Breakdown of project phases</a:t>
            </a:r>
            <a:endParaRPr lang="en-IN" sz="2800" dirty="0"/>
          </a:p>
          <a:p>
            <a:pPr marL="457200" indent="-457200" algn="just">
              <a:buFont typeface="Arial" panose="020B0604020202020204" pitchFamily="34" charset="0"/>
              <a:buChar char="•"/>
            </a:pPr>
            <a:r>
              <a:rPr lang="en-IN" sz="2800" dirty="0"/>
              <a:t>Estimated duration for each phase</a:t>
            </a:r>
            <a:endParaRPr lang="en-IN"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827405" y="1480185"/>
            <a:ext cx="7200900" cy="4419600"/>
          </a:xfrm>
          <a:prstGeom prst="rect">
            <a:avLst/>
          </a:prstGeom>
          <a:noFill/>
        </p:spPr>
        <p:txBody>
          <a:bodyPr wrap="square">
            <a:noAutofit/>
          </a:bodyPr>
          <a:lstStyle/>
          <a:p>
            <a:pPr algn="just"/>
            <a:r>
              <a:rPr lang="en-IN" sz="2400" b="1" dirty="0"/>
              <a:t>Expected Results:</a:t>
            </a:r>
            <a:endParaRPr lang="en-IN" sz="2400" b="1" dirty="0"/>
          </a:p>
          <a:p>
            <a:pPr algn="just">
              <a:buFont typeface="Arial" panose="020B0604020202020204" pitchFamily="34" charset="0"/>
              <a:buChar char="•"/>
            </a:pPr>
            <a:r>
              <a:rPr lang="en-US" altLang="en-IN" sz="2400" dirty="0"/>
              <a:t>Improved Accessibility for  Users.</a:t>
            </a:r>
            <a:endParaRPr lang="en-IN" sz="2400" dirty="0"/>
          </a:p>
          <a:p>
            <a:pPr algn="just">
              <a:buFont typeface="Arial" panose="020B0604020202020204" pitchFamily="34" charset="0"/>
              <a:buChar char="•"/>
            </a:pPr>
            <a:r>
              <a:rPr lang="en-US" altLang="en-IN" sz="2400" dirty="0"/>
              <a:t>Enhanced User Experience.</a:t>
            </a:r>
            <a:endParaRPr lang="en-IN" sz="2400" dirty="0"/>
          </a:p>
          <a:p>
            <a:pPr algn="just">
              <a:buFont typeface="Arial" panose="020B0604020202020204" pitchFamily="34" charset="0"/>
              <a:buChar char="•"/>
            </a:pPr>
            <a:r>
              <a:rPr lang="en-US" altLang="en-IN" sz="2400" dirty="0"/>
              <a:t>Simplification of processon the basis of users.</a:t>
            </a:r>
            <a:endParaRPr lang="en-IN" sz="2400" dirty="0"/>
          </a:p>
          <a:p>
            <a:pPr algn="just"/>
            <a:r>
              <a:rPr lang="en-IN" sz="2400" b="1" dirty="0"/>
              <a:t>Impact:</a:t>
            </a:r>
            <a:endParaRPr lang="en-IN" sz="2400" b="1" dirty="0"/>
          </a:p>
          <a:p>
            <a:pPr algn="just">
              <a:buFont typeface="Arial" panose="020B0604020202020204" pitchFamily="34" charset="0"/>
              <a:buChar char="•"/>
            </a:pPr>
            <a:r>
              <a:rPr lang="en-US" altLang="en-IN" sz="2400" dirty="0"/>
              <a:t>It will help us undertand in working on a team project. </a:t>
            </a:r>
            <a:endParaRPr lang="en-US" altLang="en-IN" sz="2400" dirty="0"/>
          </a:p>
          <a:p>
            <a:pPr algn="just">
              <a:buFont typeface="Arial" panose="020B0604020202020204" pitchFamily="34" charset="0"/>
              <a:buChar char="•"/>
            </a:pPr>
            <a:r>
              <a:rPr lang="en-US" altLang="en-IN" sz="2400" dirty="0"/>
              <a:t>This project can also be benefit us in undestanding technologies to be used to score a intership or a job in future.</a:t>
            </a:r>
            <a:endParaRPr lang="en-IN" sz="2400" dirty="0"/>
          </a:p>
          <a:p>
            <a:pPr algn="just">
              <a:buFont typeface="Arial" panose="020B0604020202020204" pitchFamily="34" charset="0"/>
              <a:buChar char="•"/>
            </a:pPr>
            <a:r>
              <a:rPr lang="en-US" altLang="en-IN" sz="2400" dirty="0"/>
              <a:t>It can be scaled to be used for libraries on internet and            can be accessed by a entity such as: Schools,University or individual libraries as well.  </a:t>
            </a:r>
            <a:endParaRPr lang="en-US" alt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1403648" y="1992868"/>
            <a:ext cx="6624736" cy="954107"/>
          </a:xfrm>
          <a:prstGeom prst="rect">
            <a:avLst/>
          </a:prstGeom>
          <a:noFill/>
        </p:spPr>
        <p:txBody>
          <a:bodyPr wrap="square">
            <a:spAutoFit/>
          </a:bodyPr>
          <a:lstStyle/>
          <a:p>
            <a:pPr marL="457200" indent="-457200" algn="just">
              <a:buFont typeface="Arial" panose="020B0604020202020204" pitchFamily="34" charset="0"/>
              <a:buChar char="•"/>
            </a:pPr>
            <a:r>
              <a:rPr lang="en-IN" sz="2800" dirty="0"/>
              <a:t>List research papers, books, websites</a:t>
            </a:r>
            <a:endParaRPr lang="en-IN" sz="2800" dirty="0"/>
          </a:p>
          <a:p>
            <a:pPr marL="457200" indent="-457200" algn="just">
              <a:buFont typeface="Arial" panose="020B0604020202020204" pitchFamily="34" charset="0"/>
              <a:buChar char="•"/>
            </a:pPr>
            <a:r>
              <a:rPr lang="en-IN" sz="2800" dirty="0"/>
              <a:t>Use proper citation format (APA/IEEE)</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Instructions</a:t>
            </a:r>
            <a:endParaRPr lang="en-IN" dirty="0">
              <a:highlight>
                <a:srgbClr val="FFFF00"/>
              </a:highlight>
            </a:endParaRPr>
          </a:p>
        </p:txBody>
      </p:sp>
      <p:sp>
        <p:nvSpPr>
          <p:cNvPr id="3" name="Content Placeholder 2"/>
          <p:cNvSpPr>
            <a:spLocks noGrp="1"/>
          </p:cNvSpPr>
          <p:nvPr>
            <p:ph idx="1"/>
          </p:nvPr>
        </p:nvSpPr>
        <p:spPr/>
        <p:txBody>
          <a:bodyPr/>
          <a:lstStyle/>
          <a:p>
            <a:r>
              <a:rPr lang="en-US" dirty="0"/>
              <a:t>No ChatGPT direct generated text, It can be used for improvements.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panose="020B0604020202020204"/>
              </a:rPr>
              <a:t>Second Year Project Synopsis</a:t>
            </a:r>
            <a:endParaRPr lang="en-IN" sz="2400" b="1" dirty="0">
              <a:solidFill>
                <a:srgbClr val="0070C0"/>
              </a:solidFill>
              <a:ea typeface="Cambria" panose="02040503050406030204" pitchFamily="18" charset="0"/>
              <a:cs typeface="Times New Roman" panose="02020603050405020304" pitchFamily="18" charset="0"/>
              <a:sym typeface="Arial" panose="020B0604020202020204"/>
            </a:endParaRP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panose="020B0604020202020204"/>
              </a:rPr>
              <a:t>Submitted by</a:t>
            </a:r>
            <a:endParaRPr lang="en-IN" sz="2400" b="1" dirty="0">
              <a:solidFill>
                <a:srgbClr val="0070C0"/>
              </a:solidFill>
              <a:ea typeface="Cambria" panose="02040503050406030204" pitchFamily="18" charset="0"/>
              <a:cs typeface="Times New Roman" panose="02020603050405020304" pitchFamily="18" charset="0"/>
              <a:sym typeface="Arial" panose="020B0604020202020204"/>
            </a:endParaRPr>
          </a:p>
        </p:txBody>
      </p:sp>
      <p:graphicFrame>
        <p:nvGraphicFramePr>
          <p:cNvPr id="2" name="Table 2"/>
          <p:cNvGraphicFramePr>
            <a:graphicFrameLocks noGrp="1"/>
          </p:cNvGraphicFramePr>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a:t>ROLL</a:t>
                      </a:r>
                      <a:endParaRPr lang="en-US" dirty="0"/>
                    </a:p>
                  </a:txBody>
                  <a:tcPr/>
                </a:tc>
                <a:tc>
                  <a:txBody>
                    <a:bodyPr/>
                    <a:lstStyle/>
                    <a:p>
                      <a:pPr algn="ctr"/>
                      <a:r>
                        <a:rPr lang="en-US" dirty="0"/>
                        <a:t>NAME</a:t>
                      </a:r>
                      <a:endParaRPr lang="en-US" dirty="0"/>
                    </a:p>
                  </a:txBody>
                  <a:tcPr/>
                </a:tc>
              </a:tr>
              <a:tr h="370840">
                <a:tc>
                  <a:txBody>
                    <a:bodyPr/>
                    <a:lstStyle/>
                    <a:p>
                      <a:pPr algn="ctr"/>
                      <a:r>
                        <a:rPr lang="en-US"/>
                        <a:t>2301010089</a:t>
                      </a:r>
                      <a:endParaRPr lang="en-US"/>
                    </a:p>
                  </a:txBody>
                  <a:tcPr/>
                </a:tc>
                <a:tc>
                  <a:txBody>
                    <a:bodyPr/>
                    <a:lstStyle/>
                    <a:p>
                      <a:pPr algn="ctr"/>
                      <a:r>
                        <a:rPr lang="en-US" dirty="0"/>
                        <a:t>Aditya Saini</a:t>
                      </a:r>
                      <a:endParaRPr lang="en-US" dirty="0"/>
                    </a:p>
                  </a:txBody>
                  <a:tcPr/>
                </a:tc>
              </a:tr>
              <a:tr h="370840">
                <a:tc>
                  <a:txBody>
                    <a:bodyPr/>
                    <a:lstStyle/>
                    <a:p>
                      <a:pPr algn="ctr"/>
                      <a:r>
                        <a:rPr lang="en-US" sz="1800">
                          <a:sym typeface="+mn-ea"/>
                        </a:rPr>
                        <a:t>2301010090</a:t>
                      </a:r>
                      <a:endParaRPr lang="en-US" dirty="0"/>
                    </a:p>
                  </a:txBody>
                  <a:tcPr/>
                </a:tc>
                <a:tc>
                  <a:txBody>
                    <a:bodyPr/>
                    <a:lstStyle/>
                    <a:p>
                      <a:pPr algn="ctr"/>
                      <a:r>
                        <a:rPr lang="en-US" dirty="0"/>
                        <a:t>Sawan Kumar</a:t>
                      </a:r>
                      <a:endParaRPr lang="en-US" dirty="0"/>
                    </a:p>
                  </a:txBody>
                  <a:tcPr/>
                </a:tc>
              </a:tr>
              <a:tr h="370840">
                <a:tc>
                  <a:txBody>
                    <a:bodyPr/>
                    <a:lstStyle/>
                    <a:p>
                      <a:pPr algn="ctr"/>
                      <a:r>
                        <a:rPr lang="en-US" sz="1800">
                          <a:sym typeface="+mn-ea"/>
                        </a:rPr>
                        <a:t>2301010085</a:t>
                      </a:r>
                      <a:endParaRPr lang="en-US" dirty="0"/>
                    </a:p>
                  </a:txBody>
                  <a:tcPr/>
                </a:tc>
                <a:tc>
                  <a:txBody>
                    <a:bodyPr/>
                    <a:lstStyle/>
                    <a:p>
                      <a:pPr algn="ctr"/>
                      <a:r>
                        <a:rPr lang="en-US" dirty="0"/>
                        <a:t>Sinku Kumar</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5" name="TextBox 4"/>
          <p:cNvSpPr txBox="1"/>
          <p:nvPr/>
        </p:nvSpPr>
        <p:spPr>
          <a:xfrm>
            <a:off x="2299287" y="1212054"/>
            <a:ext cx="4659282" cy="645160"/>
          </a:xfrm>
          <a:prstGeom prst="rect">
            <a:avLst/>
          </a:prstGeom>
          <a:noFill/>
        </p:spPr>
        <p:txBody>
          <a:bodyPr wrap="square">
            <a:spAutoFit/>
          </a:bodyPr>
          <a:lstStyle/>
          <a:p>
            <a:pPr lvl="0" algn="ctr">
              <a:buSzPct val="25000"/>
            </a:pPr>
            <a:r>
              <a:rPr lang="en-US" altLang="en-IN" sz="3600" b="1" dirty="0">
                <a:solidFill>
                  <a:schemeClr val="tx1"/>
                </a:solidFill>
                <a:ea typeface="Cambria" panose="02040503050406030204" pitchFamily="18" charset="0"/>
                <a:cs typeface="Times New Roman" panose="02020603050405020304" pitchFamily="18" charset="0"/>
                <a:sym typeface="Arial" panose="020B0604020202020204"/>
              </a:rPr>
              <a:t>Digital Library System</a:t>
            </a:r>
            <a:endParaRPr lang="en-US" altLang="en-IN" sz="3600" b="1" dirty="0">
              <a:solidFill>
                <a:schemeClr val="tx1"/>
              </a:solidFill>
              <a:ea typeface="Cambria" panose="02040503050406030204" pitchFamily="18" charset="0"/>
              <a:cs typeface="Times New Roman" panose="02020603050405020304" pitchFamily="18" charset="0"/>
              <a:sym typeface="Arial" panose="020B0604020202020204"/>
            </a:endParaRPr>
          </a:p>
        </p:txBody>
      </p:sp>
      <p:sp>
        <p:nvSpPr>
          <p:cNvPr id="8" name="TextBox 7"/>
          <p:cNvSpPr txBox="1"/>
          <p:nvPr/>
        </p:nvSpPr>
        <p:spPr>
          <a:xfrm>
            <a:off x="236440" y="5733256"/>
            <a:ext cx="8584032" cy="645160"/>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panose="020B0604020202020204"/>
              </a:rPr>
              <a:t>Industry Mentor:</a:t>
            </a:r>
            <a:r>
              <a:rPr lang="en-US" altLang="en-IN" sz="1800" b="1" dirty="0">
                <a:solidFill>
                  <a:srgbClr val="0070C0"/>
                </a:solidFill>
                <a:ea typeface="Cambria" panose="02040503050406030204" pitchFamily="18" charset="0"/>
                <a:cs typeface="Times New Roman" panose="02020603050405020304" pitchFamily="18" charset="0"/>
                <a:sym typeface="Arial" panose="020B0604020202020204"/>
              </a:rPr>
              <a:t> Dr Manish Kumar</a:t>
            </a:r>
            <a:endParaRPr lang="en-IN" sz="1800" b="1" dirty="0">
              <a:solidFill>
                <a:srgbClr val="0070C0"/>
              </a:solidFill>
              <a:ea typeface="Cambria" panose="02040503050406030204" pitchFamily="18" charset="0"/>
              <a:cs typeface="Times New Roman" panose="02020603050405020304" pitchFamily="18" charset="0"/>
              <a:sym typeface="Arial" panose="020B0604020202020204"/>
            </a:endParaRPr>
          </a:p>
          <a:p>
            <a:pPr lvl="0">
              <a:buSzPct val="25000"/>
            </a:pPr>
            <a:r>
              <a:rPr lang="en-IN" b="1" dirty="0">
                <a:solidFill>
                  <a:srgbClr val="0070C0"/>
                </a:solidFill>
                <a:ea typeface="Cambria" panose="02040503050406030204" pitchFamily="18" charset="0"/>
                <a:cs typeface="Times New Roman" panose="02020603050405020304" pitchFamily="18" charset="0"/>
                <a:sym typeface="Arial" panose="020B0604020202020204"/>
              </a:rPr>
              <a:t>Faculty Mentor:</a:t>
            </a:r>
            <a:r>
              <a:rPr lang="en-IN" sz="1800" b="1" dirty="0">
                <a:solidFill>
                  <a:srgbClr val="0070C0"/>
                </a:solidFill>
                <a:ea typeface="Cambria" panose="02040503050406030204" pitchFamily="18" charset="0"/>
                <a:cs typeface="Times New Roman" panose="02020603050405020304" pitchFamily="18" charset="0"/>
                <a:sym typeface="Arial" panose="020B0604020202020204"/>
              </a:rPr>
              <a:t> </a:t>
            </a:r>
            <a:endParaRPr lang="en-IN" sz="1800" b="1" dirty="0">
              <a:solidFill>
                <a:srgbClr val="0070C0"/>
              </a:solidFill>
              <a:ea typeface="Cambria" panose="02040503050406030204" pitchFamily="18" charset="0"/>
              <a:cs typeface="Times New Roman" panose="02020603050405020304" pitchFamily="18" charset="0"/>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755650" y="1484630"/>
            <a:ext cx="7913370" cy="4681855"/>
          </a:xfrm>
          <a:prstGeom prst="rect">
            <a:avLst/>
          </a:prstGeom>
          <a:noFill/>
        </p:spPr>
        <p:txBody>
          <a:bodyPr wrap="square" rtlCol="0">
            <a:noAutofit/>
          </a:bodyPr>
          <a:lstStyle/>
          <a:p>
            <a:r>
              <a:rPr lang="en-US" altLang="en-US" sz="2800" dirty="0"/>
              <a:t> </a:t>
            </a:r>
            <a:r>
              <a:rPr lang="en-US" altLang="en-US" sz="2800" b="1" dirty="0"/>
              <a:t>Real-Time Digital Library System :-</a:t>
            </a:r>
            <a:endParaRPr lang="en-US" altLang="en-US" sz="2800" b="1" dirty="0"/>
          </a:p>
          <a:p>
            <a:endParaRPr lang="en-US" altLang="en-US" sz="2800" b="1" dirty="0"/>
          </a:p>
          <a:p>
            <a:r>
              <a:rPr lang="en-US" altLang="en-US" sz="2800" dirty="0"/>
              <a:t>The Real-Time Digital Library System modernizes library operations by providing live updates for cataloging, resource tracking, and user management. It offers instant access to e-resources, enhances user convenience, reduces manual errors, and improves operational efficiency. This system ensures libraries are accessible, efficient, and future-ready with digital transformation.</a:t>
            </a:r>
            <a:endParaRPr lang="en-US" altLang="en-US" sz="2800" dirty="0"/>
          </a:p>
          <a:p>
            <a:pPr algn="just"/>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buSzPct val="25000"/>
            </a:pPr>
            <a:r>
              <a:rPr lang="en-US" sz="4400" dirty="0">
                <a:solidFill>
                  <a:prstClr val="black"/>
                </a:solidFill>
                <a:latin typeface="Calibri" panose="020F0502020204030204"/>
                <a:ea typeface="+mj-ea"/>
                <a:cs typeface="+mj-cs"/>
                <a:sym typeface="Arial" panose="020B0604020202020204"/>
              </a:rPr>
              <a:t>A</a:t>
            </a:r>
            <a:r>
              <a:rPr lang="en-IN" sz="4400" dirty="0">
                <a:solidFill>
                  <a:prstClr val="black"/>
                </a:solidFill>
                <a:latin typeface="Calibri" panose="020F0502020204030204"/>
                <a:ea typeface="+mj-ea"/>
                <a:cs typeface="+mj-cs"/>
                <a:sym typeface="Arial" panose="020B0604020202020204"/>
              </a:rPr>
              <a:t>bout the Problem</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755650" y="1484630"/>
            <a:ext cx="8208645" cy="4625340"/>
          </a:xfrm>
          <a:prstGeom prst="rect">
            <a:avLst/>
          </a:prstGeom>
          <a:noFill/>
        </p:spPr>
        <p:txBody>
          <a:bodyPr wrap="square" rtlCol="0">
            <a:noAutofit/>
          </a:bodyPr>
          <a:lstStyle/>
          <a:p>
            <a:pPr marL="571500" indent="-571500">
              <a:buFont typeface="Arial" panose="020B0604020202020204" pitchFamily="34" charset="0"/>
              <a:buChar char="•"/>
            </a:pPr>
            <a:r>
              <a:rPr lang="en-IN" sz="3200" dirty="0"/>
              <a:t>Problems Identified</a:t>
            </a:r>
            <a:endParaRPr lang="en-IN" sz="3200" dirty="0"/>
          </a:p>
          <a:p>
            <a:pPr marL="1028700" lvl="1" indent="-571500">
              <a:buFont typeface="Arial" panose="020B0604020202020204" pitchFamily="34" charset="0"/>
              <a:buChar char="•"/>
            </a:pPr>
            <a:r>
              <a:rPr lang="en-US" altLang="en-US" sz="2800" dirty="0"/>
              <a:t>Manual cataloging causes delays and errors.</a:t>
            </a:r>
            <a:endParaRPr lang="en-US" altLang="en-US" sz="2800" dirty="0"/>
          </a:p>
          <a:p>
            <a:pPr marL="1028700" lvl="1" indent="-571500">
              <a:buFont typeface="Arial" panose="020B0604020202020204" pitchFamily="34" charset="0"/>
              <a:buChar char="•"/>
            </a:pPr>
            <a:r>
              <a:rPr lang="en-US" altLang="en-US" sz="2800" dirty="0"/>
              <a:t>Limited physical space for new materials.</a:t>
            </a:r>
            <a:endParaRPr lang="en-US" altLang="en-US" sz="2800" dirty="0"/>
          </a:p>
          <a:p>
            <a:pPr marL="1028700" lvl="1" indent="-571500">
              <a:buFont typeface="Arial" panose="020B0604020202020204" pitchFamily="34" charset="0"/>
              <a:buChar char="•"/>
            </a:pPr>
            <a:r>
              <a:rPr lang="en-US" altLang="en-US" sz="2800" dirty="0"/>
              <a:t>Difficulty in tracking borrowed and overdue items.</a:t>
            </a:r>
            <a:endParaRPr lang="en-US" altLang="en-US" sz="2800" dirty="0"/>
          </a:p>
          <a:p>
            <a:pPr marL="1028700" lvl="1" indent="-571500">
              <a:buFont typeface="Arial" panose="020B0604020202020204" pitchFamily="34" charset="0"/>
              <a:buChar char="•"/>
            </a:pPr>
            <a:r>
              <a:rPr lang="en-US" altLang="en-US" sz="2800" dirty="0"/>
              <a:t>Restricted access to resources outside library hours.</a:t>
            </a:r>
            <a:endParaRPr lang="en-US" altLang="en-US" sz="2800" dirty="0"/>
          </a:p>
          <a:p>
            <a:pPr marL="1028700" lvl="1" indent="-571500">
              <a:buFont typeface="Arial" panose="020B0604020202020204" pitchFamily="34" charset="0"/>
              <a:buChar char="•"/>
            </a:pPr>
            <a:r>
              <a:rPr lang="en-US" altLang="en-US" sz="2800" dirty="0"/>
              <a:t>Lack of personalized services for users.</a:t>
            </a:r>
            <a:r>
              <a:rPr lang="en-US" altLang="en-IN" sz="3200" dirty="0"/>
              <a:t> </a:t>
            </a:r>
            <a:endParaRPr lang="en-US" altLang="en-IN" sz="3200" dirty="0"/>
          </a:p>
          <a:p>
            <a:pPr marL="1028700" lvl="1" indent="-571500">
              <a:buFont typeface="Arial" panose="020B0604020202020204" pitchFamily="34" charset="0"/>
              <a:buChar char="•"/>
            </a:pPr>
            <a:endParaRPr lang="en-US" altLang="en-IN" sz="3200" dirty="0"/>
          </a:p>
          <a:p>
            <a:pPr marL="1028700" lvl="1" indent="-571500">
              <a:buFont typeface="Arial" panose="020B0604020202020204" pitchFamily="34" charset="0"/>
              <a:buChar char="•"/>
            </a:pPr>
            <a:endParaRPr lang="en-US" altLang="en-IN" sz="3200" dirty="0"/>
          </a:p>
          <a:p>
            <a:pPr marL="1028700" lvl="1" indent="-571500">
              <a:buFont typeface="Arial" panose="020B0604020202020204" pitchFamily="34" charset="0"/>
              <a:buChar char="•"/>
            </a:pPr>
            <a:endParaRPr lang="en-IN" sz="3200" dirty="0"/>
          </a:p>
          <a:p>
            <a:pPr indent="0">
              <a:buFont typeface="Arial" panose="020B0604020202020204" pitchFamily="34" charset="0"/>
              <a:buNone/>
            </a:pPr>
            <a:r>
              <a:rPr lang="en-US" altLang="en-IN" sz="3200" dirty="0"/>
              <a:t>     </a:t>
            </a:r>
            <a:endParaRPr lang="en-IN" sz="3200" dirty="0"/>
          </a:p>
          <a:p>
            <a:pPr marL="571500" indent="-571500">
              <a:buFont typeface="Arial" panose="020B0604020202020204" pitchFamily="34" charset="0"/>
              <a:buChar char="•"/>
            </a:pP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idx="1"/>
          </p:nvPr>
        </p:nvSpPr>
        <p:spPr/>
        <p:txBody>
          <a:bodyPr/>
          <a:p>
            <a:endParaRPr lang="en-US"/>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pic>
        <p:nvPicPr>
          <p:cNvPr id="6" name="Content Placeholder 3"/>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813" y="6381075"/>
            <a:ext cx="2411760" cy="346691"/>
          </a:xfrm>
          <a:prstGeom prst="rect">
            <a:avLst/>
          </a:prstGeom>
        </p:spPr>
      </p:pic>
      <p:cxnSp>
        <p:nvCxnSpPr>
          <p:cNvPr id="17" name="Straight Connector 16"/>
          <p:cNvCxnSpPr/>
          <p:nvPr/>
        </p:nvCxnSpPr>
        <p:spPr>
          <a:xfrm>
            <a:off x="0" y="1196703"/>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19" name="TextBox 1"/>
          <p:cNvSpPr txBox="1"/>
          <p:nvPr/>
        </p:nvSpPr>
        <p:spPr>
          <a:xfrm>
            <a:off x="755650" y="1484630"/>
            <a:ext cx="8208645" cy="4849495"/>
          </a:xfrm>
          <a:prstGeom prst="rect">
            <a:avLst/>
          </a:prstGeom>
          <a:noFill/>
        </p:spPr>
        <p:txBody>
          <a:bodyPr wrap="square" rtlCol="0">
            <a:noAutofit/>
          </a:bodyPr>
          <a:p>
            <a:pPr marL="571500" indent="-571500">
              <a:buFont typeface="Arial" panose="020B0604020202020204" pitchFamily="34" charset="0"/>
              <a:buChar char="•"/>
            </a:pPr>
            <a:r>
              <a:rPr lang="en-IN" sz="3200" dirty="0">
                <a:sym typeface="+mn-ea"/>
              </a:rPr>
              <a:t>Need of Solution</a:t>
            </a:r>
            <a:endParaRPr lang="en-IN" sz="3200" dirty="0">
              <a:sym typeface="+mn-ea"/>
            </a:endParaRPr>
          </a:p>
          <a:p>
            <a:pPr marL="914400" lvl="1" indent="-457200">
              <a:buFont typeface="Arial" panose="020B0604020202020204" pitchFamily="34" charset="0"/>
              <a:buChar char="•"/>
            </a:pPr>
            <a:r>
              <a:rPr lang="en-US" altLang="en-US" sz="2800" dirty="0"/>
              <a:t>Improve user convenience.</a:t>
            </a:r>
            <a:endParaRPr lang="en-US" altLang="en-US" sz="2800" dirty="0"/>
          </a:p>
          <a:p>
            <a:pPr marL="914400" lvl="1" indent="-457200">
              <a:buFont typeface="Arial" panose="020B0604020202020204" pitchFamily="34" charset="0"/>
              <a:buChar char="•"/>
            </a:pPr>
            <a:r>
              <a:rPr lang="en-US" altLang="en-US" sz="2800" dirty="0"/>
              <a:t>Reduce operational costs and manual errors.</a:t>
            </a:r>
            <a:endParaRPr lang="en-US" altLang="en-US" sz="2800" dirty="0"/>
          </a:p>
          <a:p>
            <a:pPr marL="914400" lvl="1" indent="-457200">
              <a:buFont typeface="Arial" panose="020B0604020202020204" pitchFamily="34" charset="0"/>
              <a:buChar char="•"/>
            </a:pPr>
            <a:r>
              <a:rPr lang="en-US" altLang="en-US" sz="2800" dirty="0"/>
              <a:t>Enable 24/7 remote access.</a:t>
            </a:r>
            <a:endParaRPr lang="en-US" altLang="en-US" sz="2800" dirty="0"/>
          </a:p>
          <a:p>
            <a:pPr marL="914400" lvl="1" indent="-457200">
              <a:buFont typeface="Arial" panose="020B0604020202020204" pitchFamily="34" charset="0"/>
              <a:buChar char="•"/>
            </a:pPr>
            <a:r>
              <a:rPr lang="en-US" altLang="en-US" sz="2800" dirty="0"/>
              <a:t>Enhance resource tracking and management</a:t>
            </a:r>
            <a:r>
              <a:rPr lang="en-US" altLang="en-US" sz="3200" dirty="0"/>
              <a:t>.</a:t>
            </a:r>
            <a:r>
              <a:rPr lang="en-US" altLang="en-IN" sz="3200" dirty="0"/>
              <a:t>     </a:t>
            </a:r>
            <a:endParaRPr lang="en-IN" sz="3200" dirty="0"/>
          </a:p>
          <a:p>
            <a:pPr marL="571500" indent="-571500">
              <a:buFont typeface="Arial" panose="020B0604020202020204" pitchFamily="34" charset="0"/>
              <a:buChar char="•"/>
            </a:pPr>
            <a:endParaRPr lang="en-IN" sz="3200" dirty="0"/>
          </a:p>
        </p:txBody>
      </p:sp>
      <p:sp>
        <p:nvSpPr>
          <p:cNvPr id="20" name="Rectangle 1"/>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p>
            <a:pPr lvl="0">
              <a:buSzPct val="25000"/>
            </a:pPr>
            <a:r>
              <a:rPr lang="en-US" sz="4400" dirty="0">
                <a:solidFill>
                  <a:prstClr val="black"/>
                </a:solidFill>
                <a:latin typeface="Calibri" panose="020F0502020204030204"/>
                <a:ea typeface="+mj-ea"/>
                <a:cs typeface="+mj-cs"/>
                <a:sym typeface="Arial" panose="020B0604020202020204"/>
              </a:rPr>
              <a:t>A</a:t>
            </a:r>
            <a:r>
              <a:rPr lang="en-IN" sz="4400" dirty="0">
                <a:solidFill>
                  <a:prstClr val="black"/>
                </a:solidFill>
                <a:latin typeface="Calibri" panose="020F0502020204030204"/>
                <a:ea typeface="+mj-ea"/>
                <a:cs typeface="+mj-cs"/>
                <a:sym typeface="Arial" panose="020B0604020202020204"/>
              </a:rPr>
              <a:t>bout the Problem</a:t>
            </a:r>
            <a:endParaRPr lang="en-IN" sz="3200" b="1" dirty="0">
              <a:solidFill>
                <a:srgbClr val="E31E24"/>
              </a:solidFill>
              <a:cs typeface="Times New Roman" panose="02020603050405020304" pitchFamily="18" charset="0"/>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387350" y="1386840"/>
            <a:ext cx="8456930" cy="4367530"/>
          </a:xfrm>
          <a:prstGeom prst="rect">
            <a:avLst/>
          </a:prstGeom>
          <a:noFill/>
        </p:spPr>
        <p:txBody>
          <a:bodyPr wrap="square">
            <a:noAutofit/>
          </a:bodyPr>
          <a:lstStyle/>
          <a:p>
            <a:pPr marL="457200" indent="-457200">
              <a:buFont typeface="Arial" panose="020B0604020202020204" pitchFamily="34" charset="0"/>
              <a:buChar char="•"/>
            </a:pPr>
            <a:r>
              <a:rPr lang="en-US" altLang="en-IN" sz="2800" dirty="0"/>
              <a:t>This Platform can be simplify the traditional library process to find books and can effectively access and utilize resources and to provide user friendly interface. </a:t>
            </a:r>
            <a:endParaRPr lang="en-IN" sz="2800" dirty="0"/>
          </a:p>
          <a:p>
            <a:pPr marL="457200" indent="-457200">
              <a:buFont typeface="Arial" panose="020B0604020202020204" pitchFamily="34" charset="0"/>
              <a:buChar char="•"/>
            </a:pPr>
            <a:r>
              <a:rPr lang="en-US" altLang="en-IN" sz="2800" dirty="0"/>
              <a:t>It can Benefit Users such as Student can be track thier books and check issued book and when to return it.It can help us by saving time by accessing it on their respective mobiles or laptops etc.</a:t>
            </a:r>
            <a:endParaRPr lang="en-IN" sz="2800" dirty="0"/>
          </a:p>
          <a:p>
            <a:pPr marL="457200" indent="-457200">
              <a:buFont typeface="Arial" panose="020B0604020202020204" pitchFamily="34" charset="0"/>
              <a:buChar char="•"/>
            </a:pPr>
            <a:r>
              <a:rPr lang="en-US" altLang="en-IN" sz="2800" dirty="0"/>
              <a:t>It could simplify the process of Searching, Issue &amp; Return, availability of Books.And it also save time and help in study effciently.</a:t>
            </a:r>
            <a:endParaRPr lang="en-US" alt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323215" y="1124585"/>
            <a:ext cx="8291830" cy="5113020"/>
          </a:xfrm>
          <a:prstGeom prst="rect">
            <a:avLst/>
          </a:prstGeom>
          <a:noFill/>
        </p:spPr>
        <p:txBody>
          <a:bodyPr wrap="square">
            <a:noAutofit/>
          </a:bodyPr>
          <a:lstStyle/>
          <a:p>
            <a:pPr marL="457200" indent="-457200">
              <a:lnSpc>
                <a:spcPct val="150000"/>
              </a:lnSpc>
              <a:buFont typeface="Arial" panose="020B0604020202020204" pitchFamily="34" charset="0"/>
              <a:buChar char="•"/>
            </a:pPr>
            <a:r>
              <a:rPr lang="en-US" altLang="en-IN" sz="2800" dirty="0"/>
              <a:t>Advanced Learning Model which can Track user performance and provide a customized Features as per user preferences </a:t>
            </a:r>
            <a:endParaRPr lang="en-US" altLang="en-IN" sz="2800" dirty="0"/>
          </a:p>
          <a:p>
            <a:pPr marL="457200" indent="-457200">
              <a:lnSpc>
                <a:spcPct val="150000"/>
              </a:lnSpc>
              <a:buFont typeface="Arial" panose="020B0604020202020204" pitchFamily="34" charset="0"/>
              <a:buChar char="•"/>
            </a:pPr>
            <a:r>
              <a:rPr lang="en-US" altLang="en-IN" sz="2800" dirty="0"/>
              <a:t>Real-Time </a:t>
            </a:r>
            <a:r>
              <a:rPr lang="en-US" altLang="en-IN" sz="2800" dirty="0">
                <a:sym typeface="+mn-ea"/>
              </a:rPr>
              <a:t>Multilingual Translator.</a:t>
            </a:r>
            <a:endParaRPr lang="en-US" altLang="en-IN" sz="2800" dirty="0"/>
          </a:p>
          <a:p>
            <a:pPr marL="457200" indent="-457200">
              <a:lnSpc>
                <a:spcPct val="150000"/>
              </a:lnSpc>
              <a:buFont typeface="Arial" panose="020B0604020202020204" pitchFamily="34" charset="0"/>
              <a:buChar char="•"/>
            </a:pPr>
            <a:r>
              <a:rPr lang="en-US" altLang="en-IN" sz="2800" dirty="0"/>
              <a:t>Personalized Recommendations</a:t>
            </a:r>
            <a:endParaRPr lang="en-US" altLang="en-IN" sz="2800" dirty="0"/>
          </a:p>
          <a:p>
            <a:pPr marL="457200" indent="-457200">
              <a:lnSpc>
                <a:spcPct val="150000"/>
              </a:lnSpc>
              <a:buFont typeface="Arial" panose="020B0604020202020204" pitchFamily="34" charset="0"/>
              <a:buChar char="•"/>
            </a:pPr>
            <a:r>
              <a:rPr lang="en-US" altLang="en-IN" sz="2800" dirty="0"/>
              <a:t>Personalized monitoring System.</a:t>
            </a:r>
            <a:endParaRPr lang="en-US" alt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971600" y="1538147"/>
            <a:ext cx="7560840" cy="332295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altLang="en-IN" sz="2800" dirty="0"/>
              <a:t>Real-Time Availability Tracking</a:t>
            </a:r>
            <a:endParaRPr lang="en-US" altLang="en-IN" sz="2800" dirty="0"/>
          </a:p>
          <a:p>
            <a:pPr marL="457200" indent="-457200">
              <a:lnSpc>
                <a:spcPct val="150000"/>
              </a:lnSpc>
              <a:buFont typeface="Arial" panose="020B0604020202020204" pitchFamily="34" charset="0"/>
              <a:buChar char="•"/>
            </a:pPr>
            <a:r>
              <a:rPr lang="en-US" altLang="en-IN" sz="2800" dirty="0"/>
              <a:t>Advanced Book Search</a:t>
            </a:r>
            <a:endParaRPr lang="en-US" altLang="en-IN" sz="2800" dirty="0"/>
          </a:p>
          <a:p>
            <a:pPr marL="457200" indent="-457200">
              <a:lnSpc>
                <a:spcPct val="150000"/>
              </a:lnSpc>
              <a:buFont typeface="Arial" panose="020B0604020202020204" pitchFamily="34" charset="0"/>
              <a:buChar char="•"/>
            </a:pPr>
            <a:r>
              <a:rPr lang="en-US" altLang="en-IN" sz="2800" dirty="0"/>
              <a:t>E-book Library</a:t>
            </a:r>
            <a:endParaRPr lang="en-US" altLang="en-IN" sz="2800" dirty="0"/>
          </a:p>
          <a:p>
            <a:pPr marL="457200" indent="-457200">
              <a:lnSpc>
                <a:spcPct val="150000"/>
              </a:lnSpc>
              <a:buFont typeface="Arial" panose="020B0604020202020204" pitchFamily="34" charset="0"/>
              <a:buChar char="•"/>
            </a:pPr>
            <a:r>
              <a:rPr lang="en-US" altLang="en-IN" sz="2800" dirty="0"/>
              <a:t>Personalized Recommendations</a:t>
            </a:r>
            <a:endParaRPr lang="en-US" altLang="en-IN" sz="2800" dirty="0"/>
          </a:p>
          <a:p>
            <a:pPr indent="0">
              <a:lnSpc>
                <a:spcPct val="150000"/>
              </a:lnSpc>
              <a:buFont typeface="Arial" panose="020B0604020202020204" pitchFamily="34" charset="0"/>
              <a:buNone/>
            </a:pPr>
            <a:endParaRPr lang="en-US" alt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6502" y="-27051"/>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374015" y="1343660"/>
            <a:ext cx="8036560" cy="4740275"/>
          </a:xfrm>
          <a:prstGeom prst="rect">
            <a:avLst/>
          </a:prstGeom>
          <a:noFill/>
        </p:spPr>
        <p:txBody>
          <a:bodyPr wrap="square">
            <a:noAutofit/>
          </a:bodyPr>
          <a:lstStyle/>
          <a:p>
            <a:pPr marL="457200" indent="-457200" algn="just">
              <a:buFont typeface="Arial" panose="020B0604020202020204" pitchFamily="34" charset="0"/>
              <a:buChar char="•"/>
            </a:pPr>
            <a:r>
              <a:rPr lang="en-IN" sz="2800" dirty="0"/>
              <a:t>Approach taken to solve the problem</a:t>
            </a:r>
            <a:r>
              <a:rPr lang="en-US" altLang="en-IN" sz="2800" dirty="0"/>
              <a:t> is to build a Web-Platform to </a:t>
            </a:r>
            <a:r>
              <a:rPr lang="en-US" altLang="en-IN" sz="2800" dirty="0">
                <a:sym typeface="+mn-ea"/>
              </a:rPr>
              <a:t>simplify and to build a Digitalize Library. </a:t>
            </a:r>
            <a:endParaRPr lang="en-IN" sz="2800" dirty="0"/>
          </a:p>
          <a:p>
            <a:pPr marL="457200" indent="-457200" algn="just">
              <a:buFont typeface="Arial" panose="020B0604020202020204" pitchFamily="34" charset="0"/>
              <a:buChar char="•"/>
            </a:pPr>
            <a:r>
              <a:rPr lang="en-IN" sz="2800" dirty="0"/>
              <a:t>Tools, software, and techniques used</a:t>
            </a:r>
            <a:r>
              <a:rPr lang="en-US" altLang="en-IN" sz="2800" dirty="0"/>
              <a:t> are</a:t>
            </a:r>
            <a:endParaRPr lang="en-US" altLang="en-IN" sz="2800" dirty="0"/>
          </a:p>
          <a:p>
            <a:pPr marL="914400" lvl="1" indent="-457200" algn="just">
              <a:buFont typeface="Arial" panose="020B0604020202020204" pitchFamily="34" charset="0"/>
              <a:buChar char="•"/>
            </a:pPr>
            <a:r>
              <a:rPr lang="en-US" altLang="en-IN" sz="2800" dirty="0"/>
              <a:t>Frontend - HTML/CSS/JAVASCRIPT to build the Web Pages and Design it user Friendly. Book Browsing and Searching to explore books available ,Users/Admin panel to manage users Information like: Books read,History,books Issued or to return.  </a:t>
            </a:r>
            <a:endParaRPr lang="en-US" altLang="en-IN" sz="2800" dirty="0"/>
          </a:p>
          <a:p>
            <a:pPr marL="914400" lvl="1" indent="-457200" algn="just">
              <a:buFont typeface="Arial" panose="020B0604020202020204" pitchFamily="34" charset="0"/>
              <a:buChar char="•"/>
            </a:pPr>
            <a:endParaRPr lang="en-US" altLang="en-IN" sz="2800" dirty="0"/>
          </a:p>
          <a:p>
            <a:pPr marL="457200" indent="-457200" algn="just">
              <a:buFont typeface="Arial" panose="020B0604020202020204" pitchFamily="34" charset="0"/>
              <a:buChar char="•"/>
            </a:pPr>
            <a:endParaRPr lang="en-IN" sz="2800" dirty="0"/>
          </a:p>
          <a:p>
            <a:pPr marL="457200" indent="-457200" algn="just">
              <a:buFont typeface="Arial" panose="020B0604020202020204" pitchFamily="34" charset="0"/>
              <a:buChar char="•"/>
            </a:pPr>
            <a:endParaRPr lang="en-IN" sz="2800"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TABLE_ENDDRAG_ORIGIN_RECT" val="624*325"/>
  <p:tag name="TABLE_ENDDRAG_RECT" val="45*156*624*325"/>
</p:tagLst>
</file>

<file path=ppt/tags/tag6.xml><?xml version="1.0" encoding="utf-8"?>
<p:tagLst xmlns:p="http://schemas.openxmlformats.org/presentationml/2006/main">
  <p:tag name="TABLE_ENDDRAG_ORIGIN_RECT" val="619*274"/>
  <p:tag name="TABLE_ENDDRAG_RECT" val="50*159*619*274"/>
</p:tagLst>
</file>

<file path=ppt/tags/tag7.xml><?xml version="1.0" encoding="utf-8"?>
<p:tagLst xmlns:p="http://schemas.openxmlformats.org/presentationml/2006/main">
  <p:tag name="TABLE_ENDDRAG_ORIGIN_RECT" val="619*260"/>
  <p:tag name="TABLE_ENDDRAG_RECT" val="50*164*619*26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5571</Words>
  <Application>WPS Slides</Application>
  <PresentationFormat>On-screen Show (4:3)</PresentationFormat>
  <Paragraphs>288</Paragraphs>
  <Slides>20</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Cambria</vt:lpstr>
      <vt:lpstr>Times New Roman</vt:lpstr>
      <vt:lpstr>Arial</vt:lpstr>
      <vt:lpstr>Verdana</vt:lpstr>
      <vt:lpstr>Calibri</vt:lpstr>
      <vt:lpstr>Calibri</vt:lpstr>
      <vt:lpstr>Garamond</vt:lpstr>
      <vt:lpstr>Segoe Print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Instructions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Aditya Saini</cp:lastModifiedBy>
  <cp:revision>346</cp:revision>
  <cp:lastPrinted>2022-09-05T08:43:00Z</cp:lastPrinted>
  <dcterms:created xsi:type="dcterms:W3CDTF">2020-01-16T09:05:00Z</dcterms:created>
  <dcterms:modified xsi:type="dcterms:W3CDTF">2025-04-27T18:52:36Z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76138FAB70F448EFB2790D58FBE7BB28_13</vt:lpwstr>
  </property>
  <property fmtid="{D5CDD505-2E9C-101B-9397-08002B2CF9AE}" pid="3" name="KSOProductBuildVer">
    <vt:lpwstr>1033-12.2.0.20795</vt:lpwstr>
  </property>
</Properties>
</file>