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3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2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7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5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6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0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2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B507-A1C3-4E56-AC70-57A2423C2719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B185-DF9A-4AD0-BE64-FD8425EF7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5600" dirty="0">
                <a:latin typeface="Californian FB" panose="0207040306080B030204" pitchFamily="18" charset="0"/>
              </a:rPr>
              <a:t>Book one way outstation cab and display the lowest charges</a:t>
            </a:r>
            <a:endParaRPr lang="en-IN" sz="5600" dirty="0">
              <a:latin typeface="Californian FB" panose="0207040306080B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600" dirty="0"/>
              <a:t>                                         </a:t>
            </a:r>
          </a:p>
          <a:p>
            <a:pPr algn="r"/>
            <a:endParaRPr lang="en-US" sz="600" dirty="0"/>
          </a:p>
          <a:p>
            <a:pPr algn="r"/>
            <a:r>
              <a:rPr lang="en-US" sz="14400" dirty="0">
                <a:latin typeface="Century" panose="02040604050505020304" pitchFamily="18" charset="0"/>
              </a:rPr>
              <a:t>                                 Presented by:</a:t>
            </a:r>
          </a:p>
          <a:p>
            <a:pPr algn="r"/>
            <a:r>
              <a:rPr lang="en-US" sz="12800" dirty="0">
                <a:latin typeface="Century" panose="02040604050505020304" pitchFamily="18" charset="0"/>
              </a:rPr>
              <a:t>                                                         Sawan Kumar - 2271259                                               </a:t>
            </a:r>
          </a:p>
          <a:p>
            <a:pPr algn="r"/>
            <a:endParaRPr lang="en-US" sz="600" dirty="0">
              <a:latin typeface="Candara" panose="020E0502030303020204" pitchFamily="34" charset="0"/>
            </a:endParaRPr>
          </a:p>
          <a:p>
            <a:pPr algn="r"/>
            <a:endParaRPr lang="en-US" sz="600" dirty="0"/>
          </a:p>
          <a:p>
            <a:pPr algn="r"/>
            <a:r>
              <a:rPr lang="en-US" sz="600" dirty="0"/>
              <a:t>          </a:t>
            </a:r>
          </a:p>
          <a:p>
            <a:pPr algn="r"/>
            <a:r>
              <a:rPr lang="en-US" sz="600" dirty="0"/>
              <a:t>         </a:t>
            </a:r>
          </a:p>
          <a:p>
            <a:pPr algn="r"/>
            <a:endParaRPr lang="en-US" sz="600" dirty="0"/>
          </a:p>
          <a:p>
            <a:pPr algn="r"/>
            <a:endParaRPr lang="en-US" sz="600" dirty="0"/>
          </a:p>
          <a:p>
            <a:pPr algn="r"/>
            <a:endParaRPr lang="en-US" sz="600" dirty="0"/>
          </a:p>
          <a:p>
            <a:pPr algn="r"/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27884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Automation scope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latin typeface="Bahnschrift Light" panose="020B0502040204020203" pitchFamily="34" charset="0"/>
              </a:rPr>
              <a:t>Implemented all the feasible automation concepts in the project for better project outcome.</a:t>
            </a:r>
          </a:p>
          <a:p>
            <a:r>
              <a:rPr lang="en-US">
                <a:latin typeface="Bahnschrift Light" panose="020B0502040204020203" pitchFamily="34" charset="0"/>
              </a:rPr>
              <a:t>Handled alerts wherever required.</a:t>
            </a:r>
          </a:p>
          <a:p>
            <a:r>
              <a:rPr lang="en-US">
                <a:latin typeface="Bahnschrift Light" panose="020B0502040204020203" pitchFamily="34" charset="0"/>
              </a:rPr>
              <a:t>Focused on performing the navigation between the pages.</a:t>
            </a:r>
          </a:p>
          <a:p>
            <a:r>
              <a:rPr lang="en-US">
                <a:latin typeface="Bahnschrift Light" panose="020B0502040204020203" pitchFamily="34" charset="0"/>
              </a:rPr>
              <a:t>Scrolling down the webpage.</a:t>
            </a:r>
          </a:p>
          <a:p>
            <a:r>
              <a:rPr lang="en-US">
                <a:latin typeface="Bahnschrift Light" panose="020B0502040204020203" pitchFamily="34" charset="0"/>
              </a:rPr>
              <a:t>Filling the form and capturing the warning message.</a:t>
            </a:r>
          </a:p>
          <a:p>
            <a:r>
              <a:rPr lang="en-US">
                <a:latin typeface="Bahnschrift Light" panose="020B0502040204020203" pitchFamily="34" charset="0"/>
              </a:rPr>
              <a:t>Extracting the drop down items and storing in collections.</a:t>
            </a:r>
          </a:p>
          <a:p>
            <a:endParaRPr lang="en-IN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High Tower Text" panose="02040502050506030303" pitchFamily="18" charset="0"/>
              </a:rPr>
              <a:t>Project deliverables</a:t>
            </a:r>
            <a:endParaRPr lang="en-IN">
              <a:solidFill>
                <a:srgbClr val="FFFFF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Tested the project manually and generated the functional testing reports.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Verified the project before starting the automation process.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Used the open source testing framework as an effective testing tool.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Utilizing Java which is a high level programming language increased the efficiency level of the project by its platform independency and easy compilation along debugging properties.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Implemented Maven in the project for managing the software and the project.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Updated the project along with the required screenshots as a reference for  better understanding.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Created data-driven framework using Excel, XML and Json and handled the failed testcases.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Implemented the testing using multiple browsers(Google Chrome and Microsoft edge).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Achieved the necessary requirements and completed the project successfully which meets all its objectives.</a:t>
            </a:r>
          </a:p>
          <a:p>
            <a:endParaRPr lang="en-US"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800"/>
          </a:p>
          <a:p>
            <a:endParaRPr lang="en-US" sz="1800"/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2078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fornian FB" panose="0207040306080B030204" pitchFamily="18" charset="0"/>
              </a:rPr>
              <a:t>Learning outcomes</a:t>
            </a:r>
            <a:endParaRPr lang="en-IN">
              <a:solidFill>
                <a:srgbClr val="FFFFFF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were able to perform automation testing using selenium framework and gained knowledge on working with development tools.</a:t>
            </a:r>
          </a:p>
          <a:p>
            <a:r>
              <a:rPr lang="en-US" sz="24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Learned how to use the resources more efficiently through the project implementing procedure.</a:t>
            </a:r>
          </a:p>
          <a:p>
            <a:r>
              <a:rPr lang="en-US" sz="24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working as a team realized the importance of team work and coordinated well to make the project well organized.</a:t>
            </a:r>
          </a:p>
          <a:p>
            <a:r>
              <a:rPr lang="en-US" sz="24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got an understanding on how to automate tests across web browsers for web applications and to ensure their high quality. </a:t>
            </a:r>
          </a:p>
          <a:p>
            <a:r>
              <a:rPr lang="en-US" sz="24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understood that testing the progressiveness and regularity increases the proficiency and functionality of the web applications</a:t>
            </a:r>
            <a:r>
              <a:rPr lang="en-US" sz="240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54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 Light" panose="020B0502040204020203" pitchFamily="34" charset="0"/>
              </a:rPr>
              <a:t> Project description</a:t>
            </a:r>
            <a:endParaRPr lang="en-IN">
              <a:solidFill>
                <a:srgbClr val="FFFFFF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The main objective of our project is to book one way outstation cab in the travel company website and display the lowest charges.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Working of the project starts with booking  a SUV car from Delhi to Manali, </a:t>
            </a:r>
            <a:r>
              <a:rPr lang="en-US" sz="2400" dirty="0" err="1">
                <a:latin typeface="Garamond" panose="02020404030301010803" pitchFamily="18" charset="0"/>
              </a:rPr>
              <a:t>himachal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pradesh</a:t>
            </a:r>
            <a:r>
              <a:rPr lang="en-US" sz="2400" dirty="0">
                <a:latin typeface="Garamond" panose="02020404030301010803" pitchFamily="18" charset="0"/>
              </a:rPr>
              <a:t> where in the future date and time is provided .The results would display the lowest charges of the car type according to the given requirements.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Finding the group gifting cards in gift cards asks to fill the card details. Providing all the details and invalid email would capture and display the error message.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Extracting all the numbers for adult persons in the hotel booking page and storing them in a list to display the same.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699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 Website used </a:t>
            </a:r>
            <a:br>
              <a:rPr lang="en-IN" sz="1800">
                <a:solidFill>
                  <a:srgbClr val="FFFFFF"/>
                </a:solidFill>
              </a:rPr>
            </a:br>
            <a:r>
              <a:rPr lang="en-IN" sz="1800">
                <a:solidFill>
                  <a:srgbClr val="FFFFFF"/>
                </a:solidFill>
              </a:rPr>
              <a:t>https://www.makemytrip.com/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+mj-lt"/>
              </a:rPr>
              <a:t>Tools/Software used :</a:t>
            </a:r>
          </a:p>
          <a:p>
            <a:r>
              <a:rPr lang="en-US">
                <a:latin typeface="+mj-lt"/>
              </a:rPr>
              <a:t>Selenium - Portable framework for testing Web applications and automating the process.</a:t>
            </a:r>
          </a:p>
          <a:p>
            <a:r>
              <a:rPr lang="en-US">
                <a:latin typeface="+mj-lt"/>
              </a:rPr>
              <a:t>Java          - High level Programming language.</a:t>
            </a:r>
          </a:p>
          <a:p>
            <a:r>
              <a:rPr lang="en-US">
                <a:latin typeface="+mj-lt"/>
              </a:rPr>
              <a:t>Eclipse     - Integrated Development Environment for various ‘Languages’.</a:t>
            </a:r>
          </a:p>
          <a:p>
            <a:r>
              <a:rPr lang="en-US">
                <a:latin typeface="+mj-lt"/>
              </a:rPr>
              <a:t>TestNG    - Open source testing framework.</a:t>
            </a:r>
          </a:p>
          <a:p>
            <a:r>
              <a:rPr lang="en-US">
                <a:latin typeface="+mj-lt"/>
              </a:rPr>
              <a:t>Maven     - Software and project Management tool.</a:t>
            </a:r>
          </a:p>
          <a:p>
            <a:r>
              <a:rPr lang="en-US">
                <a:latin typeface="+mj-lt"/>
              </a:rPr>
              <a:t>POM        - Object repository design pattern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5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73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Californian FB" panose="0207040306080B030204" pitchFamily="18" charset="0"/>
              </a:rPr>
              <a:t>Reference screenshots of “Make my trip” website</a:t>
            </a:r>
            <a:endParaRPr lang="en-IN" sz="36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B1903F-7854-BF9C-DE51-50A1D2B1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223" y="942351"/>
            <a:ext cx="10259957" cy="569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0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466F36-5A05-CFB5-2FA5-705ACCCC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13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ift card&#10;&#10;Description automatically generated">
            <a:extLst>
              <a:ext uri="{FF2B5EF4-FFF2-40B4-BE49-F238E27FC236}">
                <a16:creationId xmlns:a16="http://schemas.microsoft.com/office/drawing/2014/main" id="{7FAED648-548F-6EBE-6704-392A7AF3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7" y="643467"/>
            <a:ext cx="96468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0CB2099-D491-FD31-86C6-3D085A08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B84C1-9C87-3D8E-D422-39CE088E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2" y="643467"/>
            <a:ext cx="936313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9C84F-F91F-955E-2276-13693802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5" y="643467"/>
            <a:ext cx="90219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506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Californian FB</vt:lpstr>
      <vt:lpstr>Candara</vt:lpstr>
      <vt:lpstr>Century</vt:lpstr>
      <vt:lpstr>Garamond</vt:lpstr>
      <vt:lpstr>High Tower Text</vt:lpstr>
      <vt:lpstr>Office Theme</vt:lpstr>
      <vt:lpstr>Book one way outstation cab and display the lowest charges</vt:lpstr>
      <vt:lpstr> Project description</vt:lpstr>
      <vt:lpstr> Website used  https://www.makemytrip.com/</vt:lpstr>
      <vt:lpstr>Reference screenshots of “Make my trip”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Automation scope</vt:lpstr>
      <vt:lpstr>Project deliverables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one way outstation cab and display the lowest charges</dc:title>
  <dc:creator>manish sai chaitanya</dc:creator>
  <cp:lastModifiedBy>Kumar, Sawan (Cognizant)</cp:lastModifiedBy>
  <cp:revision>43</cp:revision>
  <dcterms:created xsi:type="dcterms:W3CDTF">2022-03-23T12:23:46Z</dcterms:created>
  <dcterms:modified xsi:type="dcterms:W3CDTF">2023-06-07T04:38:56Z</dcterms:modified>
</cp:coreProperties>
</file>