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769B-1F4E-0564-43B4-D6098F53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AA111-4B8C-9111-3891-021F9892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CBCFE-E8E9-AE66-2586-36CF5982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4F00E-6960-AB66-F773-87960FB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532A-CFBD-D9DD-8541-8960EBB4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398A-4CB7-13A5-5DB9-1542698F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F013F-1FF9-24E2-A5CD-6CAC9C2CC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E707-D2CA-0669-33AB-4344C3FB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85AE-E835-0DDD-23BD-555C2DA7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9A93-95B0-277B-AD13-0E8627FF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7FC12-EB6E-2150-A204-CFA9084D2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0CCC-E330-28A6-BB59-F0B219F2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9D31-79DB-39AE-48D9-996085BE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FD97-ADCB-B496-75C6-14102410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FCB0-6F52-B98A-A687-B58FC794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BFAD-DBCE-04EF-D048-CAE67AFB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536C-1962-F75E-CBFD-B884A8CB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AAF3-4610-41CB-A17C-455CC7A4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8012-8E76-AC21-2D11-ED9368D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94DA-4CB0-AC51-70CA-F90C0467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3674-13F1-3316-F37E-BF48BD3C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1686D-60F6-9DC2-9164-8A8A1B46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BB6F0-6CB2-2CE8-3FAD-A46EBF5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1308-7046-BF71-555A-1DBE9B38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61E2-6DBA-4F6F-3D94-6F8C677B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5DA-3A36-5C2C-E1DC-1E0D3933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E8ED-5996-D1CB-C1A0-C7F6B362C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7C62-8738-BDAE-BECB-0E41CDD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780CB-7867-902C-4863-4D135EFF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5034-93E9-ACAB-E646-C2DD6B9D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340CD-84A5-E778-2FB6-3E985858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977C-7C08-0CF4-8967-C01E96CF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B3BA-F152-25E4-22BE-D1DCD415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43B50-B364-804D-EF2E-8EAF7504F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2243F-CAD1-0755-C9DE-103F97666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73FF4-5FA2-1283-E484-B22D69C74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9EEAB-983F-615B-5E26-6336273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5011C-5752-23AE-C196-923F5CC7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D9261-B97B-30F9-344C-73FCA8D6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838D-682D-DBAB-1E96-63611302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A56AD-DC33-C72C-DA81-22DB1AE2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A7206-9BF4-A3AE-212F-B7BC5E1D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0AFF8-1BF1-097F-AB82-C8C943C6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80AE9-2283-4C8C-2806-8C5CD42B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EB9B7-51F0-00FC-C4FD-403F832B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0ECBE-8EAF-F686-A04F-EF494DA8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D3EE-68B5-E121-3F7C-8D53CC04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1F27-86F7-402D-8B18-CAE8C831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AFBE-FCF8-2B1A-F88F-2F47A1484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7B30D-869C-C498-28B3-D69513E7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2C46-8D00-8DA4-EFB6-0146834A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DA29-E65A-1A76-FA4A-B6FD88DC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8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F487-B649-129B-B3FB-683E0D3D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99FC1-4574-FBAA-790F-9E7C06B7C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74611-05C5-8DE9-A87C-721FD309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B0741-7745-6585-BD52-AD290CD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117F2-D653-CB1D-B783-D5C1AC42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76D00-BA04-CCF6-98C8-DEEE2E90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2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C45D8-6E12-18C8-46C7-D3D43D55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D512-A2DF-D4C4-7438-8CE6F428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4D1F-1B12-9E4A-2F8B-BDD7CD0C3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767F-3AB9-4931-84B6-C40FAEB2E06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CAEF-B35D-C4D3-94F8-D7072F157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568B-9F5B-7CB0-5562-016685FFA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BC02-3D32-46FD-BBFD-9C5F03D4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700" kern="1200" dirty="0">
                <a:latin typeface="+mj-lt"/>
                <a:ea typeface="+mj-ea"/>
                <a:cs typeface="+mj-cs"/>
              </a:rPr>
              <a:t>Book one way outstation cab and display the lowest charges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6055" y="3700594"/>
            <a:ext cx="4947745" cy="174680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Sawan Kumar - 2271259</a:t>
            </a:r>
            <a:endParaRPr lang="en-US" sz="900" dirty="0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lock Arc 2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2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2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2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3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4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Automation scope</a:t>
            </a:r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Bahnschrift Light" panose="020B0502040204020203" pitchFamily="34" charset="0"/>
              </a:rPr>
              <a:t>Implemented all the feasible automation concepts in the project for better project outcome.</a:t>
            </a:r>
          </a:p>
          <a:p>
            <a:r>
              <a:rPr lang="en-US" sz="2400">
                <a:latin typeface="Bahnschrift Light" panose="020B0502040204020203" pitchFamily="34" charset="0"/>
              </a:rPr>
              <a:t>Handled alerts wherever required.</a:t>
            </a:r>
          </a:p>
          <a:p>
            <a:r>
              <a:rPr lang="en-US" sz="2400">
                <a:latin typeface="Bahnschrift Light" panose="020B0502040204020203" pitchFamily="34" charset="0"/>
              </a:rPr>
              <a:t>Focused on performing the navigation between the pages.</a:t>
            </a:r>
          </a:p>
          <a:p>
            <a:r>
              <a:rPr lang="en-US" sz="2400">
                <a:latin typeface="Bahnschrift Light" panose="020B0502040204020203" pitchFamily="34" charset="0"/>
              </a:rPr>
              <a:t>Scrolling down the webpage.</a:t>
            </a:r>
          </a:p>
          <a:p>
            <a:r>
              <a:rPr lang="en-US" sz="2400">
                <a:latin typeface="Bahnschrift Light" panose="020B0502040204020203" pitchFamily="34" charset="0"/>
              </a:rPr>
              <a:t>Filling the form and capturing the warning message.</a:t>
            </a:r>
          </a:p>
          <a:p>
            <a:r>
              <a:rPr lang="en-US" sz="2400">
                <a:latin typeface="Bahnschrift Light" panose="020B0502040204020203" pitchFamily="34" charset="0"/>
              </a:rPr>
              <a:t>Extracting the drop down items and storing in collections.</a:t>
            </a:r>
          </a:p>
          <a:p>
            <a:endParaRPr lang="en-IN" sz="2400">
              <a:latin typeface="Bahnschrift Light" panose="020B0502040204020203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8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latin typeface="High Tower Text" panose="02040502050506030303" pitchFamily="18" charset="0"/>
              </a:rPr>
              <a:t>Project deliverables</a:t>
            </a:r>
            <a:endParaRPr lang="en-IN">
              <a:latin typeface="High Tower Text" panose="02040502050506030303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1300">
                <a:latin typeface="Calibri Light" panose="020F0302020204030204" pitchFamily="34" charset="0"/>
                <a:cs typeface="Calibri Light" panose="020F0302020204030204" pitchFamily="34" charset="0"/>
              </a:rPr>
              <a:t>Tested the project manually and generated the functional testing reports.</a:t>
            </a:r>
          </a:p>
          <a:p>
            <a:r>
              <a:rPr lang="en-US" sz="1300">
                <a:latin typeface="Calibri Light" panose="020F0302020204030204" pitchFamily="34" charset="0"/>
                <a:cs typeface="Calibri Light" panose="020F0302020204030204" pitchFamily="34" charset="0"/>
              </a:rPr>
              <a:t>Verified the project before starting the automation process.</a:t>
            </a:r>
          </a:p>
          <a:p>
            <a:r>
              <a:rPr lang="en-US" sz="1300">
                <a:latin typeface="Calibri Light" panose="020F0302020204030204" pitchFamily="34" charset="0"/>
                <a:cs typeface="Calibri Light" panose="020F0302020204030204" pitchFamily="34" charset="0"/>
              </a:rPr>
              <a:t>Used the open source testing framework as an effective testing tool.</a:t>
            </a:r>
          </a:p>
          <a:p>
            <a:r>
              <a:rPr lang="en-US" sz="1300">
                <a:latin typeface="Calibri Light" panose="020F0302020204030204" pitchFamily="34" charset="0"/>
                <a:cs typeface="Calibri Light" panose="020F0302020204030204" pitchFamily="34" charset="0"/>
              </a:rPr>
              <a:t>Utilizing Java which is a high level programming language increased the efficiency level of the project by its platform independency and easy compilation along debugging properties.</a:t>
            </a:r>
          </a:p>
          <a:p>
            <a:r>
              <a:rPr lang="en-US" sz="1300">
                <a:latin typeface="Calibri Light" panose="020F0302020204030204" pitchFamily="34" charset="0"/>
                <a:cs typeface="Calibri Light" panose="020F0302020204030204" pitchFamily="34" charset="0"/>
              </a:rPr>
              <a:t>Implemented Maven in the project for managing the software and the project.</a:t>
            </a:r>
          </a:p>
          <a:p>
            <a:r>
              <a:rPr lang="en-US" sz="1300">
                <a:latin typeface="Calibri Light" panose="020F0302020204030204" pitchFamily="34" charset="0"/>
                <a:cs typeface="Calibri Light" panose="020F0302020204030204" pitchFamily="34" charset="0"/>
              </a:rPr>
              <a:t>Updated the project along with the required screenshots as a reference for  better understanding.</a:t>
            </a:r>
          </a:p>
          <a:p>
            <a:r>
              <a:rPr lang="en-US" sz="1300">
                <a:latin typeface="Calibri Light" panose="020F0302020204030204" pitchFamily="34" charset="0"/>
                <a:cs typeface="Calibri Light" panose="020F0302020204030204" pitchFamily="34" charset="0"/>
              </a:rPr>
              <a:t>Created data-driven framework using Excel, XML and Json and handled the failed testcases.</a:t>
            </a:r>
          </a:p>
          <a:p>
            <a:r>
              <a:rPr lang="en-US" sz="1300">
                <a:latin typeface="Calibri Light" panose="020F0302020204030204" pitchFamily="34" charset="0"/>
                <a:cs typeface="Calibri Light" panose="020F0302020204030204" pitchFamily="34" charset="0"/>
              </a:rPr>
              <a:t>Implemented the testing using multiple browsers(Google Chrome and Microsoft edge).</a:t>
            </a:r>
          </a:p>
          <a:p>
            <a:r>
              <a:rPr lang="en-US" sz="1300">
                <a:latin typeface="Calibri Light" panose="020F0302020204030204" pitchFamily="34" charset="0"/>
                <a:cs typeface="Calibri Light" panose="020F0302020204030204" pitchFamily="34" charset="0"/>
              </a:rPr>
              <a:t>Achieved the necessary requirements and completed the project successfully which meets all its objectives.</a:t>
            </a:r>
          </a:p>
          <a:p>
            <a:endParaRPr lang="en-US" sz="13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300"/>
          </a:p>
          <a:p>
            <a:endParaRPr lang="en-US" sz="1300"/>
          </a:p>
          <a:p>
            <a:endParaRPr lang="en-IN" sz="13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latin typeface="Californian FB" panose="0207040306080B030204" pitchFamily="18" charset="0"/>
              </a:rPr>
              <a:t>Learning outcomes</a:t>
            </a:r>
            <a:endParaRPr lang="en-IN">
              <a:latin typeface="Californian FB" panose="0207040306080B0302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18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We were able to perform automation testing using selenium framework and gained knowledge on working with development tools.</a:t>
            </a:r>
          </a:p>
          <a:p>
            <a:r>
              <a:rPr lang="en-US" sz="18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Learned how to use the resources more efficiently through the project implementing procedure.</a:t>
            </a:r>
          </a:p>
          <a:p>
            <a:r>
              <a:rPr lang="en-US" sz="18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We working as a team realized the importance of team work and coordinated well to make the project well organized.</a:t>
            </a:r>
          </a:p>
          <a:p>
            <a:r>
              <a:rPr lang="en-US" sz="18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We got an understanding on how to automate tests across web browsers for web applications and to ensure their high quality. </a:t>
            </a:r>
          </a:p>
          <a:p>
            <a:r>
              <a:rPr lang="en-US" sz="1800">
                <a:latin typeface="+mj-lt"/>
                <a:ea typeface="Cambria Math" panose="02040503050406030204" pitchFamily="18" charset="0"/>
                <a:cs typeface="Calibri Light" panose="020F0302020204030204" pitchFamily="34" charset="0"/>
              </a:rPr>
              <a:t>We understood that testing the progressiveness and regularity increases the proficiency and functionality of the web applications</a:t>
            </a:r>
            <a:r>
              <a:rPr lang="en-US" sz="180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latin typeface="Bahnschrift Light" panose="020B0502040204020203" pitchFamily="34" charset="0"/>
              </a:rPr>
              <a:t> Project description</a:t>
            </a:r>
            <a:endParaRPr lang="en-IN">
              <a:latin typeface="Bahnschrift Ligh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endParaRPr lang="en-US" sz="1500">
              <a:latin typeface="Garamond" panose="02020404030301010803" pitchFamily="18" charset="0"/>
            </a:endParaRPr>
          </a:p>
          <a:p>
            <a:endParaRPr lang="en-US" sz="1500">
              <a:latin typeface="Garamond" panose="02020404030301010803" pitchFamily="18" charset="0"/>
            </a:endParaRPr>
          </a:p>
          <a:p>
            <a:endParaRPr lang="en-US" sz="1500">
              <a:latin typeface="Garamond" panose="02020404030301010803" pitchFamily="18" charset="0"/>
            </a:endParaRPr>
          </a:p>
          <a:p>
            <a:r>
              <a:rPr lang="en-US" sz="1500">
                <a:latin typeface="Garamond" panose="02020404030301010803" pitchFamily="18" charset="0"/>
              </a:rPr>
              <a:t>The main objective of our project is to book one way outstation cab in the travel company website and display the lowest charges.</a:t>
            </a:r>
          </a:p>
          <a:p>
            <a:r>
              <a:rPr lang="en-US" sz="1500">
                <a:latin typeface="Garamond" panose="02020404030301010803" pitchFamily="18" charset="0"/>
              </a:rPr>
              <a:t>Working of the project starts with booking  a SUV car from Delhi to Manali, </a:t>
            </a:r>
            <a:r>
              <a:rPr lang="en-US" sz="1500" err="1">
                <a:latin typeface="Garamond" panose="02020404030301010803" pitchFamily="18" charset="0"/>
              </a:rPr>
              <a:t>himachal</a:t>
            </a:r>
            <a:r>
              <a:rPr lang="en-US" sz="1500">
                <a:latin typeface="Garamond" panose="02020404030301010803" pitchFamily="18" charset="0"/>
              </a:rPr>
              <a:t> </a:t>
            </a:r>
            <a:r>
              <a:rPr lang="en-US" sz="1500" err="1">
                <a:latin typeface="Garamond" panose="02020404030301010803" pitchFamily="18" charset="0"/>
              </a:rPr>
              <a:t>pradesh</a:t>
            </a:r>
            <a:r>
              <a:rPr lang="en-US" sz="1500">
                <a:latin typeface="Garamond" panose="02020404030301010803" pitchFamily="18" charset="0"/>
              </a:rPr>
              <a:t> where in the future date and time is provided .The results would display the lowest charges of the car type according to the given requirements.</a:t>
            </a:r>
          </a:p>
          <a:p>
            <a:r>
              <a:rPr lang="en-US" sz="1500">
                <a:latin typeface="Garamond" panose="02020404030301010803" pitchFamily="18" charset="0"/>
              </a:rPr>
              <a:t>Finding the group gifting cards in gift cards asks to fill the card details. Providing all the details and invalid email would capture and display the error message.</a:t>
            </a:r>
          </a:p>
          <a:p>
            <a:r>
              <a:rPr lang="en-US" sz="1500">
                <a:latin typeface="Garamond" panose="02020404030301010803" pitchFamily="18" charset="0"/>
              </a:rPr>
              <a:t>Extracting all the numbers for adult persons in the hotel booking page and storing them in a list to display the same.</a:t>
            </a:r>
          </a:p>
          <a:p>
            <a:endParaRPr lang="en-US" sz="1500">
              <a:latin typeface="Garamond" panose="02020404030301010803" pitchFamily="18" charset="0"/>
            </a:endParaRPr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IN" sz="15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9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sz="3400"/>
              <a:t> Website used </a:t>
            </a:r>
            <a:br>
              <a:rPr lang="en-IN" sz="3400"/>
            </a:br>
            <a:r>
              <a:rPr lang="en-IN" sz="3400"/>
              <a:t>https://www.makemytrip.com/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+mj-lt"/>
              </a:rPr>
              <a:t>Tools/Software used :</a:t>
            </a:r>
          </a:p>
          <a:p>
            <a:r>
              <a:rPr lang="en-US" sz="2200">
                <a:latin typeface="+mj-lt"/>
              </a:rPr>
              <a:t>Selenium - Portable framework for testing Web applications and automating the process.</a:t>
            </a:r>
          </a:p>
          <a:p>
            <a:r>
              <a:rPr lang="en-US" sz="2200">
                <a:latin typeface="+mj-lt"/>
              </a:rPr>
              <a:t>Java          - High level Programming language.</a:t>
            </a:r>
          </a:p>
          <a:p>
            <a:r>
              <a:rPr lang="en-US" sz="2200">
                <a:latin typeface="+mj-lt"/>
              </a:rPr>
              <a:t>Eclipse     - Integrated Development Environment for various ‘Languages’.</a:t>
            </a:r>
          </a:p>
          <a:p>
            <a:r>
              <a:rPr lang="en-US" sz="2200">
                <a:latin typeface="+mj-lt"/>
              </a:rPr>
              <a:t>TestNG    - Open source testing framework.</a:t>
            </a:r>
          </a:p>
          <a:p>
            <a:r>
              <a:rPr lang="en-US" sz="2200">
                <a:latin typeface="+mj-lt"/>
              </a:rPr>
              <a:t>Maven     - Software and project Management tool.</a:t>
            </a:r>
          </a:p>
          <a:p>
            <a:r>
              <a:rPr lang="en-US" sz="2200">
                <a:latin typeface="+mj-lt"/>
              </a:rPr>
              <a:t>POM        - Object repository design pattern</a:t>
            </a:r>
            <a:r>
              <a:rPr lang="en-US" sz="2200"/>
              <a:t>.</a:t>
            </a:r>
            <a:endParaRPr lang="en-IN" sz="2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73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fornian FB" panose="0207040306080B030204" pitchFamily="18" charset="0"/>
              </a:rPr>
              <a:t>Reference screenshots of “Make my trip” website</a:t>
            </a:r>
            <a:endParaRPr lang="en-IN" sz="3600" b="1" dirty="0">
              <a:latin typeface="Californian FB" panose="0207040306080B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B1903F-7854-BF9C-DE51-50A1D2B1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23" y="942351"/>
            <a:ext cx="10259957" cy="569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0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466F36-5A05-CFB5-2FA5-705ACCCC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ift card&#10;&#10;Description automatically generated">
            <a:extLst>
              <a:ext uri="{FF2B5EF4-FFF2-40B4-BE49-F238E27FC236}">
                <a16:creationId xmlns:a16="http://schemas.microsoft.com/office/drawing/2014/main" id="{7FAED648-548F-6EBE-6704-392A7AF3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7" y="643467"/>
            <a:ext cx="96468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0CB2099-D491-FD31-86C6-3D085A08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B84C1-9C87-3D8E-D422-39CE088E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2" y="643467"/>
            <a:ext cx="936313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9C84F-F91F-955E-2276-13693802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5" y="643467"/>
            <a:ext cx="90219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501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Light</vt:lpstr>
      <vt:lpstr>Calibri</vt:lpstr>
      <vt:lpstr>Calibri Light</vt:lpstr>
      <vt:lpstr>Californian FB</vt:lpstr>
      <vt:lpstr>Garamond</vt:lpstr>
      <vt:lpstr>High Tower Text</vt:lpstr>
      <vt:lpstr>Office Theme</vt:lpstr>
      <vt:lpstr>Book one way outstation cab and display the lowest charges</vt:lpstr>
      <vt:lpstr> Project description</vt:lpstr>
      <vt:lpstr> Website used  https://www.makemytrip.com/</vt:lpstr>
      <vt:lpstr>Reference screenshots of “Make my trip”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Automation scope</vt:lpstr>
      <vt:lpstr>Project deliverables</vt:lpstr>
      <vt:lpstr>Learning outcomes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one way outstation cab and display the lowest charge</dc:title>
  <dc:creator>Kumar, Sawan (Cognizant)</dc:creator>
  <cp:lastModifiedBy>Kumar, Sawan (Cognizant)</cp:lastModifiedBy>
  <cp:revision>8</cp:revision>
  <dcterms:created xsi:type="dcterms:W3CDTF">2023-06-08T04:14:46Z</dcterms:created>
  <dcterms:modified xsi:type="dcterms:W3CDTF">2023-06-08T11:32:44Z</dcterms:modified>
</cp:coreProperties>
</file>