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9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59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6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8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72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94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0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4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18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522746" y="3140232"/>
            <a:ext cx="266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Bounding Box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BB669A-46E4-D8C4-A0CE-D714C9663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889" y="305226"/>
            <a:ext cx="5564221" cy="624754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4ADC7F-2985-4001-3BEF-980BF3E1B174}"/>
              </a:ext>
            </a:extLst>
          </p:cNvPr>
          <p:cNvCxnSpPr>
            <a:cxnSpLocks/>
          </p:cNvCxnSpPr>
          <p:nvPr/>
        </p:nvCxnSpPr>
        <p:spPr>
          <a:xfrm>
            <a:off x="4013536" y="2169268"/>
            <a:ext cx="44881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ABA1CC-2EA1-D4AA-7A6B-444DD4B010CE}"/>
              </a:ext>
            </a:extLst>
          </p:cNvPr>
          <p:cNvCxnSpPr>
            <a:cxnSpLocks/>
          </p:cNvCxnSpPr>
          <p:nvPr/>
        </p:nvCxnSpPr>
        <p:spPr>
          <a:xfrm>
            <a:off x="4043215" y="2169268"/>
            <a:ext cx="0" cy="43835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C18799-30FA-7237-8E0C-A9509EE89FFF}"/>
              </a:ext>
            </a:extLst>
          </p:cNvPr>
          <p:cNvSpPr txBox="1"/>
          <p:nvPr/>
        </p:nvSpPr>
        <p:spPr>
          <a:xfrm>
            <a:off x="7477008" y="164604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9932A-FB0D-91F5-B7D0-CFC28F10D88C}"/>
              </a:ext>
            </a:extLst>
          </p:cNvPr>
          <p:cNvSpPr txBox="1"/>
          <p:nvPr/>
        </p:nvSpPr>
        <p:spPr>
          <a:xfrm>
            <a:off x="3596930" y="542803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B96715-0CB8-63F3-0C4E-E3DBC69A1D4C}"/>
              </a:ext>
            </a:extLst>
          </p:cNvPr>
          <p:cNvSpPr/>
          <p:nvPr/>
        </p:nvSpPr>
        <p:spPr>
          <a:xfrm>
            <a:off x="3945892" y="2078050"/>
            <a:ext cx="192524" cy="1945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6003C4-2D49-2EEA-5838-0D68779A8B90}"/>
              </a:ext>
            </a:extLst>
          </p:cNvPr>
          <p:cNvSpPr txBox="1"/>
          <p:nvPr/>
        </p:nvSpPr>
        <p:spPr>
          <a:xfrm>
            <a:off x="4152821" y="227260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(X=0, Y=0)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3EDDCE-4E6D-A9BC-5FF9-B351C69131E8}"/>
              </a:ext>
            </a:extLst>
          </p:cNvPr>
          <p:cNvSpPr/>
          <p:nvPr/>
        </p:nvSpPr>
        <p:spPr>
          <a:xfrm>
            <a:off x="3945892" y="4263743"/>
            <a:ext cx="192524" cy="1945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12A031-B48B-40F7-D162-675E33B148FC}"/>
              </a:ext>
            </a:extLst>
          </p:cNvPr>
          <p:cNvSpPr txBox="1"/>
          <p:nvPr/>
        </p:nvSpPr>
        <p:spPr>
          <a:xfrm>
            <a:off x="4138416" y="417635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(X=0, Y=100)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996CBA-C860-F8EE-0F6B-220AFF58C94E}"/>
              </a:ext>
            </a:extLst>
          </p:cNvPr>
          <p:cNvSpPr/>
          <p:nvPr/>
        </p:nvSpPr>
        <p:spPr>
          <a:xfrm>
            <a:off x="6112211" y="3138588"/>
            <a:ext cx="192524" cy="1945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547DCC-4B07-3EA8-F0F7-16511EEB2468}"/>
              </a:ext>
            </a:extLst>
          </p:cNvPr>
          <p:cNvSpPr txBox="1"/>
          <p:nvPr/>
        </p:nvSpPr>
        <p:spPr>
          <a:xfrm>
            <a:off x="6304735" y="305119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(X=100, Y=50)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C7234B-4418-B366-3CE3-323A0BCF2CD1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013536" y="3215447"/>
            <a:ext cx="2098675" cy="204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D83079-3E0A-9ED2-9DE3-6ED6A932D45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207411" y="2169268"/>
            <a:ext cx="1062" cy="969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2E7A60E-5A1F-CA88-9A9D-71197F079FFA}"/>
              </a:ext>
            </a:extLst>
          </p:cNvPr>
          <p:cNvSpPr/>
          <p:nvPr/>
        </p:nvSpPr>
        <p:spPr>
          <a:xfrm>
            <a:off x="6112211" y="981317"/>
            <a:ext cx="192524" cy="1945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313E-A84F-C55A-E51D-7B30BE8296B0}"/>
              </a:ext>
            </a:extLst>
          </p:cNvPr>
          <p:cNvCxnSpPr>
            <a:cxnSpLocks/>
          </p:cNvCxnSpPr>
          <p:nvPr/>
        </p:nvCxnSpPr>
        <p:spPr>
          <a:xfrm>
            <a:off x="3980368" y="1072271"/>
            <a:ext cx="2098675" cy="204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C87299-6291-A858-716C-97C993F8E252}"/>
              </a:ext>
            </a:extLst>
          </p:cNvPr>
          <p:cNvCxnSpPr>
            <a:cxnSpLocks/>
          </p:cNvCxnSpPr>
          <p:nvPr/>
        </p:nvCxnSpPr>
        <p:spPr>
          <a:xfrm flipH="1">
            <a:off x="6207411" y="1165983"/>
            <a:ext cx="1062" cy="9693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CD376A9-D816-AB29-96AC-B92F66DC7870}"/>
              </a:ext>
            </a:extLst>
          </p:cNvPr>
          <p:cNvSpPr txBox="1"/>
          <p:nvPr/>
        </p:nvSpPr>
        <p:spPr>
          <a:xfrm>
            <a:off x="6312235" y="89781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(X=100, Y=-50)</a:t>
            </a:r>
          </a:p>
        </p:txBody>
      </p:sp>
    </p:spTree>
    <p:extLst>
      <p:ext uri="{BB962C8B-B14F-4D97-AF65-F5344CB8AC3E}">
        <p14:creationId xmlns:p14="http://schemas.microsoft.com/office/powerpoint/2010/main" val="26544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  <p:bldP spid="20" grpId="0"/>
      <p:bldP spid="21" grpId="0" animBg="1"/>
      <p:bldP spid="23" grpId="0"/>
      <p:bldP spid="35" grpId="0" animBg="1"/>
      <p:bldP spid="36" grpId="0"/>
      <p:bldP spid="47" grpId="0" animBg="1"/>
      <p:bldP spid="47" grpId="1" animBg="1"/>
      <p:bldP spid="52" grpId="0"/>
      <p:bldP spid="5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{6680B05C-091C-5C42-92F0-FE462AC8D561}tf10001122</Template>
  <TotalTime>1643</TotalTime>
  <Words>40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Bondar</dc:creator>
  <cp:lastModifiedBy>Artem Bondar</cp:lastModifiedBy>
  <cp:revision>18</cp:revision>
  <dcterms:created xsi:type="dcterms:W3CDTF">2019-08-25T17:57:35Z</dcterms:created>
  <dcterms:modified xsi:type="dcterms:W3CDTF">2023-06-22T02:44:24Z</dcterms:modified>
</cp:coreProperties>
</file>