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3"/>
    <p:restoredTop sz="94674"/>
  </p:normalViewPr>
  <p:slideViewPr>
    <p:cSldViewPr snapToGrid="0" snapToObjects="1">
      <p:cViewPr varScale="1">
        <p:scale>
          <a:sx n="160" d="100"/>
          <a:sy n="16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9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59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6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8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72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94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8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0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4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5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18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  <p:sldLayoutId id="21474841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200320" y="297523"/>
            <a:ext cx="37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Page Object Model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D4AC00-21EB-B42B-56D4-AD86256C703B}"/>
              </a:ext>
            </a:extLst>
          </p:cNvPr>
          <p:cNvSpPr txBox="1"/>
          <p:nvPr/>
        </p:nvSpPr>
        <p:spPr>
          <a:xfrm>
            <a:off x="2433535" y="1945532"/>
            <a:ext cx="7324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Page Object Model – is a design pattern used in test automation to organize source code,  improve maintainability and reusability of the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EB695-A17B-375E-D4D0-2A3A7EFEA3FE}"/>
              </a:ext>
            </a:extLst>
          </p:cNvPr>
          <p:cNvSpPr txBox="1"/>
          <p:nvPr/>
        </p:nvSpPr>
        <p:spPr>
          <a:xfrm>
            <a:off x="2433535" y="3228945"/>
            <a:ext cx="5206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NOTE: There is no industry implemented standard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1B667-F782-4A15-C4AF-F423469E6C27}"/>
              </a:ext>
            </a:extLst>
          </p:cNvPr>
          <p:cNvSpPr txBox="1"/>
          <p:nvPr/>
        </p:nvSpPr>
        <p:spPr>
          <a:xfrm>
            <a:off x="2433535" y="3992057"/>
            <a:ext cx="732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Core concept – every page of the web application has own “class” with a methods/functions responsible for operations on this page. </a:t>
            </a:r>
          </a:p>
        </p:txBody>
      </p:sp>
    </p:spTree>
    <p:extLst>
      <p:ext uri="{BB962C8B-B14F-4D97-AF65-F5344CB8AC3E}">
        <p14:creationId xmlns:p14="http://schemas.microsoft.com/office/powerpoint/2010/main" val="26544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200320" y="297523"/>
            <a:ext cx="37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Page Object Model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6755E7-E5C2-A014-C821-35A1B55AF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97" y="1845938"/>
            <a:ext cx="4255888" cy="3166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B749BB-985F-902A-C7B8-9F01E8B5B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017" y="1845938"/>
            <a:ext cx="6924472" cy="316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2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200320" y="297523"/>
            <a:ext cx="37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Page Object Model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91F78F-4522-54B9-0D8A-A6B3CAC7A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641" y="2948444"/>
            <a:ext cx="6259120" cy="10967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029ED7-925A-490A-9521-D283EEC21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95" y="1910064"/>
            <a:ext cx="4457700" cy="32131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AB818F-B421-ECE8-121C-CABA78ED8301}"/>
              </a:ext>
            </a:extLst>
          </p:cNvPr>
          <p:cNvCxnSpPr/>
          <p:nvPr/>
        </p:nvCxnSpPr>
        <p:spPr>
          <a:xfrm flipH="1" flipV="1">
            <a:off x="3521413" y="2840476"/>
            <a:ext cx="1906621" cy="27432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94EB8D-D0FB-4CF8-4C1E-3D41C43A1E06}"/>
              </a:ext>
            </a:extLst>
          </p:cNvPr>
          <p:cNvCxnSpPr>
            <a:cxnSpLocks/>
          </p:cNvCxnSpPr>
          <p:nvPr/>
        </p:nvCxnSpPr>
        <p:spPr>
          <a:xfrm flipH="1">
            <a:off x="3521413" y="3219855"/>
            <a:ext cx="1906621" cy="124514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15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200320" y="297523"/>
            <a:ext cx="37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Page Object Model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3C10B4-9751-C71A-B8DC-F9331B2E132B}"/>
              </a:ext>
            </a:extLst>
          </p:cNvPr>
          <p:cNvSpPr txBox="1"/>
          <p:nvPr/>
        </p:nvSpPr>
        <p:spPr>
          <a:xfrm>
            <a:off x="4766917" y="1244654"/>
            <a:ext cx="2658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Two important principles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3597A-11AC-1CFD-1622-BA2EA828E23C}"/>
              </a:ext>
            </a:extLst>
          </p:cNvPr>
          <p:cNvSpPr txBox="1"/>
          <p:nvPr/>
        </p:nvSpPr>
        <p:spPr>
          <a:xfrm>
            <a:off x="3421036" y="2521955"/>
            <a:ext cx="534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DRY – Don’t Repeat Yourself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30723-1B8E-15D7-3957-71F3D83481C6}"/>
              </a:ext>
            </a:extLst>
          </p:cNvPr>
          <p:cNvSpPr txBox="1"/>
          <p:nvPr/>
        </p:nvSpPr>
        <p:spPr>
          <a:xfrm>
            <a:off x="3421036" y="3747494"/>
            <a:ext cx="5454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KISS – Keep It Simple Stupid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8BD4FE3-F4F1-270A-AC0A-765DCAE60C9A}"/>
              </a:ext>
            </a:extLst>
          </p:cNvPr>
          <p:cNvSpPr/>
          <p:nvPr/>
        </p:nvSpPr>
        <p:spPr>
          <a:xfrm>
            <a:off x="5890281" y="1607493"/>
            <a:ext cx="515566" cy="4758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200320" y="297523"/>
            <a:ext cx="37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Page Object Model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3C10B4-9751-C71A-B8DC-F9331B2E132B}"/>
              </a:ext>
            </a:extLst>
          </p:cNvPr>
          <p:cNvSpPr txBox="1"/>
          <p:nvPr/>
        </p:nvSpPr>
        <p:spPr>
          <a:xfrm>
            <a:off x="5074277" y="1207383"/>
            <a:ext cx="220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Two useful 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3597A-11AC-1CFD-1622-BA2EA828E23C}"/>
              </a:ext>
            </a:extLst>
          </p:cNvPr>
          <p:cNvSpPr txBox="1"/>
          <p:nvPr/>
        </p:nvSpPr>
        <p:spPr>
          <a:xfrm>
            <a:off x="4356966" y="2483469"/>
            <a:ext cx="363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Descriptive naming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30723-1B8E-15D7-3957-71F3D83481C6}"/>
              </a:ext>
            </a:extLst>
          </p:cNvPr>
          <p:cNvSpPr txBox="1"/>
          <p:nvPr/>
        </p:nvSpPr>
        <p:spPr>
          <a:xfrm>
            <a:off x="4358761" y="3682610"/>
            <a:ext cx="3632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Avoid tiny methods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8BD4FE3-F4F1-270A-AC0A-765DCAE60C9A}"/>
              </a:ext>
            </a:extLst>
          </p:cNvPr>
          <p:cNvSpPr/>
          <p:nvPr/>
        </p:nvSpPr>
        <p:spPr>
          <a:xfrm>
            <a:off x="5890281" y="1607493"/>
            <a:ext cx="515566" cy="4758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69EB2-C226-92E3-F4B2-1B50C5D7D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361" y="4443064"/>
            <a:ext cx="7084847" cy="10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{6680B05C-091C-5C42-92F0-FE462AC8D561}tf10001122</Template>
  <TotalTime>1755</TotalTime>
  <Words>96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Bondar</dc:creator>
  <cp:lastModifiedBy>Artem Bondar</cp:lastModifiedBy>
  <cp:revision>22</cp:revision>
  <dcterms:created xsi:type="dcterms:W3CDTF">2019-08-25T17:57:35Z</dcterms:created>
  <dcterms:modified xsi:type="dcterms:W3CDTF">2023-12-14T22:18:51Z</dcterms:modified>
</cp:coreProperties>
</file>