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6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7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9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8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922441" y="518000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What is API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C661E1-245D-DA6E-D6AD-F06471027505}"/>
              </a:ext>
            </a:extLst>
          </p:cNvPr>
          <p:cNvGrpSpPr/>
          <p:nvPr/>
        </p:nvGrpSpPr>
        <p:grpSpPr>
          <a:xfrm>
            <a:off x="8540812" y="2110902"/>
            <a:ext cx="3073941" cy="3035030"/>
            <a:chOff x="8453263" y="1974715"/>
            <a:chExt cx="3073941" cy="303503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B0D85D3E-3C31-45B5-1AE3-820EAF4B6D41}"/>
                </a:ext>
              </a:extLst>
            </p:cNvPr>
            <p:cNvSpPr/>
            <p:nvPr/>
          </p:nvSpPr>
          <p:spPr>
            <a:xfrm>
              <a:off x="8453263" y="1974715"/>
              <a:ext cx="3073941" cy="3035030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B5B91-84EC-6995-7F66-FB3D398B030D}"/>
                </a:ext>
              </a:extLst>
            </p:cNvPr>
            <p:cNvSpPr txBox="1"/>
            <p:nvPr/>
          </p:nvSpPr>
          <p:spPr>
            <a:xfrm>
              <a:off x="8780702" y="3329650"/>
              <a:ext cx="1540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Weather API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4518EB-56DA-EE15-BC10-BE01F8979128}"/>
              </a:ext>
            </a:extLst>
          </p:cNvPr>
          <p:cNvSpPr/>
          <p:nvPr/>
        </p:nvSpPr>
        <p:spPr>
          <a:xfrm>
            <a:off x="5856051" y="2898842"/>
            <a:ext cx="2276272" cy="7295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GetCityWeather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9A7DB3-3068-6980-3BE3-AD7CE60D955B}"/>
              </a:ext>
            </a:extLst>
          </p:cNvPr>
          <p:cNvSpPr/>
          <p:nvPr/>
        </p:nvSpPr>
        <p:spPr>
          <a:xfrm>
            <a:off x="5856051" y="3769468"/>
            <a:ext cx="2276272" cy="7295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GetCityForeast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BEC9B3-4387-3FAE-3036-940EF444E330}"/>
              </a:ext>
            </a:extLst>
          </p:cNvPr>
          <p:cNvCxnSpPr>
            <a:stCxn id="5" idx="3"/>
          </p:cNvCxnSpPr>
          <p:nvPr/>
        </p:nvCxnSpPr>
        <p:spPr>
          <a:xfrm>
            <a:off x="8132323" y="3263630"/>
            <a:ext cx="400497" cy="3647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D7EE6-537F-A15F-A718-5F0C4022D83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132323" y="3628417"/>
            <a:ext cx="408489" cy="5058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A8CD28-3188-B7A0-194B-9A4F8F103F6C}"/>
              </a:ext>
            </a:extLst>
          </p:cNvPr>
          <p:cNvGrpSpPr/>
          <p:nvPr/>
        </p:nvGrpSpPr>
        <p:grpSpPr>
          <a:xfrm>
            <a:off x="418926" y="2200144"/>
            <a:ext cx="4056449" cy="698698"/>
            <a:chOff x="165370" y="2859932"/>
            <a:chExt cx="3365771" cy="105447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3A2E00D-AC9A-46D0-B85C-251F9AB1CA11}"/>
                </a:ext>
              </a:extLst>
            </p:cNvPr>
            <p:cNvSpPr/>
            <p:nvPr/>
          </p:nvSpPr>
          <p:spPr>
            <a:xfrm>
              <a:off x="165370" y="2859932"/>
              <a:ext cx="3365771" cy="105447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92DCCA-E5FE-029F-A1BF-CE5D28F73B6F}"/>
                </a:ext>
              </a:extLst>
            </p:cNvPr>
            <p:cNvSpPr txBox="1"/>
            <p:nvPr/>
          </p:nvSpPr>
          <p:spPr>
            <a:xfrm>
              <a:off x="669570" y="3129574"/>
              <a:ext cx="257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{“cityName”: “New-York”}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A833B-B705-7384-3DD5-930DFDF267A1}"/>
              </a:ext>
            </a:extLst>
          </p:cNvPr>
          <p:cNvGrpSpPr/>
          <p:nvPr/>
        </p:nvGrpSpPr>
        <p:grpSpPr>
          <a:xfrm>
            <a:off x="418925" y="3404309"/>
            <a:ext cx="4056450" cy="1342789"/>
            <a:chOff x="479897" y="3968879"/>
            <a:chExt cx="4189394" cy="252919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797FE6F-685A-DDBA-18BD-FFE692D35DAC}"/>
                </a:ext>
              </a:extLst>
            </p:cNvPr>
            <p:cNvSpPr/>
            <p:nvPr/>
          </p:nvSpPr>
          <p:spPr>
            <a:xfrm>
              <a:off x="479897" y="3968879"/>
              <a:ext cx="4189394" cy="252919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001924-C88B-F9F1-B970-2F077032936E}"/>
                </a:ext>
              </a:extLst>
            </p:cNvPr>
            <p:cNvSpPr txBox="1"/>
            <p:nvPr/>
          </p:nvSpPr>
          <p:spPr>
            <a:xfrm>
              <a:off x="793839" y="4079313"/>
              <a:ext cx="3807994" cy="2260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“currentTemperature”: 70,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“humidity”: “45%”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A23752-95BD-0E21-05B4-93E254F3CF55}"/>
              </a:ext>
            </a:extLst>
          </p:cNvPr>
          <p:cNvGrpSpPr/>
          <p:nvPr/>
        </p:nvGrpSpPr>
        <p:grpSpPr>
          <a:xfrm rot="1364861">
            <a:off x="4610989" y="2635509"/>
            <a:ext cx="1176904" cy="464117"/>
            <a:chOff x="3633511" y="2990796"/>
            <a:chExt cx="2747833" cy="792805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5CA4BBA-D52B-39D5-3E9C-AC09C795328A}"/>
                </a:ext>
              </a:extLst>
            </p:cNvPr>
            <p:cNvSpPr/>
            <p:nvPr/>
          </p:nvSpPr>
          <p:spPr>
            <a:xfrm>
              <a:off x="3720442" y="2990796"/>
              <a:ext cx="2660902" cy="792805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A7D133-A1F1-A543-E93E-923D5EA4189D}"/>
                </a:ext>
              </a:extLst>
            </p:cNvPr>
            <p:cNvSpPr txBox="1"/>
            <p:nvPr/>
          </p:nvSpPr>
          <p:spPr>
            <a:xfrm>
              <a:off x="3633511" y="3055206"/>
              <a:ext cx="2083501" cy="655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Request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00F77D-64E2-581A-7358-55EFE8808CA3}"/>
              </a:ext>
            </a:extLst>
          </p:cNvPr>
          <p:cNvGrpSpPr/>
          <p:nvPr/>
        </p:nvGrpSpPr>
        <p:grpSpPr>
          <a:xfrm rot="19799335">
            <a:off x="4555717" y="3418169"/>
            <a:ext cx="1091490" cy="517078"/>
            <a:chOff x="3720440" y="4213694"/>
            <a:chExt cx="2660901" cy="792803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096C91C6-A7D4-395B-FE99-45D51B685529}"/>
                </a:ext>
              </a:extLst>
            </p:cNvPr>
            <p:cNvSpPr/>
            <p:nvPr/>
          </p:nvSpPr>
          <p:spPr>
            <a:xfrm rot="10800000">
              <a:off x="3720440" y="4213694"/>
              <a:ext cx="2660901" cy="792803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B1A057-1D8F-BE44-DE07-25D988EC253A}"/>
                </a:ext>
              </a:extLst>
            </p:cNvPr>
            <p:cNvSpPr txBox="1"/>
            <p:nvPr/>
          </p:nvSpPr>
          <p:spPr>
            <a:xfrm>
              <a:off x="3979758" y="4369439"/>
              <a:ext cx="1253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4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6EC86-281E-6AB9-DA41-8CFDAB7C7D3B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017A7F-01B9-1C6C-671B-9BB922CBE6CF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A4602060-60FB-5660-6F40-C486BCA2B428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E4BE6A-5673-DF1B-3162-E6D59F6523E5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706960-CEAE-37CB-3A75-13DC97CBC299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878975A0-F147-2E97-0873-9158880027C5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28129A-05B4-9586-6E4D-8C33464193BE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B33BE4A0-94A6-40EF-ABAA-14E977D6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2630850-4DAF-397A-4732-9C85E35FB1FB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0A2789-2942-46FE-D332-21387AE1A7F6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4A2E5B4-9821-189F-B4CC-8EC8A0C84010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3E3627-245B-26CD-5519-0EA593D04BF6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“Welcome1”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0F8BE9-F8F0-31D8-0EB8-493BEE6CC0E2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E1554AD-BFDD-C774-417F-279C8AAE6E47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E2012D-382B-5C08-A2D8-60931BFBCCF1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5A223C-6913-9F1E-50CB-03843E51A4BE}"/>
              </a:ext>
            </a:extLst>
          </p:cNvPr>
          <p:cNvSpPr/>
          <p:nvPr/>
        </p:nvSpPr>
        <p:spPr>
          <a:xfrm>
            <a:off x="3811088" y="4611887"/>
            <a:ext cx="4668054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“John”,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35,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accessToken</a:t>
            </a:r>
            <a:r>
              <a:rPr lang="en-US" dirty="0">
                <a:solidFill>
                  <a:schemeClr val="bg1"/>
                </a:solidFill>
              </a:rPr>
              <a:t>”: “AKD3862Dib@9347”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D54E6B-6343-56E6-82DC-F9A18C702D22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Welcome,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John Smith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Your age is: 35</a:t>
            </a:r>
          </a:p>
        </p:txBody>
      </p:sp>
    </p:spTree>
    <p:extLst>
      <p:ext uri="{BB962C8B-B14F-4D97-AF65-F5344CB8AC3E}">
        <p14:creationId xmlns:p14="http://schemas.microsoft.com/office/powerpoint/2010/main" val="403177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95BA6-074A-077A-09AC-441353E472B8}"/>
              </a:ext>
            </a:extLst>
          </p:cNvPr>
          <p:cNvSpPr txBox="1"/>
          <p:nvPr/>
        </p:nvSpPr>
        <p:spPr>
          <a:xfrm>
            <a:off x="4374965" y="696014"/>
            <a:ext cx="293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UI Automation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0670A-CE90-7B1D-C3BF-5A18B50A827E}"/>
              </a:ext>
            </a:extLst>
          </p:cNvPr>
          <p:cNvGrpSpPr/>
          <p:nvPr/>
        </p:nvGrpSpPr>
        <p:grpSpPr>
          <a:xfrm>
            <a:off x="4486408" y="2322836"/>
            <a:ext cx="2217907" cy="3122579"/>
            <a:chOff x="500302" y="2101173"/>
            <a:chExt cx="2217907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0CE492F8-03AD-F9EE-AFAF-33354BC36F2A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5AB1A-D0FA-173A-B9C4-9A7F3631A6AF}"/>
                </a:ext>
              </a:extLst>
            </p:cNvPr>
            <p:cNvSpPr txBox="1"/>
            <p:nvPr/>
          </p:nvSpPr>
          <p:spPr>
            <a:xfrm>
              <a:off x="663931" y="3246963"/>
              <a:ext cx="1877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B195D4-957E-FA9A-E5DB-4360E2CE7A58}"/>
              </a:ext>
            </a:extLst>
          </p:cNvPr>
          <p:cNvGrpSpPr/>
          <p:nvPr/>
        </p:nvGrpSpPr>
        <p:grpSpPr>
          <a:xfrm>
            <a:off x="8730571" y="2322836"/>
            <a:ext cx="2947481" cy="2947481"/>
            <a:chOff x="8730571" y="2094236"/>
            <a:chExt cx="2947481" cy="2947481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43443D89-3715-5DAB-8759-3FE5D6739916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6B8BCC-603D-EBFA-A055-67560719CC82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5360525B-7403-1B74-1986-FE8E073E568E}"/>
              </a:ext>
            </a:extLst>
          </p:cNvPr>
          <p:cNvSpPr/>
          <p:nvPr/>
        </p:nvSpPr>
        <p:spPr>
          <a:xfrm>
            <a:off x="7055531" y="4257828"/>
            <a:ext cx="1543719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6048EA2-3E93-0FC5-0531-855DA074D877}"/>
              </a:ext>
            </a:extLst>
          </p:cNvPr>
          <p:cNvSpPr/>
          <p:nvPr/>
        </p:nvSpPr>
        <p:spPr>
          <a:xfrm rot="10800000">
            <a:off x="7055530" y="4685811"/>
            <a:ext cx="14852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A9E0951-BCDF-2183-683F-55DA38BE4083}"/>
              </a:ext>
            </a:extLst>
          </p:cNvPr>
          <p:cNvSpPr/>
          <p:nvPr/>
        </p:nvSpPr>
        <p:spPr>
          <a:xfrm>
            <a:off x="7114032" y="3202473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CBC6921-042F-DC99-E207-EBD70ECDDBC3}"/>
              </a:ext>
            </a:extLst>
          </p:cNvPr>
          <p:cNvSpPr/>
          <p:nvPr/>
        </p:nvSpPr>
        <p:spPr>
          <a:xfrm rot="10800000">
            <a:off x="7055532" y="3630456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C67743-3202-C714-926D-C5F5833C8D99}"/>
              </a:ext>
            </a:extLst>
          </p:cNvPr>
          <p:cNvGrpSpPr/>
          <p:nvPr/>
        </p:nvGrpSpPr>
        <p:grpSpPr>
          <a:xfrm>
            <a:off x="379970" y="2196375"/>
            <a:ext cx="2217906" cy="3375498"/>
            <a:chOff x="5254795" y="1974716"/>
            <a:chExt cx="2217906" cy="3375498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BC414CC-CDCE-AF22-D9C0-ED3FE5449267}"/>
                </a:ext>
              </a:extLst>
            </p:cNvPr>
            <p:cNvSpPr/>
            <p:nvPr/>
          </p:nvSpPr>
          <p:spPr>
            <a:xfrm>
              <a:off x="5254795" y="1974716"/>
              <a:ext cx="2217906" cy="3375498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C10F82-F244-D33B-EC27-A82B25313397}"/>
                </a:ext>
              </a:extLst>
            </p:cNvPr>
            <p:cNvSpPr txBox="1"/>
            <p:nvPr/>
          </p:nvSpPr>
          <p:spPr>
            <a:xfrm>
              <a:off x="5478058" y="3227588"/>
              <a:ext cx="16926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Playwright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6A40C8-204F-8319-1897-16C9C315553A}"/>
              </a:ext>
            </a:extLst>
          </p:cNvPr>
          <p:cNvSpPr txBox="1"/>
          <p:nvPr/>
        </p:nvSpPr>
        <p:spPr>
          <a:xfrm>
            <a:off x="3939979" y="1308076"/>
            <a:ext cx="388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end-to-end testing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A9C1439-1A13-1882-A7A2-00919E9AE4EE}"/>
              </a:ext>
            </a:extLst>
          </p:cNvPr>
          <p:cNvSpPr/>
          <p:nvPr/>
        </p:nvSpPr>
        <p:spPr>
          <a:xfrm>
            <a:off x="2813629" y="3213596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E239339-262A-E798-E88E-8A66EF6A771A}"/>
              </a:ext>
            </a:extLst>
          </p:cNvPr>
          <p:cNvSpPr/>
          <p:nvPr/>
        </p:nvSpPr>
        <p:spPr>
          <a:xfrm rot="10800000">
            <a:off x="2755129" y="3641579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E2237C7-C342-C224-ED4A-3861D470B5D6}"/>
              </a:ext>
            </a:extLst>
          </p:cNvPr>
          <p:cNvSpPr/>
          <p:nvPr/>
        </p:nvSpPr>
        <p:spPr>
          <a:xfrm>
            <a:off x="2801788" y="4296965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DADA03-6D3A-4436-EF7A-082717D12E2C}"/>
              </a:ext>
            </a:extLst>
          </p:cNvPr>
          <p:cNvSpPr/>
          <p:nvPr/>
        </p:nvSpPr>
        <p:spPr>
          <a:xfrm rot="10800000">
            <a:off x="2743288" y="4724948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95BA6-074A-077A-09AC-441353E472B8}"/>
              </a:ext>
            </a:extLst>
          </p:cNvPr>
          <p:cNvSpPr txBox="1"/>
          <p:nvPr/>
        </p:nvSpPr>
        <p:spPr>
          <a:xfrm>
            <a:off x="4374965" y="696014"/>
            <a:ext cx="293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UI Automation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0670A-CE90-7B1D-C3BF-5A18B50A827E}"/>
              </a:ext>
            </a:extLst>
          </p:cNvPr>
          <p:cNvGrpSpPr/>
          <p:nvPr/>
        </p:nvGrpSpPr>
        <p:grpSpPr>
          <a:xfrm>
            <a:off x="3861190" y="2656368"/>
            <a:ext cx="1974450" cy="2789621"/>
            <a:chOff x="500302" y="2101173"/>
            <a:chExt cx="1672310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0CE492F8-03AD-F9EE-AFAF-33354BC36F2A}"/>
                </a:ext>
              </a:extLst>
            </p:cNvPr>
            <p:cNvSpPr/>
            <p:nvPr/>
          </p:nvSpPr>
          <p:spPr>
            <a:xfrm>
              <a:off x="500302" y="2101173"/>
              <a:ext cx="1672310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5AB1A-D0FA-173A-B9C4-9A7F3631A6AF}"/>
                </a:ext>
              </a:extLst>
            </p:cNvPr>
            <p:cNvSpPr txBox="1"/>
            <p:nvPr/>
          </p:nvSpPr>
          <p:spPr>
            <a:xfrm>
              <a:off x="663931" y="3246963"/>
              <a:ext cx="1259751" cy="61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Web-browser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(client)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5360525B-7403-1B74-1986-FE8E073E568E}"/>
              </a:ext>
            </a:extLst>
          </p:cNvPr>
          <p:cNvSpPr/>
          <p:nvPr/>
        </p:nvSpPr>
        <p:spPr>
          <a:xfrm>
            <a:off x="6181243" y="4202346"/>
            <a:ext cx="1543719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6048EA2-3E93-0FC5-0531-855DA074D877}"/>
              </a:ext>
            </a:extLst>
          </p:cNvPr>
          <p:cNvSpPr/>
          <p:nvPr/>
        </p:nvSpPr>
        <p:spPr>
          <a:xfrm rot="10800000">
            <a:off x="6121741" y="4658979"/>
            <a:ext cx="14852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A9E0951-BCDF-2183-683F-55DA38BE4083}"/>
              </a:ext>
            </a:extLst>
          </p:cNvPr>
          <p:cNvSpPr/>
          <p:nvPr/>
        </p:nvSpPr>
        <p:spPr>
          <a:xfrm>
            <a:off x="6204683" y="2940230"/>
            <a:ext cx="3425700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CBC6921-042F-DC99-E207-EBD70ECDDBC3}"/>
              </a:ext>
            </a:extLst>
          </p:cNvPr>
          <p:cNvSpPr/>
          <p:nvPr/>
        </p:nvSpPr>
        <p:spPr>
          <a:xfrm rot="10800000">
            <a:off x="6190296" y="3356171"/>
            <a:ext cx="3425698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C67743-3202-C714-926D-C5F5833C8D99}"/>
              </a:ext>
            </a:extLst>
          </p:cNvPr>
          <p:cNvGrpSpPr/>
          <p:nvPr/>
        </p:nvGrpSpPr>
        <p:grpSpPr>
          <a:xfrm>
            <a:off x="185613" y="2641373"/>
            <a:ext cx="1879812" cy="2839781"/>
            <a:chOff x="5379511" y="2035947"/>
            <a:chExt cx="1879812" cy="2839781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BC414CC-CDCE-AF22-D9C0-ED3FE5449267}"/>
                </a:ext>
              </a:extLst>
            </p:cNvPr>
            <p:cNvSpPr/>
            <p:nvPr/>
          </p:nvSpPr>
          <p:spPr>
            <a:xfrm>
              <a:off x="5379511" y="2035947"/>
              <a:ext cx="1879812" cy="2839781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C10F82-F244-D33B-EC27-A82B25313397}"/>
                </a:ext>
              </a:extLst>
            </p:cNvPr>
            <p:cNvSpPr txBox="1"/>
            <p:nvPr/>
          </p:nvSpPr>
          <p:spPr>
            <a:xfrm>
              <a:off x="5478058" y="3227588"/>
              <a:ext cx="169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Playwright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6A40C8-204F-8319-1897-16C9C315553A}"/>
              </a:ext>
            </a:extLst>
          </p:cNvPr>
          <p:cNvSpPr txBox="1"/>
          <p:nvPr/>
        </p:nvSpPr>
        <p:spPr>
          <a:xfrm>
            <a:off x="5005067" y="1271382"/>
            <a:ext cx="169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Mocking API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A9C1439-1A13-1882-A7A2-00919E9AE4EE}"/>
              </a:ext>
            </a:extLst>
          </p:cNvPr>
          <p:cNvSpPr/>
          <p:nvPr/>
        </p:nvSpPr>
        <p:spPr>
          <a:xfrm>
            <a:off x="2316978" y="3170000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E239339-262A-E798-E88E-8A66EF6A771A}"/>
              </a:ext>
            </a:extLst>
          </p:cNvPr>
          <p:cNvSpPr/>
          <p:nvPr/>
        </p:nvSpPr>
        <p:spPr>
          <a:xfrm rot="10800000">
            <a:off x="2258478" y="3597983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E2237C7-C342-C224-ED4A-3861D470B5D6}"/>
              </a:ext>
            </a:extLst>
          </p:cNvPr>
          <p:cNvSpPr/>
          <p:nvPr/>
        </p:nvSpPr>
        <p:spPr>
          <a:xfrm>
            <a:off x="2305137" y="4253369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DADA03-6D3A-4436-EF7A-082717D12E2C}"/>
              </a:ext>
            </a:extLst>
          </p:cNvPr>
          <p:cNvSpPr/>
          <p:nvPr/>
        </p:nvSpPr>
        <p:spPr>
          <a:xfrm rot="10800000">
            <a:off x="2246637" y="4681352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43B24-ED3C-4C6D-6FAB-26DEC81A375E}"/>
              </a:ext>
            </a:extLst>
          </p:cNvPr>
          <p:cNvGrpSpPr/>
          <p:nvPr/>
        </p:nvGrpSpPr>
        <p:grpSpPr>
          <a:xfrm>
            <a:off x="7792432" y="3866399"/>
            <a:ext cx="1543719" cy="1614756"/>
            <a:chOff x="3929585" y="1017943"/>
            <a:chExt cx="2217906" cy="3375498"/>
          </a:xfrm>
        </p:grpSpPr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51F0F287-F922-A84C-89A6-CA24AEFF42C8}"/>
                </a:ext>
              </a:extLst>
            </p:cNvPr>
            <p:cNvSpPr/>
            <p:nvPr/>
          </p:nvSpPr>
          <p:spPr>
            <a:xfrm>
              <a:off x="3929585" y="1017943"/>
              <a:ext cx="2217906" cy="3375498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999506-D4AD-941F-0BCF-FC250497A478}"/>
                </a:ext>
              </a:extLst>
            </p:cNvPr>
            <p:cNvSpPr txBox="1"/>
            <p:nvPr/>
          </p:nvSpPr>
          <p:spPr>
            <a:xfrm>
              <a:off x="4181737" y="2375130"/>
              <a:ext cx="1713601" cy="84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Playwright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Mock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229765-B7C5-DE6E-0C8B-C1AFA233290E}"/>
              </a:ext>
            </a:extLst>
          </p:cNvPr>
          <p:cNvGrpSpPr/>
          <p:nvPr/>
        </p:nvGrpSpPr>
        <p:grpSpPr>
          <a:xfrm>
            <a:off x="9765747" y="2611116"/>
            <a:ext cx="2142093" cy="2789621"/>
            <a:chOff x="8730571" y="2094236"/>
            <a:chExt cx="2947481" cy="2947481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DC12C8A-8EAB-4F38-26B9-347C5E6819F3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BB975E-E1FB-E963-CEFF-FC7CA1897C36}"/>
                </a:ext>
              </a:extLst>
            </p:cNvPr>
            <p:cNvSpPr txBox="1"/>
            <p:nvPr/>
          </p:nvSpPr>
          <p:spPr>
            <a:xfrm>
              <a:off x="8964980" y="3404681"/>
              <a:ext cx="1624519" cy="80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API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48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95BA6-074A-077A-09AC-441353E472B8}"/>
              </a:ext>
            </a:extLst>
          </p:cNvPr>
          <p:cNvSpPr txBox="1"/>
          <p:nvPr/>
        </p:nvSpPr>
        <p:spPr>
          <a:xfrm>
            <a:off x="4374965" y="696014"/>
            <a:ext cx="293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UI Automation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0670A-CE90-7B1D-C3BF-5A18B50A827E}"/>
              </a:ext>
            </a:extLst>
          </p:cNvPr>
          <p:cNvGrpSpPr/>
          <p:nvPr/>
        </p:nvGrpSpPr>
        <p:grpSpPr>
          <a:xfrm>
            <a:off x="3861190" y="2656368"/>
            <a:ext cx="1974450" cy="2789621"/>
            <a:chOff x="500302" y="2101173"/>
            <a:chExt cx="1672310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0CE492F8-03AD-F9EE-AFAF-33354BC36F2A}"/>
                </a:ext>
              </a:extLst>
            </p:cNvPr>
            <p:cNvSpPr/>
            <p:nvPr/>
          </p:nvSpPr>
          <p:spPr>
            <a:xfrm>
              <a:off x="500302" y="2101173"/>
              <a:ext cx="1672310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5AB1A-D0FA-173A-B9C4-9A7F3631A6AF}"/>
                </a:ext>
              </a:extLst>
            </p:cNvPr>
            <p:cNvSpPr txBox="1"/>
            <p:nvPr/>
          </p:nvSpPr>
          <p:spPr>
            <a:xfrm>
              <a:off x="663931" y="3246963"/>
              <a:ext cx="1259751" cy="61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Web-browser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(client)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5360525B-7403-1B74-1986-FE8E073E568E}"/>
              </a:ext>
            </a:extLst>
          </p:cNvPr>
          <p:cNvSpPr/>
          <p:nvPr/>
        </p:nvSpPr>
        <p:spPr>
          <a:xfrm>
            <a:off x="6190296" y="4081754"/>
            <a:ext cx="3425698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6048EA2-3E93-0FC5-0531-855DA074D877}"/>
              </a:ext>
            </a:extLst>
          </p:cNvPr>
          <p:cNvSpPr/>
          <p:nvPr/>
        </p:nvSpPr>
        <p:spPr>
          <a:xfrm rot="10800000">
            <a:off x="6183742" y="4904573"/>
            <a:ext cx="897994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A9E0951-BCDF-2183-683F-55DA38BE4083}"/>
              </a:ext>
            </a:extLst>
          </p:cNvPr>
          <p:cNvSpPr/>
          <p:nvPr/>
        </p:nvSpPr>
        <p:spPr>
          <a:xfrm>
            <a:off x="6204683" y="2940230"/>
            <a:ext cx="3425700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CBC6921-042F-DC99-E207-EBD70ECDDBC3}"/>
              </a:ext>
            </a:extLst>
          </p:cNvPr>
          <p:cNvSpPr/>
          <p:nvPr/>
        </p:nvSpPr>
        <p:spPr>
          <a:xfrm rot="10800000">
            <a:off x="6190296" y="3356171"/>
            <a:ext cx="3425698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C67743-3202-C714-926D-C5F5833C8D99}"/>
              </a:ext>
            </a:extLst>
          </p:cNvPr>
          <p:cNvGrpSpPr/>
          <p:nvPr/>
        </p:nvGrpSpPr>
        <p:grpSpPr>
          <a:xfrm>
            <a:off x="185613" y="2641373"/>
            <a:ext cx="1879812" cy="2839781"/>
            <a:chOff x="5379511" y="2035947"/>
            <a:chExt cx="1879812" cy="2839781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BC414CC-CDCE-AF22-D9C0-ED3FE5449267}"/>
                </a:ext>
              </a:extLst>
            </p:cNvPr>
            <p:cNvSpPr/>
            <p:nvPr/>
          </p:nvSpPr>
          <p:spPr>
            <a:xfrm>
              <a:off x="5379511" y="2035947"/>
              <a:ext cx="1879812" cy="2839781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C10F82-F244-D33B-EC27-A82B25313397}"/>
                </a:ext>
              </a:extLst>
            </p:cNvPr>
            <p:cNvSpPr txBox="1"/>
            <p:nvPr/>
          </p:nvSpPr>
          <p:spPr>
            <a:xfrm>
              <a:off x="5478058" y="3227588"/>
              <a:ext cx="169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Playwright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6A40C8-204F-8319-1897-16C9C315553A}"/>
              </a:ext>
            </a:extLst>
          </p:cNvPr>
          <p:cNvSpPr txBox="1"/>
          <p:nvPr/>
        </p:nvSpPr>
        <p:spPr>
          <a:xfrm>
            <a:off x="4482782" y="125821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Modify API response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A9C1439-1A13-1882-A7A2-00919E9AE4EE}"/>
              </a:ext>
            </a:extLst>
          </p:cNvPr>
          <p:cNvSpPr/>
          <p:nvPr/>
        </p:nvSpPr>
        <p:spPr>
          <a:xfrm>
            <a:off x="2316978" y="3170000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E239339-262A-E798-E88E-8A66EF6A771A}"/>
              </a:ext>
            </a:extLst>
          </p:cNvPr>
          <p:cNvSpPr/>
          <p:nvPr/>
        </p:nvSpPr>
        <p:spPr>
          <a:xfrm rot="10800000">
            <a:off x="2258478" y="3597983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E2237C7-C342-C224-ED4A-3861D470B5D6}"/>
              </a:ext>
            </a:extLst>
          </p:cNvPr>
          <p:cNvSpPr/>
          <p:nvPr/>
        </p:nvSpPr>
        <p:spPr>
          <a:xfrm>
            <a:off x="2305137" y="4253369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DADA03-6D3A-4436-EF7A-082717D12E2C}"/>
              </a:ext>
            </a:extLst>
          </p:cNvPr>
          <p:cNvSpPr/>
          <p:nvPr/>
        </p:nvSpPr>
        <p:spPr>
          <a:xfrm rot="10800000">
            <a:off x="2246637" y="4681352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43B24-ED3C-4C6D-6FAB-26DEC81A375E}"/>
              </a:ext>
            </a:extLst>
          </p:cNvPr>
          <p:cNvGrpSpPr/>
          <p:nvPr/>
        </p:nvGrpSpPr>
        <p:grpSpPr>
          <a:xfrm>
            <a:off x="7193190" y="4512562"/>
            <a:ext cx="1543719" cy="1614756"/>
            <a:chOff x="3940221" y="1111102"/>
            <a:chExt cx="2217906" cy="3375498"/>
          </a:xfrm>
        </p:grpSpPr>
        <p:sp>
          <p:nvSpPr>
            <p:cNvPr id="23" name="Can 22">
              <a:extLst>
                <a:ext uri="{FF2B5EF4-FFF2-40B4-BE49-F238E27FC236}">
                  <a16:creationId xmlns:a16="http://schemas.microsoft.com/office/drawing/2014/main" id="{51F0F287-F922-A84C-89A6-CA24AEFF42C8}"/>
                </a:ext>
              </a:extLst>
            </p:cNvPr>
            <p:cNvSpPr/>
            <p:nvPr/>
          </p:nvSpPr>
          <p:spPr>
            <a:xfrm>
              <a:off x="3940221" y="1111102"/>
              <a:ext cx="2217906" cy="3375498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999506-D4AD-941F-0BCF-FC250497A478}"/>
                </a:ext>
              </a:extLst>
            </p:cNvPr>
            <p:cNvSpPr txBox="1"/>
            <p:nvPr/>
          </p:nvSpPr>
          <p:spPr>
            <a:xfrm>
              <a:off x="4181737" y="2375130"/>
              <a:ext cx="1713601" cy="84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Playwright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Mock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229765-B7C5-DE6E-0C8B-C1AFA233290E}"/>
              </a:ext>
            </a:extLst>
          </p:cNvPr>
          <p:cNvGrpSpPr/>
          <p:nvPr/>
        </p:nvGrpSpPr>
        <p:grpSpPr>
          <a:xfrm>
            <a:off x="9765747" y="2611116"/>
            <a:ext cx="2142093" cy="2789621"/>
            <a:chOff x="8730571" y="2094236"/>
            <a:chExt cx="2947481" cy="2947481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DC12C8A-8EAB-4F38-26B9-347C5E6819F3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BB975E-E1FB-E963-CEFF-FC7CA1897C36}"/>
                </a:ext>
              </a:extLst>
            </p:cNvPr>
            <p:cNvSpPr txBox="1"/>
            <p:nvPr/>
          </p:nvSpPr>
          <p:spPr>
            <a:xfrm>
              <a:off x="8964980" y="3404681"/>
              <a:ext cx="1624519" cy="80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API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C8A86214-F819-B83E-2843-1C5281E20F6B}"/>
              </a:ext>
            </a:extLst>
          </p:cNvPr>
          <p:cNvSpPr/>
          <p:nvPr/>
        </p:nvSpPr>
        <p:spPr>
          <a:xfrm rot="10800000">
            <a:off x="8736909" y="4870327"/>
            <a:ext cx="897994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495BA6-074A-077A-09AC-441353E472B8}"/>
              </a:ext>
            </a:extLst>
          </p:cNvPr>
          <p:cNvSpPr txBox="1"/>
          <p:nvPr/>
        </p:nvSpPr>
        <p:spPr>
          <a:xfrm>
            <a:off x="4374965" y="696014"/>
            <a:ext cx="293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UI Automation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0670A-CE90-7B1D-C3BF-5A18B50A827E}"/>
              </a:ext>
            </a:extLst>
          </p:cNvPr>
          <p:cNvGrpSpPr/>
          <p:nvPr/>
        </p:nvGrpSpPr>
        <p:grpSpPr>
          <a:xfrm>
            <a:off x="3861190" y="4028792"/>
            <a:ext cx="1974450" cy="1417197"/>
            <a:chOff x="500302" y="2101173"/>
            <a:chExt cx="1672310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0CE492F8-03AD-F9EE-AFAF-33354BC36F2A}"/>
                </a:ext>
              </a:extLst>
            </p:cNvPr>
            <p:cNvSpPr/>
            <p:nvPr/>
          </p:nvSpPr>
          <p:spPr>
            <a:xfrm>
              <a:off x="500302" y="2101173"/>
              <a:ext cx="1672310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5AB1A-D0FA-173A-B9C4-9A7F3631A6AF}"/>
                </a:ext>
              </a:extLst>
            </p:cNvPr>
            <p:cNvSpPr txBox="1"/>
            <p:nvPr/>
          </p:nvSpPr>
          <p:spPr>
            <a:xfrm>
              <a:off x="663931" y="3246963"/>
              <a:ext cx="1259751" cy="61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Web-browser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(client)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5360525B-7403-1B74-1986-FE8E073E568E}"/>
              </a:ext>
            </a:extLst>
          </p:cNvPr>
          <p:cNvSpPr/>
          <p:nvPr/>
        </p:nvSpPr>
        <p:spPr>
          <a:xfrm>
            <a:off x="6183742" y="4241370"/>
            <a:ext cx="3425698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6048EA2-3E93-0FC5-0531-855DA074D877}"/>
              </a:ext>
            </a:extLst>
          </p:cNvPr>
          <p:cNvSpPr/>
          <p:nvPr/>
        </p:nvSpPr>
        <p:spPr>
          <a:xfrm rot="10800000">
            <a:off x="6162799" y="4716524"/>
            <a:ext cx="3425698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C67743-3202-C714-926D-C5F5833C8D99}"/>
              </a:ext>
            </a:extLst>
          </p:cNvPr>
          <p:cNvGrpSpPr/>
          <p:nvPr/>
        </p:nvGrpSpPr>
        <p:grpSpPr>
          <a:xfrm>
            <a:off x="185613" y="2641373"/>
            <a:ext cx="1879812" cy="2839781"/>
            <a:chOff x="5379511" y="2035947"/>
            <a:chExt cx="1879812" cy="2839781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4BC414CC-CDCE-AF22-D9C0-ED3FE5449267}"/>
                </a:ext>
              </a:extLst>
            </p:cNvPr>
            <p:cNvSpPr/>
            <p:nvPr/>
          </p:nvSpPr>
          <p:spPr>
            <a:xfrm>
              <a:off x="5379511" y="2035947"/>
              <a:ext cx="1879812" cy="2839781"/>
            </a:xfrm>
            <a:prstGeom prst="can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C10F82-F244-D33B-EC27-A82B25313397}"/>
                </a:ext>
              </a:extLst>
            </p:cNvPr>
            <p:cNvSpPr txBox="1"/>
            <p:nvPr/>
          </p:nvSpPr>
          <p:spPr>
            <a:xfrm>
              <a:off x="5478058" y="3227588"/>
              <a:ext cx="1692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Playwright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6A40C8-204F-8319-1897-16C9C315553A}"/>
              </a:ext>
            </a:extLst>
          </p:cNvPr>
          <p:cNvSpPr txBox="1"/>
          <p:nvPr/>
        </p:nvSpPr>
        <p:spPr>
          <a:xfrm>
            <a:off x="4798058" y="1249002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 API calls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A9C1439-1A13-1882-A7A2-00919E9AE4EE}"/>
              </a:ext>
            </a:extLst>
          </p:cNvPr>
          <p:cNvSpPr/>
          <p:nvPr/>
        </p:nvSpPr>
        <p:spPr>
          <a:xfrm>
            <a:off x="2316978" y="3170000"/>
            <a:ext cx="729246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E239339-262A-E798-E88E-8A66EF6A771A}"/>
              </a:ext>
            </a:extLst>
          </p:cNvPr>
          <p:cNvSpPr/>
          <p:nvPr/>
        </p:nvSpPr>
        <p:spPr>
          <a:xfrm rot="10800000">
            <a:off x="2258477" y="3597983"/>
            <a:ext cx="7292460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E2237C7-C342-C224-ED4A-3861D470B5D6}"/>
              </a:ext>
            </a:extLst>
          </p:cNvPr>
          <p:cNvSpPr/>
          <p:nvPr/>
        </p:nvSpPr>
        <p:spPr>
          <a:xfrm>
            <a:off x="2305137" y="4253369"/>
            <a:ext cx="1426722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DADA03-6D3A-4436-EF7A-082717D12E2C}"/>
              </a:ext>
            </a:extLst>
          </p:cNvPr>
          <p:cNvSpPr/>
          <p:nvPr/>
        </p:nvSpPr>
        <p:spPr>
          <a:xfrm rot="10800000">
            <a:off x="2246637" y="4681352"/>
            <a:ext cx="142672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229765-B7C5-DE6E-0C8B-C1AFA233290E}"/>
              </a:ext>
            </a:extLst>
          </p:cNvPr>
          <p:cNvGrpSpPr/>
          <p:nvPr/>
        </p:nvGrpSpPr>
        <p:grpSpPr>
          <a:xfrm>
            <a:off x="9765747" y="2611116"/>
            <a:ext cx="2142093" cy="2789621"/>
            <a:chOff x="8730571" y="2094236"/>
            <a:chExt cx="2947481" cy="2947481"/>
          </a:xfrm>
        </p:grpSpPr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1DC12C8A-8EAB-4F38-26B9-347C5E6819F3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BB975E-E1FB-E963-CEFF-FC7CA1897C36}"/>
                </a:ext>
              </a:extLst>
            </p:cNvPr>
            <p:cNvSpPr txBox="1"/>
            <p:nvPr/>
          </p:nvSpPr>
          <p:spPr>
            <a:xfrm>
              <a:off x="8964980" y="3404681"/>
              <a:ext cx="1624519" cy="80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API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5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91AAD-AB13-4C07-3799-AF02AEDAC641}"/>
              </a:ext>
            </a:extLst>
          </p:cNvPr>
          <p:cNvSpPr txBox="1"/>
          <p:nvPr/>
        </p:nvSpPr>
        <p:spPr>
          <a:xfrm>
            <a:off x="4712009" y="696014"/>
            <a:ext cx="2262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Summary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67428-363C-7EA5-3858-E0536983D58D}"/>
              </a:ext>
            </a:extLst>
          </p:cNvPr>
          <p:cNvSpPr txBox="1"/>
          <p:nvPr/>
        </p:nvSpPr>
        <p:spPr>
          <a:xfrm>
            <a:off x="945095" y="2013626"/>
            <a:ext cx="967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API – Application Programming Interface (black box)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2BE3A-843D-31B2-2AA0-C02445F0E1DB}"/>
              </a:ext>
            </a:extLst>
          </p:cNvPr>
          <p:cNvSpPr txBox="1"/>
          <p:nvPr/>
        </p:nvSpPr>
        <p:spPr>
          <a:xfrm>
            <a:off x="945094" y="2547487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Method types: Get, Post, Put, 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D2420-9CA4-4583-D52A-2EBDAD542ABD}"/>
              </a:ext>
            </a:extLst>
          </p:cNvPr>
          <p:cNvSpPr txBox="1"/>
          <p:nvPr/>
        </p:nvSpPr>
        <p:spPr>
          <a:xfrm>
            <a:off x="945094" y="4541636"/>
            <a:ext cx="9201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Playwright can mock, intercept and interact with APIs directly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2BF0D-2113-97FD-A47B-A43A9A4F05BE}"/>
              </a:ext>
            </a:extLst>
          </p:cNvPr>
          <p:cNvSpPr txBox="1"/>
          <p:nvPr/>
        </p:nvSpPr>
        <p:spPr>
          <a:xfrm>
            <a:off x="945094" y="3064309"/>
            <a:ext cx="9836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Typical request has: URL, Headers, Request type,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D2DE5-9686-5E46-CB9B-949803CFE094}"/>
              </a:ext>
            </a:extLst>
          </p:cNvPr>
          <p:cNvSpPr txBox="1"/>
          <p:nvPr/>
        </p:nvSpPr>
        <p:spPr>
          <a:xfrm>
            <a:off x="945094" y="3587529"/>
            <a:ext cx="9201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Status codes: 2xx (Success), 3xx (Redirect), 4xx (Client error), 5xx (Server error)</a:t>
            </a:r>
          </a:p>
        </p:txBody>
      </p:sp>
    </p:spTree>
    <p:extLst>
      <p:ext uri="{BB962C8B-B14F-4D97-AF65-F5344CB8AC3E}">
        <p14:creationId xmlns:p14="http://schemas.microsoft.com/office/powerpoint/2010/main" val="42775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8E7F52-6427-6942-BC15-46271DA5E90A}"/>
              </a:ext>
            </a:extLst>
          </p:cNvPr>
          <p:cNvSpPr txBox="1"/>
          <p:nvPr/>
        </p:nvSpPr>
        <p:spPr>
          <a:xfrm>
            <a:off x="4922441" y="518000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What is API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C661E1-245D-DA6E-D6AD-F06471027505}"/>
              </a:ext>
            </a:extLst>
          </p:cNvPr>
          <p:cNvGrpSpPr/>
          <p:nvPr/>
        </p:nvGrpSpPr>
        <p:grpSpPr>
          <a:xfrm>
            <a:off x="8540812" y="2110902"/>
            <a:ext cx="3073941" cy="3035030"/>
            <a:chOff x="8453263" y="1974715"/>
            <a:chExt cx="3073941" cy="303503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B0D85D3E-3C31-45B5-1AE3-820EAF4B6D41}"/>
                </a:ext>
              </a:extLst>
            </p:cNvPr>
            <p:cNvSpPr/>
            <p:nvPr/>
          </p:nvSpPr>
          <p:spPr>
            <a:xfrm>
              <a:off x="8453263" y="1974715"/>
              <a:ext cx="3073941" cy="3035030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EB5B91-84EC-6995-7F66-FB3D398B030D}"/>
                </a:ext>
              </a:extLst>
            </p:cNvPr>
            <p:cNvSpPr txBox="1"/>
            <p:nvPr/>
          </p:nvSpPr>
          <p:spPr>
            <a:xfrm>
              <a:off x="8780702" y="3329650"/>
              <a:ext cx="15403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Weather API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4518EB-56DA-EE15-BC10-BE01F8979128}"/>
              </a:ext>
            </a:extLst>
          </p:cNvPr>
          <p:cNvSpPr/>
          <p:nvPr/>
        </p:nvSpPr>
        <p:spPr>
          <a:xfrm>
            <a:off x="5856051" y="2898842"/>
            <a:ext cx="2276272" cy="7295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GetCityWeather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9A7DB3-3068-6980-3BE3-AD7CE60D955B}"/>
              </a:ext>
            </a:extLst>
          </p:cNvPr>
          <p:cNvSpPr/>
          <p:nvPr/>
        </p:nvSpPr>
        <p:spPr>
          <a:xfrm>
            <a:off x="5856051" y="3769468"/>
            <a:ext cx="2276272" cy="7295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GetCityForeast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BEC9B3-4387-3FAE-3036-940EF444E330}"/>
              </a:ext>
            </a:extLst>
          </p:cNvPr>
          <p:cNvCxnSpPr>
            <a:stCxn id="5" idx="3"/>
          </p:cNvCxnSpPr>
          <p:nvPr/>
        </p:nvCxnSpPr>
        <p:spPr>
          <a:xfrm>
            <a:off x="8132323" y="3263630"/>
            <a:ext cx="400497" cy="3647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D7EE6-537F-A15F-A718-5F0C4022D83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132323" y="3628417"/>
            <a:ext cx="408489" cy="5058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A8CD28-3188-B7A0-194B-9A4F8F103F6C}"/>
              </a:ext>
            </a:extLst>
          </p:cNvPr>
          <p:cNvGrpSpPr/>
          <p:nvPr/>
        </p:nvGrpSpPr>
        <p:grpSpPr>
          <a:xfrm>
            <a:off x="381197" y="2929719"/>
            <a:ext cx="4056449" cy="698698"/>
            <a:chOff x="165370" y="2859932"/>
            <a:chExt cx="3365771" cy="105447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3A2E00D-AC9A-46D0-B85C-251F9AB1CA11}"/>
                </a:ext>
              </a:extLst>
            </p:cNvPr>
            <p:cNvSpPr/>
            <p:nvPr/>
          </p:nvSpPr>
          <p:spPr>
            <a:xfrm>
              <a:off x="165370" y="2859932"/>
              <a:ext cx="3365771" cy="105447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92DCCA-E5FE-029F-A1BF-CE5D28F73B6F}"/>
                </a:ext>
              </a:extLst>
            </p:cNvPr>
            <p:cNvSpPr txBox="1"/>
            <p:nvPr/>
          </p:nvSpPr>
          <p:spPr>
            <a:xfrm>
              <a:off x="669570" y="3129574"/>
              <a:ext cx="2572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{“cityName”: “New-York”}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A833B-B705-7384-3DD5-930DFDF267A1}"/>
              </a:ext>
            </a:extLst>
          </p:cNvPr>
          <p:cNvGrpSpPr/>
          <p:nvPr/>
        </p:nvGrpSpPr>
        <p:grpSpPr>
          <a:xfrm>
            <a:off x="385353" y="4127394"/>
            <a:ext cx="4048136" cy="1342789"/>
            <a:chOff x="479897" y="3968879"/>
            <a:chExt cx="4189394" cy="252919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D797FE6F-685A-DDBA-18BD-FFE692D35DAC}"/>
                </a:ext>
              </a:extLst>
            </p:cNvPr>
            <p:cNvSpPr/>
            <p:nvPr/>
          </p:nvSpPr>
          <p:spPr>
            <a:xfrm>
              <a:off x="479897" y="3968879"/>
              <a:ext cx="4189394" cy="2529192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001924-C88B-F9F1-B970-2F077032936E}"/>
                </a:ext>
              </a:extLst>
            </p:cNvPr>
            <p:cNvSpPr txBox="1"/>
            <p:nvPr/>
          </p:nvSpPr>
          <p:spPr>
            <a:xfrm>
              <a:off x="793840" y="4079313"/>
              <a:ext cx="38079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“tomorrow”: 75,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“dayAfterTomorrow”: 60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A23752-95BD-0E21-05B4-93E254F3CF55}"/>
              </a:ext>
            </a:extLst>
          </p:cNvPr>
          <p:cNvGrpSpPr/>
          <p:nvPr/>
        </p:nvGrpSpPr>
        <p:grpSpPr>
          <a:xfrm rot="1696138">
            <a:off x="4541666" y="3396358"/>
            <a:ext cx="1176904" cy="464117"/>
            <a:chOff x="3633511" y="2990796"/>
            <a:chExt cx="2747833" cy="792805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5CA4BBA-D52B-39D5-3E9C-AC09C795328A}"/>
                </a:ext>
              </a:extLst>
            </p:cNvPr>
            <p:cNvSpPr/>
            <p:nvPr/>
          </p:nvSpPr>
          <p:spPr>
            <a:xfrm>
              <a:off x="3720442" y="2990796"/>
              <a:ext cx="2660902" cy="792805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A7D133-A1F1-A543-E93E-923D5EA4189D}"/>
                </a:ext>
              </a:extLst>
            </p:cNvPr>
            <p:cNvSpPr txBox="1"/>
            <p:nvPr/>
          </p:nvSpPr>
          <p:spPr>
            <a:xfrm>
              <a:off x="3633511" y="3055206"/>
              <a:ext cx="2083501" cy="655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Request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00F77D-64E2-581A-7358-55EFE8808CA3}"/>
              </a:ext>
            </a:extLst>
          </p:cNvPr>
          <p:cNvGrpSpPr/>
          <p:nvPr/>
        </p:nvGrpSpPr>
        <p:grpSpPr>
          <a:xfrm rot="19873024">
            <a:off x="4543784" y="4240504"/>
            <a:ext cx="1091490" cy="517078"/>
            <a:chOff x="3720440" y="4213694"/>
            <a:chExt cx="2660901" cy="792803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096C91C6-A7D4-395B-FE99-45D51B685529}"/>
                </a:ext>
              </a:extLst>
            </p:cNvPr>
            <p:cNvSpPr/>
            <p:nvPr/>
          </p:nvSpPr>
          <p:spPr>
            <a:xfrm rot="10800000">
              <a:off x="3720440" y="4213694"/>
              <a:ext cx="2660901" cy="792803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B1A057-1D8F-BE44-DE07-25D988EC253A}"/>
                </a:ext>
              </a:extLst>
            </p:cNvPr>
            <p:cNvSpPr txBox="1"/>
            <p:nvPr/>
          </p:nvSpPr>
          <p:spPr>
            <a:xfrm>
              <a:off x="3979758" y="4369439"/>
              <a:ext cx="1253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2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6F3F7-4DE8-62F1-09EC-1DDB0A1643EE}"/>
              </a:ext>
            </a:extLst>
          </p:cNvPr>
          <p:cNvSpPr txBox="1"/>
          <p:nvPr/>
        </p:nvSpPr>
        <p:spPr>
          <a:xfrm>
            <a:off x="3432007" y="696014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Types of API requests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DB2C0A-9265-71B5-15EA-D5466EF34867}"/>
              </a:ext>
            </a:extLst>
          </p:cNvPr>
          <p:cNvSpPr txBox="1"/>
          <p:nvPr/>
        </p:nvSpPr>
        <p:spPr>
          <a:xfrm>
            <a:off x="1702278" y="1765677"/>
            <a:ext cx="1096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5F453-16C6-0FF0-96B6-C13ECD3A7817}"/>
              </a:ext>
            </a:extLst>
          </p:cNvPr>
          <p:cNvSpPr txBox="1"/>
          <p:nvPr/>
        </p:nvSpPr>
        <p:spPr>
          <a:xfrm>
            <a:off x="1702278" y="2827506"/>
            <a:ext cx="1383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A0CF29-EAC0-5E3E-066D-311898EDFA81}"/>
              </a:ext>
            </a:extLst>
          </p:cNvPr>
          <p:cNvSpPr txBox="1"/>
          <p:nvPr/>
        </p:nvSpPr>
        <p:spPr>
          <a:xfrm>
            <a:off x="1702278" y="3889335"/>
            <a:ext cx="1015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BA588-4A8E-733D-012A-A08F5662068B}"/>
              </a:ext>
            </a:extLst>
          </p:cNvPr>
          <p:cNvSpPr txBox="1"/>
          <p:nvPr/>
        </p:nvSpPr>
        <p:spPr>
          <a:xfrm>
            <a:off x="1702278" y="4797755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DELETE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332AAD-D0C2-6596-358F-4978A2E4D4BB}"/>
              </a:ext>
            </a:extLst>
          </p:cNvPr>
          <p:cNvGrpSpPr/>
          <p:nvPr/>
        </p:nvGrpSpPr>
        <p:grpSpPr>
          <a:xfrm>
            <a:off x="2849414" y="1888787"/>
            <a:ext cx="6588739" cy="461665"/>
            <a:chOff x="2849414" y="1888787"/>
            <a:chExt cx="6588739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7345BA-6E77-8B45-AFE6-7BC4AFB1B04A}"/>
                </a:ext>
              </a:extLst>
            </p:cNvPr>
            <p:cNvSpPr txBox="1"/>
            <p:nvPr/>
          </p:nvSpPr>
          <p:spPr>
            <a:xfrm>
              <a:off x="3719921" y="1888787"/>
              <a:ext cx="5718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Get or request specific data from API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6DAFE8-D318-AD73-FD57-40501A1C07C1}"/>
                </a:ext>
              </a:extLst>
            </p:cNvPr>
            <p:cNvCxnSpPr>
              <a:cxnSpLocks/>
            </p:cNvCxnSpPr>
            <p:nvPr/>
          </p:nvCxnSpPr>
          <p:spPr>
            <a:xfrm>
              <a:off x="2849414" y="2119619"/>
              <a:ext cx="783472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027437-6681-D2E3-EDD1-D675E88A76F3}"/>
              </a:ext>
            </a:extLst>
          </p:cNvPr>
          <p:cNvGrpSpPr/>
          <p:nvPr/>
        </p:nvGrpSpPr>
        <p:grpSpPr>
          <a:xfrm>
            <a:off x="2883136" y="3181449"/>
            <a:ext cx="8238685" cy="1085391"/>
            <a:chOff x="2883136" y="3181449"/>
            <a:chExt cx="8238685" cy="108539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AA8D6A-AD24-7174-7102-F6F27C8247D6}"/>
                </a:ext>
              </a:extLst>
            </p:cNvPr>
            <p:cNvSpPr txBox="1"/>
            <p:nvPr/>
          </p:nvSpPr>
          <p:spPr>
            <a:xfrm>
              <a:off x="3765320" y="3427670"/>
              <a:ext cx="7356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Send data to a API to create/update a resource</a:t>
              </a: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652948E6-4F9B-AF9B-BBCC-53CAC7FC7E89}"/>
                </a:ext>
              </a:extLst>
            </p:cNvPr>
            <p:cNvCxnSpPr/>
            <p:nvPr/>
          </p:nvCxnSpPr>
          <p:spPr>
            <a:xfrm rot="5400000" flipH="1" flipV="1">
              <a:off x="2564785" y="3523362"/>
              <a:ext cx="1061829" cy="425127"/>
            </a:xfrm>
            <a:prstGeom prst="bentConnector3">
              <a:avLst>
                <a:gd name="adj1" fmla="val 1124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5639CE-5A9F-066B-F44C-56461226C0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5505" y="3181449"/>
              <a:ext cx="282758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ADAF35-C8C2-6E48-2353-4F9B0A27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308263" y="3640426"/>
              <a:ext cx="32462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02C987-9059-B8DC-415D-8A9CD7A7E45B}"/>
              </a:ext>
            </a:extLst>
          </p:cNvPr>
          <p:cNvGrpSpPr/>
          <p:nvPr/>
        </p:nvGrpSpPr>
        <p:grpSpPr>
          <a:xfrm>
            <a:off x="3432007" y="4908103"/>
            <a:ext cx="4711434" cy="461665"/>
            <a:chOff x="3432007" y="4908103"/>
            <a:chExt cx="4711434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09847F-9732-A9C2-1D08-9FE23332E0E7}"/>
                </a:ext>
              </a:extLst>
            </p:cNvPr>
            <p:cNvSpPr txBox="1"/>
            <p:nvPr/>
          </p:nvSpPr>
          <p:spPr>
            <a:xfrm>
              <a:off x="3765319" y="4908103"/>
              <a:ext cx="4378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Removes specified resource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33D96C-2B74-2334-D65F-683DD2669887}"/>
                </a:ext>
              </a:extLst>
            </p:cNvPr>
            <p:cNvCxnSpPr>
              <a:cxnSpLocks/>
            </p:cNvCxnSpPr>
            <p:nvPr/>
          </p:nvCxnSpPr>
          <p:spPr>
            <a:xfrm>
              <a:off x="3432007" y="5151698"/>
              <a:ext cx="324623" cy="0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73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0BCD4-EAAB-51C4-383F-6C93C0021083}"/>
              </a:ext>
            </a:extLst>
          </p:cNvPr>
          <p:cNvSpPr txBox="1"/>
          <p:nvPr/>
        </p:nvSpPr>
        <p:spPr>
          <a:xfrm>
            <a:off x="3649219" y="696014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Typical API request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4F6E0E-078C-FD64-827C-5B67D406A5BD}"/>
              </a:ext>
            </a:extLst>
          </p:cNvPr>
          <p:cNvGrpSpPr/>
          <p:nvPr/>
        </p:nvGrpSpPr>
        <p:grpSpPr>
          <a:xfrm>
            <a:off x="1571347" y="1853603"/>
            <a:ext cx="8300528" cy="646331"/>
            <a:chOff x="1571347" y="1853603"/>
            <a:chExt cx="830052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A2654D-85DC-F1F5-CBDE-FAF33967AE3A}"/>
                </a:ext>
              </a:extLst>
            </p:cNvPr>
            <p:cNvSpPr txBox="1"/>
            <p:nvPr/>
          </p:nvSpPr>
          <p:spPr>
            <a:xfrm>
              <a:off x="1571347" y="1853603"/>
              <a:ext cx="1819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API URL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B5094E-C4D5-8DE9-5739-95672287CC1A}"/>
                </a:ext>
              </a:extLst>
            </p:cNvPr>
            <p:cNvSpPr txBox="1"/>
            <p:nvPr/>
          </p:nvSpPr>
          <p:spPr>
            <a:xfrm>
              <a:off x="4110361" y="1930010"/>
              <a:ext cx="5761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Https URL to API. Usually called API End-point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A6AADC-E51A-8EE2-88CA-3A6A9BBBE75B}"/>
              </a:ext>
            </a:extLst>
          </p:cNvPr>
          <p:cNvGrpSpPr/>
          <p:nvPr/>
        </p:nvGrpSpPr>
        <p:grpSpPr>
          <a:xfrm>
            <a:off x="1571348" y="2679318"/>
            <a:ext cx="9695139" cy="646331"/>
            <a:chOff x="1571348" y="2679318"/>
            <a:chExt cx="9695139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26205C-E41A-38FD-A3FE-64BB3F81E05C}"/>
                </a:ext>
              </a:extLst>
            </p:cNvPr>
            <p:cNvSpPr txBox="1"/>
            <p:nvPr/>
          </p:nvSpPr>
          <p:spPr>
            <a:xfrm>
              <a:off x="1571348" y="2679318"/>
              <a:ext cx="23437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Headers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2187FA-DE11-7AD2-894B-6373D076C213}"/>
                </a:ext>
              </a:extLst>
            </p:cNvPr>
            <p:cNvSpPr txBox="1"/>
            <p:nvPr/>
          </p:nvSpPr>
          <p:spPr>
            <a:xfrm>
              <a:off x="4110361" y="2771650"/>
              <a:ext cx="7156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Usually it’s Content-Type or Authorization token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3055A3-7372-4DAA-67B9-CD582F87D81F}"/>
              </a:ext>
            </a:extLst>
          </p:cNvPr>
          <p:cNvGrpSpPr/>
          <p:nvPr/>
        </p:nvGrpSpPr>
        <p:grpSpPr>
          <a:xfrm>
            <a:off x="1571348" y="3505422"/>
            <a:ext cx="6048307" cy="646331"/>
            <a:chOff x="1571348" y="3505422"/>
            <a:chExt cx="6048307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A6ECFE-156E-8D18-2655-EF869A80D083}"/>
                </a:ext>
              </a:extLst>
            </p:cNvPr>
            <p:cNvSpPr txBox="1"/>
            <p:nvPr/>
          </p:nvSpPr>
          <p:spPr>
            <a:xfrm>
              <a:off x="1571348" y="3505422"/>
              <a:ext cx="1752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FB31A4-0CB5-690D-80CD-CDE29BEBA964}"/>
                </a:ext>
              </a:extLst>
            </p:cNvPr>
            <p:cNvSpPr txBox="1"/>
            <p:nvPr/>
          </p:nvSpPr>
          <p:spPr>
            <a:xfrm>
              <a:off x="4110361" y="3635783"/>
              <a:ext cx="3509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GET, POST, PUT, DELETE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22133D-5822-8484-84E8-104E02FF5E8C}"/>
              </a:ext>
            </a:extLst>
          </p:cNvPr>
          <p:cNvGrpSpPr/>
          <p:nvPr/>
        </p:nvGrpSpPr>
        <p:grpSpPr>
          <a:xfrm>
            <a:off x="1571347" y="4330749"/>
            <a:ext cx="9103888" cy="646331"/>
            <a:chOff x="1571347" y="4330749"/>
            <a:chExt cx="910388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00881-0E23-82A3-ECCE-930F4DB5388C}"/>
                </a:ext>
              </a:extLst>
            </p:cNvPr>
            <p:cNvSpPr txBox="1"/>
            <p:nvPr/>
          </p:nvSpPr>
          <p:spPr>
            <a:xfrm>
              <a:off x="1571347" y="4330749"/>
              <a:ext cx="1367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Body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E4D466-1E5B-7A1A-73AB-1F82D8F3B585}"/>
                </a:ext>
              </a:extLst>
            </p:cNvPr>
            <p:cNvSpPr txBox="1"/>
            <p:nvPr/>
          </p:nvSpPr>
          <p:spPr>
            <a:xfrm>
              <a:off x="4110361" y="4423081"/>
              <a:ext cx="656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JSON object with requested data (for POST or PUT)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8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595008-0F31-A365-474D-257BC03A6DA3}"/>
              </a:ext>
            </a:extLst>
          </p:cNvPr>
          <p:cNvSpPr txBox="1"/>
          <p:nvPr/>
        </p:nvSpPr>
        <p:spPr>
          <a:xfrm>
            <a:off x="3149667" y="696014"/>
            <a:ext cx="538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HTTP response status codes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89EF81-8CDA-8427-AB47-732B705EA07E}"/>
              </a:ext>
            </a:extLst>
          </p:cNvPr>
          <p:cNvGrpSpPr/>
          <p:nvPr/>
        </p:nvGrpSpPr>
        <p:grpSpPr>
          <a:xfrm>
            <a:off x="2743200" y="1914505"/>
            <a:ext cx="5253846" cy="1015663"/>
            <a:chOff x="2743200" y="1885408"/>
            <a:chExt cx="525384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884C61-59CB-3B48-78E7-4C4872B535B5}"/>
                </a:ext>
              </a:extLst>
            </p:cNvPr>
            <p:cNvSpPr txBox="1"/>
            <p:nvPr/>
          </p:nvSpPr>
          <p:spPr>
            <a:xfrm>
              <a:off x="2743200" y="1885408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2xx</a:t>
              </a:r>
              <a:br>
                <a:rPr lang="en-US" sz="3600" b="1" dirty="0"/>
              </a:br>
              <a:r>
                <a:rPr lang="en-US" sz="2400" b="1" dirty="0"/>
                <a:t>(200, 201, 204, …)</a:t>
              </a:r>
              <a:endParaRPr lang="en-US" sz="3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A7D51F-F681-A5FB-C5AD-BF245DE480DE}"/>
                </a:ext>
              </a:extLst>
            </p:cNvPr>
            <p:cNvSpPr txBox="1"/>
            <p:nvPr/>
          </p:nvSpPr>
          <p:spPr>
            <a:xfrm>
              <a:off x="6225407" y="2096987"/>
              <a:ext cx="17716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Success!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57A6A-4487-066F-1542-C9E461C3248F}"/>
              </a:ext>
            </a:extLst>
          </p:cNvPr>
          <p:cNvGrpSpPr/>
          <p:nvPr/>
        </p:nvGrpSpPr>
        <p:grpSpPr>
          <a:xfrm>
            <a:off x="2743200" y="2901071"/>
            <a:ext cx="5810280" cy="1015663"/>
            <a:chOff x="2743200" y="2901071"/>
            <a:chExt cx="5810280" cy="10156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4664C9-FEAA-83AF-F6CC-675D19203845}"/>
                </a:ext>
              </a:extLst>
            </p:cNvPr>
            <p:cNvSpPr txBox="1"/>
            <p:nvPr/>
          </p:nvSpPr>
          <p:spPr>
            <a:xfrm>
              <a:off x="2743200" y="2901071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3xx</a:t>
              </a:r>
              <a:br>
                <a:rPr lang="en-US" sz="3600" b="1" dirty="0"/>
              </a:br>
              <a:r>
                <a:rPr lang="en-US" sz="2400" b="1" dirty="0"/>
                <a:t>(300, 301, 302, …)</a:t>
              </a:r>
              <a:endParaRPr lang="en-US" sz="3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6FF5CB-B796-992B-3A90-2FCEEFCE111B}"/>
                </a:ext>
              </a:extLst>
            </p:cNvPr>
            <p:cNvSpPr txBox="1"/>
            <p:nvPr/>
          </p:nvSpPr>
          <p:spPr>
            <a:xfrm>
              <a:off x="6225407" y="3112650"/>
              <a:ext cx="2328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Redirection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CA62F0-96A9-B650-C76C-1549F44BB4A5}"/>
              </a:ext>
            </a:extLst>
          </p:cNvPr>
          <p:cNvGrpSpPr/>
          <p:nvPr/>
        </p:nvGrpSpPr>
        <p:grpSpPr>
          <a:xfrm>
            <a:off x="2743200" y="3956930"/>
            <a:ext cx="5793545" cy="1015663"/>
            <a:chOff x="2743200" y="3956930"/>
            <a:chExt cx="5793545" cy="10156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670E6B-6A06-4BC0-F88D-071903164AE7}"/>
                </a:ext>
              </a:extLst>
            </p:cNvPr>
            <p:cNvSpPr txBox="1"/>
            <p:nvPr/>
          </p:nvSpPr>
          <p:spPr>
            <a:xfrm>
              <a:off x="2743200" y="3956930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4xx</a:t>
              </a:r>
              <a:br>
                <a:rPr lang="en-US" sz="3600" b="1" dirty="0"/>
              </a:br>
              <a:r>
                <a:rPr lang="en-US" sz="2400" b="1" dirty="0"/>
                <a:t>(400, 401, 404, …)</a:t>
              </a:r>
              <a:endParaRPr lang="en-US" sz="36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79DE98-E952-F386-F2A5-345B097A862E}"/>
                </a:ext>
              </a:extLst>
            </p:cNvPr>
            <p:cNvSpPr txBox="1"/>
            <p:nvPr/>
          </p:nvSpPr>
          <p:spPr>
            <a:xfrm>
              <a:off x="6225407" y="4168509"/>
              <a:ext cx="2311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Client Error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C856C-0C2B-D88E-A8BC-F8FB6C93BD58}"/>
              </a:ext>
            </a:extLst>
          </p:cNvPr>
          <p:cNvGrpSpPr/>
          <p:nvPr/>
        </p:nvGrpSpPr>
        <p:grpSpPr>
          <a:xfrm>
            <a:off x="2743200" y="5012789"/>
            <a:ext cx="5913065" cy="1015663"/>
            <a:chOff x="2680915" y="5012789"/>
            <a:chExt cx="5913065" cy="10156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ABEF5F-CA91-985A-9254-28617C769A30}"/>
                </a:ext>
              </a:extLst>
            </p:cNvPr>
            <p:cNvSpPr txBox="1"/>
            <p:nvPr/>
          </p:nvSpPr>
          <p:spPr>
            <a:xfrm>
              <a:off x="2680915" y="5012789"/>
              <a:ext cx="31487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5xx</a:t>
              </a:r>
              <a:br>
                <a:rPr lang="en-US" sz="3600" b="1" dirty="0"/>
              </a:br>
              <a:r>
                <a:rPr lang="en-US" sz="2400" b="1" dirty="0"/>
                <a:t>(500, 501, 502, …)</a:t>
              </a:r>
              <a:endParaRPr lang="en-US" sz="3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64EB82-562D-7A5B-979E-0463495ADCE3}"/>
                </a:ext>
              </a:extLst>
            </p:cNvPr>
            <p:cNvSpPr txBox="1"/>
            <p:nvPr/>
          </p:nvSpPr>
          <p:spPr>
            <a:xfrm>
              <a:off x="6163122" y="5224368"/>
              <a:ext cx="24308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Server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6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FAB7B1-F20F-DB7A-C002-E9E5DA491BE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DDC3AD-B038-ED3E-0EFA-3C36BB770D16}"/>
              </a:ext>
            </a:extLst>
          </p:cNvPr>
          <p:cNvGrpSpPr/>
          <p:nvPr/>
        </p:nvGrpSpPr>
        <p:grpSpPr>
          <a:xfrm>
            <a:off x="500302" y="2101173"/>
            <a:ext cx="2217907" cy="3122579"/>
            <a:chOff x="500302" y="2101173"/>
            <a:chExt cx="2217907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C3EEC6DD-279E-5DED-673D-754D039C43C2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C030F0-5087-1456-E57E-4861DA49D2FE}"/>
                </a:ext>
              </a:extLst>
            </p:cNvPr>
            <p:cNvSpPr txBox="1"/>
            <p:nvPr/>
          </p:nvSpPr>
          <p:spPr>
            <a:xfrm>
              <a:off x="663931" y="3246963"/>
              <a:ext cx="1877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0966EB-09C2-33D2-7E9E-E5BFD1EC0E86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0F568D8-0AD8-0BDE-047B-773EECA52A43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9F4AC9-B8FD-121F-2706-77421D70DBBB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C26AAC-E783-1DD4-444C-9D2A3FA98153}"/>
              </a:ext>
            </a:extLst>
          </p:cNvPr>
          <p:cNvSpPr/>
          <p:nvPr/>
        </p:nvSpPr>
        <p:spPr>
          <a:xfrm>
            <a:off x="2952618" y="4029228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60BDD35-5F1E-A688-91D6-F45281A565F6}"/>
              </a:ext>
            </a:extLst>
          </p:cNvPr>
          <p:cNvSpPr/>
          <p:nvPr/>
        </p:nvSpPr>
        <p:spPr>
          <a:xfrm rot="10800000">
            <a:off x="2894121" y="4457211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07CA5C4-36ED-81B3-C314-4E249138B342}"/>
              </a:ext>
            </a:extLst>
          </p:cNvPr>
          <p:cNvSpPr/>
          <p:nvPr/>
        </p:nvSpPr>
        <p:spPr>
          <a:xfrm>
            <a:off x="2894121" y="2973873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AC1165C-2A52-4534-ADF1-83CCF97F3E2B}"/>
              </a:ext>
            </a:extLst>
          </p:cNvPr>
          <p:cNvSpPr/>
          <p:nvPr/>
        </p:nvSpPr>
        <p:spPr>
          <a:xfrm rot="10800000">
            <a:off x="2835624" y="3401856"/>
            <a:ext cx="5646633" cy="43080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8F5E5-0847-BF09-A296-C67D58A74A68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653DEA-5349-CD23-1806-3622420924BF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AE29E264-3FEA-06CD-BA81-247B7D34AB26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33DB0D-F6DC-D435-D914-E13C7A6FE440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CAB585-70C1-57F0-2D1F-7673E58FE2B8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AF3F8F-5411-B9C9-CAF3-40E26A71E03F}"/>
                </a:ext>
              </a:extLst>
            </p:cNvPr>
            <p:cNvGrpSpPr/>
            <p:nvPr/>
          </p:nvGrpSpPr>
          <p:grpSpPr>
            <a:xfrm>
              <a:off x="500302" y="2101173"/>
              <a:ext cx="2332300" cy="3122579"/>
              <a:chOff x="500302" y="2101173"/>
              <a:chExt cx="2332300" cy="3122579"/>
            </a:xfrm>
          </p:grpSpPr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2CC0371D-9973-1159-7689-E8EF433D8933}"/>
                  </a:ext>
                </a:extLst>
              </p:cNvPr>
              <p:cNvSpPr/>
              <p:nvPr/>
            </p:nvSpPr>
            <p:spPr>
              <a:xfrm>
                <a:off x="500302" y="2101173"/>
                <a:ext cx="2217907" cy="3122579"/>
              </a:xfrm>
              <a:prstGeom prst="snip1Rect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98F099-99DD-105E-3A57-CFCE932901B4}"/>
                  </a:ext>
                </a:extLst>
              </p:cNvPr>
              <p:cNvSpPr txBox="1"/>
              <p:nvPr/>
            </p:nvSpPr>
            <p:spPr>
              <a:xfrm>
                <a:off x="614696" y="2133178"/>
                <a:ext cx="2217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Web-browser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	(client)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C8CFB7-CEE2-C8E2-E78B-7C13E4975332}"/>
                </a:ext>
              </a:extLst>
            </p:cNvPr>
            <p:cNvGrpSpPr/>
            <p:nvPr/>
          </p:nvGrpSpPr>
          <p:grpSpPr>
            <a:xfrm>
              <a:off x="791006" y="3110479"/>
              <a:ext cx="1497989" cy="1360674"/>
              <a:chOff x="791006" y="3110479"/>
              <a:chExt cx="1497989" cy="136067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FFD0DCA-85CB-BE25-FFBB-3D1CF6447891}"/>
                  </a:ext>
                </a:extLst>
              </p:cNvPr>
              <p:cNvSpPr/>
              <p:nvPr/>
            </p:nvSpPr>
            <p:spPr>
              <a:xfrm>
                <a:off x="795583" y="4009381"/>
                <a:ext cx="1493412" cy="46177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Login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F765217-0FEB-0962-C760-A7532707EF89}"/>
                  </a:ext>
                </a:extLst>
              </p:cNvPr>
              <p:cNvSpPr/>
              <p:nvPr/>
            </p:nvSpPr>
            <p:spPr>
              <a:xfrm>
                <a:off x="791006" y="3110479"/>
                <a:ext cx="1493412" cy="2922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username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B746F42-1EE8-6E76-8D54-698B9FE501DD}"/>
                  </a:ext>
                </a:extLst>
              </p:cNvPr>
              <p:cNvSpPr/>
              <p:nvPr/>
            </p:nvSpPr>
            <p:spPr>
              <a:xfrm>
                <a:off x="795583" y="3540685"/>
                <a:ext cx="1493412" cy="3033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password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730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70E485-E163-F8BF-0AD5-313F2A25B33A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19000-2810-EB7D-A827-CD4AEA9AE8CF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DF4AA575-506B-0D7A-08C9-CC7D1729255C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E14FD8-775C-0D74-2DD3-FCDD6F311B6D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D7C64-9A27-1C0E-D078-C8BA063FE9B1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11487D-561E-72CB-3691-D337B2523BC5}"/>
                </a:ext>
              </a:extLst>
            </p:cNvPr>
            <p:cNvGrpSpPr/>
            <p:nvPr/>
          </p:nvGrpSpPr>
          <p:grpSpPr>
            <a:xfrm>
              <a:off x="500302" y="2101173"/>
              <a:ext cx="2332300" cy="3122579"/>
              <a:chOff x="500302" y="2101173"/>
              <a:chExt cx="2332300" cy="3122579"/>
            </a:xfrm>
          </p:grpSpPr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18A76FAD-457A-576B-9FDE-97A1544456E4}"/>
                  </a:ext>
                </a:extLst>
              </p:cNvPr>
              <p:cNvSpPr/>
              <p:nvPr/>
            </p:nvSpPr>
            <p:spPr>
              <a:xfrm>
                <a:off x="500302" y="2101173"/>
                <a:ext cx="2217907" cy="3122579"/>
              </a:xfrm>
              <a:prstGeom prst="snip1Rect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2D751A-6640-8138-72EA-270834BF0B6F}"/>
                  </a:ext>
                </a:extLst>
              </p:cNvPr>
              <p:cNvSpPr txBox="1"/>
              <p:nvPr/>
            </p:nvSpPr>
            <p:spPr>
              <a:xfrm>
                <a:off x="614696" y="2133178"/>
                <a:ext cx="2217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Web-browser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	(client)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6EB5B6-CE2B-DF49-6D15-40D9FD6CD2F4}"/>
                </a:ext>
              </a:extLst>
            </p:cNvPr>
            <p:cNvGrpSpPr/>
            <p:nvPr/>
          </p:nvGrpSpPr>
          <p:grpSpPr>
            <a:xfrm>
              <a:off x="791006" y="3110479"/>
              <a:ext cx="1497989" cy="1360674"/>
              <a:chOff x="791006" y="3110479"/>
              <a:chExt cx="1497989" cy="136067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28468A3-6C95-EE89-870C-D3A09B0B4485}"/>
                  </a:ext>
                </a:extLst>
              </p:cNvPr>
              <p:cNvSpPr/>
              <p:nvPr/>
            </p:nvSpPr>
            <p:spPr>
              <a:xfrm>
                <a:off x="795583" y="4009381"/>
                <a:ext cx="1493412" cy="46177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Login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F53AAF7-5B8B-8FEF-F32B-E0D69E3DEDED}"/>
                  </a:ext>
                </a:extLst>
              </p:cNvPr>
              <p:cNvSpPr/>
              <p:nvPr/>
            </p:nvSpPr>
            <p:spPr>
              <a:xfrm>
                <a:off x="791006" y="3110479"/>
                <a:ext cx="1493412" cy="29229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John123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D835F24-CF68-BF05-A751-B1101E05C1BB}"/>
                  </a:ext>
                </a:extLst>
              </p:cNvPr>
              <p:cNvSpPr/>
              <p:nvPr/>
            </p:nvSpPr>
            <p:spPr>
              <a:xfrm>
                <a:off x="795583" y="3540685"/>
                <a:ext cx="1493412" cy="30331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i="1" dirty="0">
                    <a:solidFill>
                      <a:schemeClr val="bg1"/>
                    </a:solidFill>
                  </a:rPr>
                  <a:t>Welcome1</a:t>
                </a:r>
                <a:endParaRPr lang="en-US" i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8B64E5-2F92-7B02-C62C-6AE56D8B0AE2}"/>
              </a:ext>
            </a:extLst>
          </p:cNvPr>
          <p:cNvGrpSpPr/>
          <p:nvPr/>
        </p:nvGrpSpPr>
        <p:grpSpPr>
          <a:xfrm>
            <a:off x="1912852" y="4258053"/>
            <a:ext cx="743131" cy="786988"/>
            <a:chOff x="1723649" y="3564458"/>
            <a:chExt cx="743131" cy="786988"/>
          </a:xfrm>
        </p:grpSpPr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70007DFD-AEFF-B52A-AE6B-E59529ADA470}"/>
                </a:ext>
              </a:extLst>
            </p:cNvPr>
            <p:cNvSpPr/>
            <p:nvPr/>
          </p:nvSpPr>
          <p:spPr>
            <a:xfrm rot="19679868">
              <a:off x="1849038" y="3564458"/>
              <a:ext cx="261566" cy="4279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7FB045-3DB4-94CB-14E4-5C787FC37A5D}"/>
                </a:ext>
              </a:extLst>
            </p:cNvPr>
            <p:cNvSpPr txBox="1"/>
            <p:nvPr/>
          </p:nvSpPr>
          <p:spPr>
            <a:xfrm>
              <a:off x="1723649" y="3982114"/>
              <a:ext cx="74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(click)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1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85CCA6A-FB6C-5727-8B7D-A503889B5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760" y="-91311"/>
            <a:ext cx="1424001" cy="142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73BDF2-ED00-71DD-5E05-753035FD80DC}"/>
              </a:ext>
            </a:extLst>
          </p:cNvPr>
          <p:cNvSpPr txBox="1"/>
          <p:nvPr/>
        </p:nvSpPr>
        <p:spPr>
          <a:xfrm>
            <a:off x="4213475" y="696014"/>
            <a:ext cx="325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Client - Server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392ACB-18C7-B7AF-FDB3-D70DC124C3F9}"/>
              </a:ext>
            </a:extLst>
          </p:cNvPr>
          <p:cNvGrpSpPr/>
          <p:nvPr/>
        </p:nvGrpSpPr>
        <p:grpSpPr>
          <a:xfrm>
            <a:off x="500302" y="2101173"/>
            <a:ext cx="2332300" cy="3122579"/>
            <a:chOff x="500302" y="2101173"/>
            <a:chExt cx="2332300" cy="3122579"/>
          </a:xfrm>
        </p:grpSpPr>
        <p:sp>
          <p:nvSpPr>
            <p:cNvPr id="4" name="Snip Single Corner Rectangle 3">
              <a:extLst>
                <a:ext uri="{FF2B5EF4-FFF2-40B4-BE49-F238E27FC236}">
                  <a16:creationId xmlns:a16="http://schemas.microsoft.com/office/drawing/2014/main" id="{9B18DBA1-8699-2154-CCB7-4F7C4C68A7CD}"/>
                </a:ext>
              </a:extLst>
            </p:cNvPr>
            <p:cNvSpPr/>
            <p:nvPr/>
          </p:nvSpPr>
          <p:spPr>
            <a:xfrm>
              <a:off x="500302" y="2101173"/>
              <a:ext cx="2217907" cy="3122579"/>
            </a:xfrm>
            <a:prstGeom prst="snip1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162F57-2EC3-0D0E-2547-EF58E1244CA8}"/>
                </a:ext>
              </a:extLst>
            </p:cNvPr>
            <p:cNvSpPr txBox="1"/>
            <p:nvPr/>
          </p:nvSpPr>
          <p:spPr>
            <a:xfrm>
              <a:off x="614696" y="2133178"/>
              <a:ext cx="2217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Web-browser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	(client)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2BDE4-E28A-361A-8598-F57D83F92179}"/>
              </a:ext>
            </a:extLst>
          </p:cNvPr>
          <p:cNvGrpSpPr/>
          <p:nvPr/>
        </p:nvGrpSpPr>
        <p:grpSpPr>
          <a:xfrm>
            <a:off x="8730571" y="2094236"/>
            <a:ext cx="2947481" cy="2947481"/>
            <a:chOff x="8730571" y="2094236"/>
            <a:chExt cx="2947481" cy="2947481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206D41F4-BA06-5D48-36C7-CF6FC2C8440D}"/>
                </a:ext>
              </a:extLst>
            </p:cNvPr>
            <p:cNvSpPr/>
            <p:nvPr/>
          </p:nvSpPr>
          <p:spPr>
            <a:xfrm>
              <a:off x="8730571" y="2094236"/>
              <a:ext cx="2947481" cy="2947481"/>
            </a:xfrm>
            <a:prstGeom prst="cube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AD53B2-9D61-3FC0-0164-07E0DA6286B2}"/>
                </a:ext>
              </a:extLst>
            </p:cNvPr>
            <p:cNvSpPr txBox="1"/>
            <p:nvPr/>
          </p:nvSpPr>
          <p:spPr>
            <a:xfrm>
              <a:off x="8964980" y="3404681"/>
              <a:ext cx="16245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API</a:t>
              </a:r>
              <a:br>
                <a:rPr lang="en-US" sz="2800" dirty="0">
                  <a:solidFill>
                    <a:schemeClr val="bg1"/>
                  </a:solidFill>
                </a:rPr>
              </a:br>
              <a:r>
                <a:rPr lang="en-US" sz="2800" dirty="0">
                  <a:solidFill>
                    <a:schemeClr val="bg1"/>
                  </a:solidFill>
                </a:rPr>
                <a:t>(server)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327392C6-5C74-BE31-A967-78DD9187E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762" y="5477050"/>
            <a:ext cx="1044341" cy="104086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A7BED2D4-29EC-24B3-D53F-B791B6448FC1}"/>
              </a:ext>
            </a:extLst>
          </p:cNvPr>
          <p:cNvSpPr/>
          <p:nvPr/>
        </p:nvSpPr>
        <p:spPr>
          <a:xfrm>
            <a:off x="2882888" y="3189277"/>
            <a:ext cx="5646633" cy="646330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D0F412-A29B-3024-14EE-1FEB132DCFE1}"/>
              </a:ext>
            </a:extLst>
          </p:cNvPr>
          <p:cNvGrpSpPr/>
          <p:nvPr/>
        </p:nvGrpSpPr>
        <p:grpSpPr>
          <a:xfrm>
            <a:off x="4043253" y="1929208"/>
            <a:ext cx="3476666" cy="1260069"/>
            <a:chOff x="481704" y="2859932"/>
            <a:chExt cx="3049436" cy="130821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AB33C09-C2B2-F9EF-0A7D-83D2D042E0FD}"/>
                </a:ext>
              </a:extLst>
            </p:cNvPr>
            <p:cNvSpPr/>
            <p:nvPr/>
          </p:nvSpPr>
          <p:spPr>
            <a:xfrm>
              <a:off x="481704" y="2859932"/>
              <a:ext cx="3049436" cy="1308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E110F-334B-11B8-4FB3-1144C898CB65}"/>
                </a:ext>
              </a:extLst>
            </p:cNvPr>
            <p:cNvSpPr txBox="1"/>
            <p:nvPr/>
          </p:nvSpPr>
          <p:spPr>
            <a:xfrm>
              <a:off x="671401" y="2921955"/>
              <a:ext cx="2572469" cy="12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{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</a:t>
              </a:r>
              <a:r>
                <a:rPr lang="en-US" dirty="0" err="1">
                  <a:solidFill>
                    <a:schemeClr val="bg1"/>
                  </a:solidFill>
                </a:rPr>
                <a:t>userName</a:t>
              </a:r>
              <a:r>
                <a:rPr lang="en-US" dirty="0">
                  <a:solidFill>
                    <a:schemeClr val="bg1"/>
                  </a:solidFill>
                </a:rPr>
                <a:t>”: “John123”,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   “password”: “Welcome1”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308F04-61B8-FAF4-0D40-A13276C49A40}"/>
              </a:ext>
            </a:extLst>
          </p:cNvPr>
          <p:cNvGrpSpPr/>
          <p:nvPr/>
        </p:nvGrpSpPr>
        <p:grpSpPr>
          <a:xfrm>
            <a:off x="2832509" y="3981830"/>
            <a:ext cx="5646633" cy="646330"/>
            <a:chOff x="2832509" y="3981830"/>
            <a:chExt cx="5646633" cy="646330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A464D362-400A-8229-F19B-832EB66A1596}"/>
                </a:ext>
              </a:extLst>
            </p:cNvPr>
            <p:cNvSpPr/>
            <p:nvPr/>
          </p:nvSpPr>
          <p:spPr>
            <a:xfrm rot="10800000">
              <a:off x="2832509" y="3981830"/>
              <a:ext cx="5646633" cy="646330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066D71-B920-C68B-CC15-65E43B0D7157}"/>
                </a:ext>
              </a:extLst>
            </p:cNvPr>
            <p:cNvSpPr txBox="1"/>
            <p:nvPr/>
          </p:nvSpPr>
          <p:spPr>
            <a:xfrm>
              <a:off x="4638586" y="4120329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Response (Status 200)</a:t>
              </a:r>
            </a:p>
          </p:txBody>
        </p: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077C2E-4F87-DDF3-ABD6-B4933DB78648}"/>
              </a:ext>
            </a:extLst>
          </p:cNvPr>
          <p:cNvSpPr/>
          <p:nvPr/>
        </p:nvSpPr>
        <p:spPr>
          <a:xfrm>
            <a:off x="3811088" y="4611887"/>
            <a:ext cx="4668054" cy="1730326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”: “John”,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”: “Smith”,</a:t>
            </a:r>
          </a:p>
          <a:p>
            <a:r>
              <a:rPr lang="en-US" dirty="0">
                <a:solidFill>
                  <a:schemeClr val="bg1"/>
                </a:solidFill>
              </a:rPr>
              <a:t>    “age”: 35,</a:t>
            </a:r>
          </a:p>
          <a:p>
            <a:r>
              <a:rPr lang="en-US" dirty="0">
                <a:solidFill>
                  <a:schemeClr val="bg1"/>
                </a:solidFill>
              </a:rPr>
              <a:t>    “</a:t>
            </a:r>
            <a:r>
              <a:rPr lang="en-US" dirty="0" err="1">
                <a:solidFill>
                  <a:schemeClr val="bg1"/>
                </a:solidFill>
              </a:rPr>
              <a:t>accessToken</a:t>
            </a:r>
            <a:r>
              <a:rPr lang="en-US" dirty="0">
                <a:solidFill>
                  <a:schemeClr val="bg1"/>
                </a:solidFill>
              </a:rPr>
              <a:t>”: “AKD3862Dib@9347”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2440D5-F135-E2C4-7DFD-E6CE20387704}"/>
              </a:ext>
            </a:extLst>
          </p:cNvPr>
          <p:cNvSpPr/>
          <p:nvPr/>
        </p:nvSpPr>
        <p:spPr>
          <a:xfrm>
            <a:off x="758914" y="3145634"/>
            <a:ext cx="1655101" cy="16419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Graphic 19" descr="Hourglass">
            <a:extLst>
              <a:ext uri="{FF2B5EF4-FFF2-40B4-BE49-F238E27FC236}">
                <a16:creationId xmlns:a16="http://schemas.microsoft.com/office/drawing/2014/main" id="{A3926BCF-090A-3729-E25F-0C3DF41DAB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8579" y="3866385"/>
            <a:ext cx="690891" cy="6908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4685AA-F0B8-1874-0B99-836D81E9EA8E}"/>
              </a:ext>
            </a:extLst>
          </p:cNvPr>
          <p:cNvSpPr txBox="1"/>
          <p:nvPr/>
        </p:nvSpPr>
        <p:spPr>
          <a:xfrm>
            <a:off x="1015242" y="3466275"/>
            <a:ext cx="126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381885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{6680B05C-091C-5C42-92F0-FE462AC8D561}tf10001122</Template>
  <TotalTime>1666</TotalTime>
  <Words>526</Words>
  <Application>Microsoft Macintosh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Bondar</dc:creator>
  <cp:lastModifiedBy>Artem Bondar</cp:lastModifiedBy>
  <cp:revision>21</cp:revision>
  <dcterms:created xsi:type="dcterms:W3CDTF">2019-08-25T17:57:35Z</dcterms:created>
  <dcterms:modified xsi:type="dcterms:W3CDTF">2023-07-08T21:41:18Z</dcterms:modified>
</cp:coreProperties>
</file>