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20" r:id="rId2"/>
    <p:sldId id="322" r:id="rId3"/>
    <p:sldId id="323" r:id="rId4"/>
    <p:sldId id="324" r:id="rId5"/>
    <p:sldId id="321" r:id="rId6"/>
    <p:sldId id="331" r:id="rId7"/>
    <p:sldId id="332" r:id="rId8"/>
    <p:sldId id="333" r:id="rId9"/>
    <p:sldId id="334" r:id="rId10"/>
    <p:sldId id="326" r:id="rId11"/>
    <p:sldId id="330" r:id="rId12"/>
    <p:sldId id="318" r:id="rId13"/>
    <p:sldId id="327" r:id="rId14"/>
    <p:sldId id="328" r:id="rId15"/>
    <p:sldId id="32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E45B99-4693-4793-BC01-DEBA0BE1151B}" type="datetimeFigureOut">
              <a:rPr lang="en-US" smtClean="0"/>
              <a:t>4/8/2023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01CC74-59AF-4DA9-B0CE-013067590843}" type="slidenum">
              <a:rPr lang="en-US" smtClean="0"/>
              <a:t>‹#›</a:t>
            </a:fld>
            <a:endParaRPr lang="en-US"/>
          </a:p>
        </p:txBody>
      </p:sp>
    </p:spTree>
    <p:extLst>
      <p:ext uri="{BB962C8B-B14F-4D97-AF65-F5344CB8AC3E}">
        <p14:creationId xmlns:p14="http://schemas.microsoft.com/office/powerpoint/2010/main" val="3196871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DF081-433D-4055-8755-8BE4F0C5C8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92B7C6-2E62-49DD-9FCD-597964145C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6D9E22-7252-4C74-BF60-9C905635506E}"/>
              </a:ext>
            </a:extLst>
          </p:cNvPr>
          <p:cNvSpPr>
            <a:spLocks noGrp="1"/>
          </p:cNvSpPr>
          <p:nvPr>
            <p:ph type="dt" sz="half" idx="10"/>
          </p:nvPr>
        </p:nvSpPr>
        <p:spPr/>
        <p:txBody>
          <a:bodyPr/>
          <a:lstStyle/>
          <a:p>
            <a:fld id="{A9B53188-33BA-4E7E-8534-F2C721042AC2}" type="datetimeFigureOut">
              <a:rPr lang="en-US" smtClean="0"/>
              <a:t>4/8/2023</a:t>
            </a:fld>
            <a:endParaRPr lang="en-US"/>
          </a:p>
        </p:txBody>
      </p:sp>
      <p:sp>
        <p:nvSpPr>
          <p:cNvPr id="5" name="Footer Placeholder 4">
            <a:extLst>
              <a:ext uri="{FF2B5EF4-FFF2-40B4-BE49-F238E27FC236}">
                <a16:creationId xmlns:a16="http://schemas.microsoft.com/office/drawing/2014/main" id="{8A52E300-2622-44FA-8160-C4985534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7C8F39-1B13-4298-A1AB-FE725BC6238E}"/>
              </a:ext>
            </a:extLst>
          </p:cNvPr>
          <p:cNvSpPr>
            <a:spLocks noGrp="1"/>
          </p:cNvSpPr>
          <p:nvPr>
            <p:ph type="sldNum" sz="quarter" idx="12"/>
          </p:nvPr>
        </p:nvSpPr>
        <p:spPr/>
        <p:txBody>
          <a:bodyPr/>
          <a:lstStyle/>
          <a:p>
            <a:fld id="{4FD48C69-2119-46B4-A47E-2A3CB8BD82D1}" type="slidenum">
              <a:rPr lang="en-US" smtClean="0"/>
              <a:t>‹#›</a:t>
            </a:fld>
            <a:endParaRPr lang="en-US"/>
          </a:p>
        </p:txBody>
      </p:sp>
    </p:spTree>
    <p:extLst>
      <p:ext uri="{BB962C8B-B14F-4D97-AF65-F5344CB8AC3E}">
        <p14:creationId xmlns:p14="http://schemas.microsoft.com/office/powerpoint/2010/main" val="2991276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01A04-29E7-4B98-969B-6BF3D1C9BF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EBB5CD-1AD1-4DC8-A51D-EBB7315C73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3037A8-28E8-4FE0-A0EB-7C4170FEF302}"/>
              </a:ext>
            </a:extLst>
          </p:cNvPr>
          <p:cNvSpPr>
            <a:spLocks noGrp="1"/>
          </p:cNvSpPr>
          <p:nvPr>
            <p:ph type="dt" sz="half" idx="10"/>
          </p:nvPr>
        </p:nvSpPr>
        <p:spPr/>
        <p:txBody>
          <a:bodyPr/>
          <a:lstStyle/>
          <a:p>
            <a:fld id="{A9B53188-33BA-4E7E-8534-F2C721042AC2}" type="datetimeFigureOut">
              <a:rPr lang="en-US" smtClean="0"/>
              <a:t>4/8/2023</a:t>
            </a:fld>
            <a:endParaRPr lang="en-US"/>
          </a:p>
        </p:txBody>
      </p:sp>
      <p:sp>
        <p:nvSpPr>
          <p:cNvPr id="5" name="Footer Placeholder 4">
            <a:extLst>
              <a:ext uri="{FF2B5EF4-FFF2-40B4-BE49-F238E27FC236}">
                <a16:creationId xmlns:a16="http://schemas.microsoft.com/office/drawing/2014/main" id="{1AFD9C83-DB85-4A7C-92CD-D4B9177CA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FFE931-030E-491A-8C60-511620C36803}"/>
              </a:ext>
            </a:extLst>
          </p:cNvPr>
          <p:cNvSpPr>
            <a:spLocks noGrp="1"/>
          </p:cNvSpPr>
          <p:nvPr>
            <p:ph type="sldNum" sz="quarter" idx="12"/>
          </p:nvPr>
        </p:nvSpPr>
        <p:spPr/>
        <p:txBody>
          <a:bodyPr/>
          <a:lstStyle/>
          <a:p>
            <a:fld id="{4FD48C69-2119-46B4-A47E-2A3CB8BD82D1}" type="slidenum">
              <a:rPr lang="en-US" smtClean="0"/>
              <a:t>‹#›</a:t>
            </a:fld>
            <a:endParaRPr lang="en-US"/>
          </a:p>
        </p:txBody>
      </p:sp>
    </p:spTree>
    <p:extLst>
      <p:ext uri="{BB962C8B-B14F-4D97-AF65-F5344CB8AC3E}">
        <p14:creationId xmlns:p14="http://schemas.microsoft.com/office/powerpoint/2010/main" val="2341657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508A34-F8A1-4756-8202-E88DA017FA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E9838-4B7A-4255-8F0C-A380DDF6F1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0FA8EA-4659-401D-8AA0-C0F578825252}"/>
              </a:ext>
            </a:extLst>
          </p:cNvPr>
          <p:cNvSpPr>
            <a:spLocks noGrp="1"/>
          </p:cNvSpPr>
          <p:nvPr>
            <p:ph type="dt" sz="half" idx="10"/>
          </p:nvPr>
        </p:nvSpPr>
        <p:spPr/>
        <p:txBody>
          <a:bodyPr/>
          <a:lstStyle/>
          <a:p>
            <a:fld id="{A9B53188-33BA-4E7E-8534-F2C721042AC2}" type="datetimeFigureOut">
              <a:rPr lang="en-US" smtClean="0"/>
              <a:t>4/8/2023</a:t>
            </a:fld>
            <a:endParaRPr lang="en-US"/>
          </a:p>
        </p:txBody>
      </p:sp>
      <p:sp>
        <p:nvSpPr>
          <p:cNvPr id="5" name="Footer Placeholder 4">
            <a:extLst>
              <a:ext uri="{FF2B5EF4-FFF2-40B4-BE49-F238E27FC236}">
                <a16:creationId xmlns:a16="http://schemas.microsoft.com/office/drawing/2014/main" id="{D67DB73F-58ED-47C0-AD6A-A2D28C95D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30CD02-72DA-4FEC-B462-37B579F8EF33}"/>
              </a:ext>
            </a:extLst>
          </p:cNvPr>
          <p:cNvSpPr>
            <a:spLocks noGrp="1"/>
          </p:cNvSpPr>
          <p:nvPr>
            <p:ph type="sldNum" sz="quarter" idx="12"/>
          </p:nvPr>
        </p:nvSpPr>
        <p:spPr/>
        <p:txBody>
          <a:bodyPr/>
          <a:lstStyle/>
          <a:p>
            <a:fld id="{4FD48C69-2119-46B4-A47E-2A3CB8BD82D1}" type="slidenum">
              <a:rPr lang="en-US" smtClean="0"/>
              <a:t>‹#›</a:t>
            </a:fld>
            <a:endParaRPr lang="en-US"/>
          </a:p>
        </p:txBody>
      </p:sp>
    </p:spTree>
    <p:extLst>
      <p:ext uri="{BB962C8B-B14F-4D97-AF65-F5344CB8AC3E}">
        <p14:creationId xmlns:p14="http://schemas.microsoft.com/office/powerpoint/2010/main" val="3883383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0B7F4-CC6C-4A65-936B-F8F155AC25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F39839-3301-4DAF-84D0-BF44CF3B94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ADB967-71EB-4B49-8081-9695B0FF695A}"/>
              </a:ext>
            </a:extLst>
          </p:cNvPr>
          <p:cNvSpPr>
            <a:spLocks noGrp="1"/>
          </p:cNvSpPr>
          <p:nvPr>
            <p:ph type="dt" sz="half" idx="10"/>
          </p:nvPr>
        </p:nvSpPr>
        <p:spPr/>
        <p:txBody>
          <a:bodyPr/>
          <a:lstStyle/>
          <a:p>
            <a:fld id="{A9B53188-33BA-4E7E-8534-F2C721042AC2}" type="datetimeFigureOut">
              <a:rPr lang="en-US" smtClean="0"/>
              <a:t>4/8/2023</a:t>
            </a:fld>
            <a:endParaRPr lang="en-US"/>
          </a:p>
        </p:txBody>
      </p:sp>
      <p:sp>
        <p:nvSpPr>
          <p:cNvPr id="5" name="Footer Placeholder 4">
            <a:extLst>
              <a:ext uri="{FF2B5EF4-FFF2-40B4-BE49-F238E27FC236}">
                <a16:creationId xmlns:a16="http://schemas.microsoft.com/office/drawing/2014/main" id="{81DE68DA-036D-4E66-A2BB-B18F444ECC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353C02-BD67-401D-9206-3676ABB225DE}"/>
              </a:ext>
            </a:extLst>
          </p:cNvPr>
          <p:cNvSpPr>
            <a:spLocks noGrp="1"/>
          </p:cNvSpPr>
          <p:nvPr>
            <p:ph type="sldNum" sz="quarter" idx="12"/>
          </p:nvPr>
        </p:nvSpPr>
        <p:spPr/>
        <p:txBody>
          <a:bodyPr/>
          <a:lstStyle/>
          <a:p>
            <a:fld id="{4FD48C69-2119-46B4-A47E-2A3CB8BD82D1}" type="slidenum">
              <a:rPr lang="en-US" smtClean="0"/>
              <a:t>‹#›</a:t>
            </a:fld>
            <a:endParaRPr lang="en-US"/>
          </a:p>
        </p:txBody>
      </p:sp>
    </p:spTree>
    <p:extLst>
      <p:ext uri="{BB962C8B-B14F-4D97-AF65-F5344CB8AC3E}">
        <p14:creationId xmlns:p14="http://schemas.microsoft.com/office/powerpoint/2010/main" val="1365887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AB52-AED1-474E-81F7-31FA3D17F5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A145F3-105A-461F-B6A2-54D2D6168D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C8923D-E1AF-48DE-8C99-48BAE9CD4761}"/>
              </a:ext>
            </a:extLst>
          </p:cNvPr>
          <p:cNvSpPr>
            <a:spLocks noGrp="1"/>
          </p:cNvSpPr>
          <p:nvPr>
            <p:ph type="dt" sz="half" idx="10"/>
          </p:nvPr>
        </p:nvSpPr>
        <p:spPr/>
        <p:txBody>
          <a:bodyPr/>
          <a:lstStyle/>
          <a:p>
            <a:fld id="{A9B53188-33BA-4E7E-8534-F2C721042AC2}" type="datetimeFigureOut">
              <a:rPr lang="en-US" smtClean="0"/>
              <a:t>4/8/2023</a:t>
            </a:fld>
            <a:endParaRPr lang="en-US"/>
          </a:p>
        </p:txBody>
      </p:sp>
      <p:sp>
        <p:nvSpPr>
          <p:cNvPr id="5" name="Footer Placeholder 4">
            <a:extLst>
              <a:ext uri="{FF2B5EF4-FFF2-40B4-BE49-F238E27FC236}">
                <a16:creationId xmlns:a16="http://schemas.microsoft.com/office/drawing/2014/main" id="{425AEC84-F0CE-42CD-ABA6-E739B011E4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1831CA-FE0A-4103-9534-FE0739BF78C3}"/>
              </a:ext>
            </a:extLst>
          </p:cNvPr>
          <p:cNvSpPr>
            <a:spLocks noGrp="1"/>
          </p:cNvSpPr>
          <p:nvPr>
            <p:ph type="sldNum" sz="quarter" idx="12"/>
          </p:nvPr>
        </p:nvSpPr>
        <p:spPr/>
        <p:txBody>
          <a:bodyPr/>
          <a:lstStyle/>
          <a:p>
            <a:fld id="{4FD48C69-2119-46B4-A47E-2A3CB8BD82D1}" type="slidenum">
              <a:rPr lang="en-US" smtClean="0"/>
              <a:t>‹#›</a:t>
            </a:fld>
            <a:endParaRPr lang="en-US"/>
          </a:p>
        </p:txBody>
      </p:sp>
    </p:spTree>
    <p:extLst>
      <p:ext uri="{BB962C8B-B14F-4D97-AF65-F5344CB8AC3E}">
        <p14:creationId xmlns:p14="http://schemas.microsoft.com/office/powerpoint/2010/main" val="149193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0F3D1-D742-4C99-948D-4F9871C819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C7721D-4DC6-4FF7-BAC2-9330BC7199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F901FC-F42F-4EE0-8E72-E4DBB5813F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541A66-C20A-430A-B301-C3839D368FA7}"/>
              </a:ext>
            </a:extLst>
          </p:cNvPr>
          <p:cNvSpPr>
            <a:spLocks noGrp="1"/>
          </p:cNvSpPr>
          <p:nvPr>
            <p:ph type="dt" sz="half" idx="10"/>
          </p:nvPr>
        </p:nvSpPr>
        <p:spPr/>
        <p:txBody>
          <a:bodyPr/>
          <a:lstStyle/>
          <a:p>
            <a:fld id="{A9B53188-33BA-4E7E-8534-F2C721042AC2}" type="datetimeFigureOut">
              <a:rPr lang="en-US" smtClean="0"/>
              <a:t>4/8/2023</a:t>
            </a:fld>
            <a:endParaRPr lang="en-US"/>
          </a:p>
        </p:txBody>
      </p:sp>
      <p:sp>
        <p:nvSpPr>
          <p:cNvPr id="6" name="Footer Placeholder 5">
            <a:extLst>
              <a:ext uri="{FF2B5EF4-FFF2-40B4-BE49-F238E27FC236}">
                <a16:creationId xmlns:a16="http://schemas.microsoft.com/office/drawing/2014/main" id="{CCCC9436-1AB0-439F-84B2-4F37C8D833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4FF6FF-16AD-4F77-B47E-18B2BBBB7E86}"/>
              </a:ext>
            </a:extLst>
          </p:cNvPr>
          <p:cNvSpPr>
            <a:spLocks noGrp="1"/>
          </p:cNvSpPr>
          <p:nvPr>
            <p:ph type="sldNum" sz="quarter" idx="12"/>
          </p:nvPr>
        </p:nvSpPr>
        <p:spPr/>
        <p:txBody>
          <a:bodyPr/>
          <a:lstStyle/>
          <a:p>
            <a:fld id="{4FD48C69-2119-46B4-A47E-2A3CB8BD82D1}" type="slidenum">
              <a:rPr lang="en-US" smtClean="0"/>
              <a:t>‹#›</a:t>
            </a:fld>
            <a:endParaRPr lang="en-US"/>
          </a:p>
        </p:txBody>
      </p:sp>
    </p:spTree>
    <p:extLst>
      <p:ext uri="{BB962C8B-B14F-4D97-AF65-F5344CB8AC3E}">
        <p14:creationId xmlns:p14="http://schemas.microsoft.com/office/powerpoint/2010/main" val="226897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0BE9-2E11-4A8D-AAE1-E3DF72EE30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3FF877-D6EB-4202-B5EE-338B9265AD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97748E-1677-428A-835A-D90B7BA391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556EBE-3333-4026-8CF1-1B53697D5B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F4236D-4428-4C13-881E-3097D3B329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67D9BE-0560-40D6-B614-CC0CF470161F}"/>
              </a:ext>
            </a:extLst>
          </p:cNvPr>
          <p:cNvSpPr>
            <a:spLocks noGrp="1"/>
          </p:cNvSpPr>
          <p:nvPr>
            <p:ph type="dt" sz="half" idx="10"/>
          </p:nvPr>
        </p:nvSpPr>
        <p:spPr/>
        <p:txBody>
          <a:bodyPr/>
          <a:lstStyle/>
          <a:p>
            <a:fld id="{A9B53188-33BA-4E7E-8534-F2C721042AC2}" type="datetimeFigureOut">
              <a:rPr lang="en-US" smtClean="0"/>
              <a:t>4/8/2023</a:t>
            </a:fld>
            <a:endParaRPr lang="en-US"/>
          </a:p>
        </p:txBody>
      </p:sp>
      <p:sp>
        <p:nvSpPr>
          <p:cNvPr id="8" name="Footer Placeholder 7">
            <a:extLst>
              <a:ext uri="{FF2B5EF4-FFF2-40B4-BE49-F238E27FC236}">
                <a16:creationId xmlns:a16="http://schemas.microsoft.com/office/drawing/2014/main" id="{67F04AA1-E151-49EB-A686-2AACD96EC3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79365D-F3CB-4747-B75B-01D16DA23D41}"/>
              </a:ext>
            </a:extLst>
          </p:cNvPr>
          <p:cNvSpPr>
            <a:spLocks noGrp="1"/>
          </p:cNvSpPr>
          <p:nvPr>
            <p:ph type="sldNum" sz="quarter" idx="12"/>
          </p:nvPr>
        </p:nvSpPr>
        <p:spPr/>
        <p:txBody>
          <a:bodyPr/>
          <a:lstStyle/>
          <a:p>
            <a:fld id="{4FD48C69-2119-46B4-A47E-2A3CB8BD82D1}" type="slidenum">
              <a:rPr lang="en-US" smtClean="0"/>
              <a:t>‹#›</a:t>
            </a:fld>
            <a:endParaRPr lang="en-US"/>
          </a:p>
        </p:txBody>
      </p:sp>
    </p:spTree>
    <p:extLst>
      <p:ext uri="{BB962C8B-B14F-4D97-AF65-F5344CB8AC3E}">
        <p14:creationId xmlns:p14="http://schemas.microsoft.com/office/powerpoint/2010/main" val="780197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737F-6132-4A1F-A835-F58F57A9C3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8FC493-2452-4A43-B7EF-E4336EA8B808}"/>
              </a:ext>
            </a:extLst>
          </p:cNvPr>
          <p:cNvSpPr>
            <a:spLocks noGrp="1"/>
          </p:cNvSpPr>
          <p:nvPr>
            <p:ph type="dt" sz="half" idx="10"/>
          </p:nvPr>
        </p:nvSpPr>
        <p:spPr/>
        <p:txBody>
          <a:bodyPr/>
          <a:lstStyle/>
          <a:p>
            <a:fld id="{A9B53188-33BA-4E7E-8534-F2C721042AC2}" type="datetimeFigureOut">
              <a:rPr lang="en-US" smtClean="0"/>
              <a:t>4/8/2023</a:t>
            </a:fld>
            <a:endParaRPr lang="en-US"/>
          </a:p>
        </p:txBody>
      </p:sp>
      <p:sp>
        <p:nvSpPr>
          <p:cNvPr id="4" name="Footer Placeholder 3">
            <a:extLst>
              <a:ext uri="{FF2B5EF4-FFF2-40B4-BE49-F238E27FC236}">
                <a16:creationId xmlns:a16="http://schemas.microsoft.com/office/drawing/2014/main" id="{DDEC0714-1F14-4D14-A1C1-18833664BC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6F1391-2A78-459E-A996-984DEF858C57}"/>
              </a:ext>
            </a:extLst>
          </p:cNvPr>
          <p:cNvSpPr>
            <a:spLocks noGrp="1"/>
          </p:cNvSpPr>
          <p:nvPr>
            <p:ph type="sldNum" sz="quarter" idx="12"/>
          </p:nvPr>
        </p:nvSpPr>
        <p:spPr/>
        <p:txBody>
          <a:bodyPr/>
          <a:lstStyle/>
          <a:p>
            <a:fld id="{4FD48C69-2119-46B4-A47E-2A3CB8BD82D1}" type="slidenum">
              <a:rPr lang="en-US" smtClean="0"/>
              <a:t>‹#›</a:t>
            </a:fld>
            <a:endParaRPr lang="en-US"/>
          </a:p>
        </p:txBody>
      </p:sp>
    </p:spTree>
    <p:extLst>
      <p:ext uri="{BB962C8B-B14F-4D97-AF65-F5344CB8AC3E}">
        <p14:creationId xmlns:p14="http://schemas.microsoft.com/office/powerpoint/2010/main" val="3463710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0D0C60-FEE2-4AD1-861D-16DBDE1E5D63}"/>
              </a:ext>
            </a:extLst>
          </p:cNvPr>
          <p:cNvSpPr>
            <a:spLocks noGrp="1"/>
          </p:cNvSpPr>
          <p:nvPr>
            <p:ph type="dt" sz="half" idx="10"/>
          </p:nvPr>
        </p:nvSpPr>
        <p:spPr/>
        <p:txBody>
          <a:bodyPr/>
          <a:lstStyle/>
          <a:p>
            <a:fld id="{A9B53188-33BA-4E7E-8534-F2C721042AC2}" type="datetimeFigureOut">
              <a:rPr lang="en-US" smtClean="0"/>
              <a:t>4/8/2023</a:t>
            </a:fld>
            <a:endParaRPr lang="en-US"/>
          </a:p>
        </p:txBody>
      </p:sp>
      <p:sp>
        <p:nvSpPr>
          <p:cNvPr id="3" name="Footer Placeholder 2">
            <a:extLst>
              <a:ext uri="{FF2B5EF4-FFF2-40B4-BE49-F238E27FC236}">
                <a16:creationId xmlns:a16="http://schemas.microsoft.com/office/drawing/2014/main" id="{C84BC140-C786-4230-9065-0E25D3959B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1562B6-A14F-429C-A323-872C44E17A12}"/>
              </a:ext>
            </a:extLst>
          </p:cNvPr>
          <p:cNvSpPr>
            <a:spLocks noGrp="1"/>
          </p:cNvSpPr>
          <p:nvPr>
            <p:ph type="sldNum" sz="quarter" idx="12"/>
          </p:nvPr>
        </p:nvSpPr>
        <p:spPr/>
        <p:txBody>
          <a:bodyPr/>
          <a:lstStyle/>
          <a:p>
            <a:fld id="{4FD48C69-2119-46B4-A47E-2A3CB8BD82D1}" type="slidenum">
              <a:rPr lang="en-US" smtClean="0"/>
              <a:t>‹#›</a:t>
            </a:fld>
            <a:endParaRPr lang="en-US"/>
          </a:p>
        </p:txBody>
      </p:sp>
    </p:spTree>
    <p:extLst>
      <p:ext uri="{BB962C8B-B14F-4D97-AF65-F5344CB8AC3E}">
        <p14:creationId xmlns:p14="http://schemas.microsoft.com/office/powerpoint/2010/main" val="2804061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05358-3687-41E3-9973-82488441D2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59AB90-3589-4E91-8DC8-0C24888D50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4C14B2-8D49-44B5-A6F7-EA983CA89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111478-A126-45BF-B16C-421B5D3CBA19}"/>
              </a:ext>
            </a:extLst>
          </p:cNvPr>
          <p:cNvSpPr>
            <a:spLocks noGrp="1"/>
          </p:cNvSpPr>
          <p:nvPr>
            <p:ph type="dt" sz="half" idx="10"/>
          </p:nvPr>
        </p:nvSpPr>
        <p:spPr/>
        <p:txBody>
          <a:bodyPr/>
          <a:lstStyle/>
          <a:p>
            <a:fld id="{A9B53188-33BA-4E7E-8534-F2C721042AC2}" type="datetimeFigureOut">
              <a:rPr lang="en-US" smtClean="0"/>
              <a:t>4/8/2023</a:t>
            </a:fld>
            <a:endParaRPr lang="en-US"/>
          </a:p>
        </p:txBody>
      </p:sp>
      <p:sp>
        <p:nvSpPr>
          <p:cNvPr id="6" name="Footer Placeholder 5">
            <a:extLst>
              <a:ext uri="{FF2B5EF4-FFF2-40B4-BE49-F238E27FC236}">
                <a16:creationId xmlns:a16="http://schemas.microsoft.com/office/drawing/2014/main" id="{3D95F88F-3877-40CF-80AE-D7390A325C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8DC379-C772-4BBB-A3A3-FA662B2BC851}"/>
              </a:ext>
            </a:extLst>
          </p:cNvPr>
          <p:cNvSpPr>
            <a:spLocks noGrp="1"/>
          </p:cNvSpPr>
          <p:nvPr>
            <p:ph type="sldNum" sz="quarter" idx="12"/>
          </p:nvPr>
        </p:nvSpPr>
        <p:spPr/>
        <p:txBody>
          <a:bodyPr/>
          <a:lstStyle/>
          <a:p>
            <a:fld id="{4FD48C69-2119-46B4-A47E-2A3CB8BD82D1}" type="slidenum">
              <a:rPr lang="en-US" smtClean="0"/>
              <a:t>‹#›</a:t>
            </a:fld>
            <a:endParaRPr lang="en-US"/>
          </a:p>
        </p:txBody>
      </p:sp>
    </p:spTree>
    <p:extLst>
      <p:ext uri="{BB962C8B-B14F-4D97-AF65-F5344CB8AC3E}">
        <p14:creationId xmlns:p14="http://schemas.microsoft.com/office/powerpoint/2010/main" val="2851616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2223-293F-48D7-AD50-1DC3897ABE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F0AB0F-0FEA-45C7-8408-1B67AE458A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58E528-5EEE-4428-82DE-FFE47D357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D86F8-B14F-4384-9E8B-79B8C4ADE50A}"/>
              </a:ext>
            </a:extLst>
          </p:cNvPr>
          <p:cNvSpPr>
            <a:spLocks noGrp="1"/>
          </p:cNvSpPr>
          <p:nvPr>
            <p:ph type="dt" sz="half" idx="10"/>
          </p:nvPr>
        </p:nvSpPr>
        <p:spPr/>
        <p:txBody>
          <a:bodyPr/>
          <a:lstStyle/>
          <a:p>
            <a:fld id="{A9B53188-33BA-4E7E-8534-F2C721042AC2}" type="datetimeFigureOut">
              <a:rPr lang="en-US" smtClean="0"/>
              <a:t>4/8/2023</a:t>
            </a:fld>
            <a:endParaRPr lang="en-US"/>
          </a:p>
        </p:txBody>
      </p:sp>
      <p:sp>
        <p:nvSpPr>
          <p:cNvPr id="6" name="Footer Placeholder 5">
            <a:extLst>
              <a:ext uri="{FF2B5EF4-FFF2-40B4-BE49-F238E27FC236}">
                <a16:creationId xmlns:a16="http://schemas.microsoft.com/office/drawing/2014/main" id="{D11E41DA-870D-4AE7-81A5-B1E8369E75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8C0EB-22B9-4C35-B3AB-91E885129DBF}"/>
              </a:ext>
            </a:extLst>
          </p:cNvPr>
          <p:cNvSpPr>
            <a:spLocks noGrp="1"/>
          </p:cNvSpPr>
          <p:nvPr>
            <p:ph type="sldNum" sz="quarter" idx="12"/>
          </p:nvPr>
        </p:nvSpPr>
        <p:spPr/>
        <p:txBody>
          <a:bodyPr/>
          <a:lstStyle/>
          <a:p>
            <a:fld id="{4FD48C69-2119-46B4-A47E-2A3CB8BD82D1}" type="slidenum">
              <a:rPr lang="en-US" smtClean="0"/>
              <a:t>‹#›</a:t>
            </a:fld>
            <a:endParaRPr lang="en-US"/>
          </a:p>
        </p:txBody>
      </p:sp>
    </p:spTree>
    <p:extLst>
      <p:ext uri="{BB962C8B-B14F-4D97-AF65-F5344CB8AC3E}">
        <p14:creationId xmlns:p14="http://schemas.microsoft.com/office/powerpoint/2010/main" val="149956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63CC86-0BBE-46DB-BA37-A9F4C6B28D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00793E-949A-40E6-B6AF-E23A68F991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33320-6282-46B8-9E9A-4E9ABF71FB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B53188-33BA-4E7E-8534-F2C721042AC2}" type="datetimeFigureOut">
              <a:rPr lang="en-US" smtClean="0"/>
              <a:t>4/8/2023</a:t>
            </a:fld>
            <a:endParaRPr lang="en-US"/>
          </a:p>
        </p:txBody>
      </p:sp>
      <p:sp>
        <p:nvSpPr>
          <p:cNvPr id="5" name="Footer Placeholder 4">
            <a:extLst>
              <a:ext uri="{FF2B5EF4-FFF2-40B4-BE49-F238E27FC236}">
                <a16:creationId xmlns:a16="http://schemas.microsoft.com/office/drawing/2014/main" id="{671EA3CD-91AA-4B26-AC3D-BAC8357D54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F6E3E6-A784-41AB-836E-622F331C3D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48C69-2119-46B4-A47E-2A3CB8BD82D1}" type="slidenum">
              <a:rPr lang="en-US" smtClean="0"/>
              <a:t>‹#›</a:t>
            </a:fld>
            <a:endParaRPr lang="en-US"/>
          </a:p>
        </p:txBody>
      </p:sp>
    </p:spTree>
    <p:extLst>
      <p:ext uri="{BB962C8B-B14F-4D97-AF65-F5344CB8AC3E}">
        <p14:creationId xmlns:p14="http://schemas.microsoft.com/office/powerpoint/2010/main" val="4207905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restlet.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55E1-9D17-AC51-940C-9B37DC3CE8F2}"/>
              </a:ext>
            </a:extLst>
          </p:cNvPr>
          <p:cNvSpPr>
            <a:spLocks noGrp="1"/>
          </p:cNvSpPr>
          <p:nvPr>
            <p:ph type="title"/>
          </p:nvPr>
        </p:nvSpPr>
        <p:spPr/>
        <p:txBody>
          <a:bodyPr/>
          <a:lstStyle/>
          <a:p>
            <a:r>
              <a:rPr lang="en-GB" dirty="0" err="1"/>
              <a:t>beanio</a:t>
            </a:r>
            <a:endParaRPr lang="en-IN" dirty="0"/>
          </a:p>
        </p:txBody>
      </p:sp>
      <p:sp>
        <p:nvSpPr>
          <p:cNvPr id="3" name="Content Placeholder 2">
            <a:extLst>
              <a:ext uri="{FF2B5EF4-FFF2-40B4-BE49-F238E27FC236}">
                <a16:creationId xmlns:a16="http://schemas.microsoft.com/office/drawing/2014/main" id="{74DCD467-0F06-F8A3-4F53-3344EAAAB61F}"/>
              </a:ext>
            </a:extLst>
          </p:cNvPr>
          <p:cNvSpPr>
            <a:spLocks noGrp="1"/>
          </p:cNvSpPr>
          <p:nvPr>
            <p:ph idx="1"/>
          </p:nvPr>
        </p:nvSpPr>
        <p:spPr/>
        <p:txBody>
          <a:bodyPr/>
          <a:lstStyle/>
          <a:p>
            <a:r>
              <a:rPr lang="en-GB" dirty="0" err="1"/>
              <a:t>BeanIO</a:t>
            </a:r>
            <a:r>
              <a:rPr lang="en-GB" dirty="0"/>
              <a:t> is an open source Java framework for marshalling and unmarshalling Java beans from a flat file, stream, or simple String object.</a:t>
            </a:r>
          </a:p>
          <a:p>
            <a:r>
              <a:rPr lang="en-GB" dirty="0"/>
              <a:t>Marshalling is converting the data present in an object into a an xml format and viewing it in an xml format </a:t>
            </a:r>
          </a:p>
          <a:p>
            <a:r>
              <a:rPr lang="en-GB" dirty="0"/>
              <a:t>unmarshalling is reverse of it converting an xml file into an object.</a:t>
            </a:r>
          </a:p>
          <a:p>
            <a:r>
              <a:rPr lang="en-GB" b="0" i="0" dirty="0">
                <a:solidFill>
                  <a:srgbClr val="1C1E21"/>
                </a:solidFill>
                <a:effectLst/>
                <a:latin typeface="system-ui"/>
              </a:rPr>
              <a:t>Support for XML, CSV, delimited and fixed length stream formats</a:t>
            </a:r>
          </a:p>
          <a:p>
            <a:endParaRPr lang="en-IN" dirty="0"/>
          </a:p>
        </p:txBody>
      </p:sp>
    </p:spTree>
    <p:extLst>
      <p:ext uri="{BB962C8B-B14F-4D97-AF65-F5344CB8AC3E}">
        <p14:creationId xmlns:p14="http://schemas.microsoft.com/office/powerpoint/2010/main" val="2556568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EE87E-C8A6-7981-6D4E-A0A3C64FF093}"/>
              </a:ext>
            </a:extLst>
          </p:cNvPr>
          <p:cNvSpPr>
            <a:spLocks noGrp="1"/>
          </p:cNvSpPr>
          <p:nvPr>
            <p:ph type="title"/>
          </p:nvPr>
        </p:nvSpPr>
        <p:spPr/>
        <p:txBody>
          <a:bodyPr/>
          <a:lstStyle/>
          <a:p>
            <a:r>
              <a:rPr lang="en-GB" b="1" dirty="0"/>
              <a:t>REST API</a:t>
            </a:r>
            <a:endParaRPr lang="en-IN" b="1" dirty="0"/>
          </a:p>
        </p:txBody>
      </p:sp>
      <p:sp>
        <p:nvSpPr>
          <p:cNvPr id="3" name="Content Placeholder 2">
            <a:extLst>
              <a:ext uri="{FF2B5EF4-FFF2-40B4-BE49-F238E27FC236}">
                <a16:creationId xmlns:a16="http://schemas.microsoft.com/office/drawing/2014/main" id="{A67200EE-71FB-5526-B202-F20C7B70C402}"/>
              </a:ext>
            </a:extLst>
          </p:cNvPr>
          <p:cNvSpPr>
            <a:spLocks noGrp="1"/>
          </p:cNvSpPr>
          <p:nvPr>
            <p:ph idx="1"/>
          </p:nvPr>
        </p:nvSpPr>
        <p:spPr>
          <a:xfrm>
            <a:off x="225083" y="1406769"/>
            <a:ext cx="11128717" cy="4770194"/>
          </a:xfrm>
        </p:spPr>
        <p:txBody>
          <a:bodyPr>
            <a:normAutofit/>
          </a:bodyPr>
          <a:lstStyle/>
          <a:p>
            <a:r>
              <a:rPr lang="en-GB" sz="2400" dirty="0"/>
              <a:t>A REST API (also known as RESTful API) is an application programming interface (API or web API) that conforms to the constraints of REST architectural style and allows for interaction with RESTful web services. </a:t>
            </a:r>
          </a:p>
          <a:p>
            <a:r>
              <a:rPr lang="en-GB" sz="2400" dirty="0"/>
              <a:t>REST stands for representational state transfer and was created by computer scientist Roy Fielding.</a:t>
            </a:r>
          </a:p>
          <a:p>
            <a:r>
              <a:rPr lang="en-GB" sz="2400" dirty="0"/>
              <a:t>When a client request is made via a RESTful API, it transfers a representation of the state of the resource to the requester or endpoint.</a:t>
            </a:r>
          </a:p>
          <a:p>
            <a:r>
              <a:rPr lang="en-GB" sz="2400" dirty="0"/>
              <a:t> This information, or representation, is delivered in one of several formats via HTTP: JSON (</a:t>
            </a:r>
            <a:r>
              <a:rPr lang="en-GB" sz="2400" dirty="0" err="1"/>
              <a:t>Javascript</a:t>
            </a:r>
            <a:r>
              <a:rPr lang="en-GB" sz="2400" dirty="0"/>
              <a:t> Object Notation), HTML, XLT, Python, PHP, or plain text. JSON is the most generally popular file format to use because, despite its name, it’s language-agnostic, as well as readable by both humans and machines. </a:t>
            </a:r>
            <a:endParaRPr lang="en-IN" sz="2400" dirty="0"/>
          </a:p>
        </p:txBody>
      </p:sp>
    </p:spTree>
    <p:extLst>
      <p:ext uri="{BB962C8B-B14F-4D97-AF65-F5344CB8AC3E}">
        <p14:creationId xmlns:p14="http://schemas.microsoft.com/office/powerpoint/2010/main" val="3366318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CD14C-A3A5-FD3C-5DC4-6F1C83E3790B}"/>
              </a:ext>
            </a:extLst>
          </p:cNvPr>
          <p:cNvSpPr>
            <a:spLocks noGrp="1"/>
          </p:cNvSpPr>
          <p:nvPr>
            <p:ph type="title"/>
          </p:nvPr>
        </p:nvSpPr>
        <p:spPr/>
        <p:txBody>
          <a:bodyPr/>
          <a:lstStyle/>
          <a:p>
            <a:r>
              <a:rPr lang="en-GB" dirty="0"/>
              <a:t>REST METHOD</a:t>
            </a:r>
            <a:endParaRPr lang="en-IN" dirty="0"/>
          </a:p>
        </p:txBody>
      </p:sp>
      <p:sp>
        <p:nvSpPr>
          <p:cNvPr id="3" name="Content Placeholder 2">
            <a:extLst>
              <a:ext uri="{FF2B5EF4-FFF2-40B4-BE49-F238E27FC236}">
                <a16:creationId xmlns:a16="http://schemas.microsoft.com/office/drawing/2014/main" id="{9EEDAAC2-1A97-3D07-001F-1B5203C8C8E9}"/>
              </a:ext>
            </a:extLst>
          </p:cNvPr>
          <p:cNvSpPr>
            <a:spLocks noGrp="1"/>
          </p:cNvSpPr>
          <p:nvPr>
            <p:ph idx="1"/>
          </p:nvPr>
        </p:nvSpPr>
        <p:spPr/>
        <p:txBody>
          <a:bodyPr/>
          <a:lstStyle/>
          <a:p>
            <a:r>
              <a:rPr lang="en-GB" dirty="0"/>
              <a:t>GET: To view of a resource's contents and data </a:t>
            </a:r>
          </a:p>
          <a:p>
            <a:r>
              <a:rPr lang="en-GB" dirty="0"/>
              <a:t>POST: To create a new resource</a:t>
            </a:r>
          </a:p>
          <a:p>
            <a:r>
              <a:rPr lang="en-GB" dirty="0"/>
              <a:t>PUT: To updates a resource by replacing its content entirely Also 		 possible to create a resource with a PUT method.</a:t>
            </a:r>
          </a:p>
          <a:p>
            <a:r>
              <a:rPr lang="en-GB" dirty="0"/>
              <a:t>PATCH: To update resources. As opposed to replacing resources, like 	the PUT method does, PATCH only modifies resource contents.</a:t>
            </a:r>
          </a:p>
          <a:p>
            <a:r>
              <a:rPr lang="en-GB" dirty="0"/>
              <a:t>DELETE: To delete a resource. When a DELETE method targets a single resource, that resource is removed entirely.</a:t>
            </a:r>
            <a:endParaRPr lang="en-IN" dirty="0"/>
          </a:p>
        </p:txBody>
      </p:sp>
    </p:spTree>
    <p:extLst>
      <p:ext uri="{BB962C8B-B14F-4D97-AF65-F5344CB8AC3E}">
        <p14:creationId xmlns:p14="http://schemas.microsoft.com/office/powerpoint/2010/main" val="2339928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6D41A-1E2C-443A-BB45-2EC6AF6F99C5}"/>
              </a:ext>
            </a:extLst>
          </p:cNvPr>
          <p:cNvSpPr>
            <a:spLocks noGrp="1"/>
          </p:cNvSpPr>
          <p:nvPr>
            <p:ph type="title"/>
          </p:nvPr>
        </p:nvSpPr>
        <p:spPr/>
        <p:txBody>
          <a:bodyPr/>
          <a:lstStyle/>
          <a:p>
            <a:r>
              <a:rPr lang="en-US" dirty="0"/>
              <a:t>Develop REST API using Camel</a:t>
            </a:r>
          </a:p>
        </p:txBody>
      </p:sp>
      <p:sp>
        <p:nvSpPr>
          <p:cNvPr id="3" name="Content Placeholder 2">
            <a:extLst>
              <a:ext uri="{FF2B5EF4-FFF2-40B4-BE49-F238E27FC236}">
                <a16:creationId xmlns:a16="http://schemas.microsoft.com/office/drawing/2014/main" id="{5D33EB7B-7306-4FAC-9C44-95E167E13295}"/>
              </a:ext>
            </a:extLst>
          </p:cNvPr>
          <p:cNvSpPr>
            <a:spLocks noGrp="1"/>
          </p:cNvSpPr>
          <p:nvPr>
            <p:ph idx="1"/>
          </p:nvPr>
        </p:nvSpPr>
        <p:spPr>
          <a:xfrm>
            <a:off x="182880" y="1420837"/>
            <a:ext cx="11170920" cy="4756126"/>
          </a:xfrm>
        </p:spPr>
        <p:txBody>
          <a:bodyPr>
            <a:normAutofit/>
          </a:bodyPr>
          <a:lstStyle/>
          <a:p>
            <a:r>
              <a:rPr lang="en-GB" b="0" i="0" dirty="0">
                <a:solidFill>
                  <a:srgbClr val="333333"/>
                </a:solidFill>
                <a:effectLst/>
                <a:latin typeface="Open Sans" panose="020B0606030504020204" pitchFamily="34" charset="0"/>
              </a:rPr>
              <a:t>Following components can be used to develop REST API</a:t>
            </a:r>
          </a:p>
          <a:p>
            <a:r>
              <a:rPr lang="en-GB" dirty="0">
                <a:solidFill>
                  <a:srgbClr val="333333"/>
                </a:solidFill>
                <a:latin typeface="Open Sans" panose="020B0606030504020204" pitchFamily="34" charset="0"/>
              </a:rPr>
              <a:t> REST</a:t>
            </a:r>
          </a:p>
          <a:p>
            <a:r>
              <a:rPr lang="en-GB" b="0" i="0" dirty="0">
                <a:solidFill>
                  <a:srgbClr val="333333"/>
                </a:solidFill>
                <a:effectLst/>
                <a:latin typeface="Open Sans" panose="020B0606030504020204" pitchFamily="34" charset="0"/>
              </a:rPr>
              <a:t>RESTLET</a:t>
            </a:r>
          </a:p>
          <a:p>
            <a:r>
              <a:rPr lang="en-GB" dirty="0">
                <a:solidFill>
                  <a:srgbClr val="333333"/>
                </a:solidFill>
                <a:latin typeface="Open Sans" panose="020B0606030504020204" pitchFamily="34" charset="0"/>
              </a:rPr>
              <a:t>CXF</a:t>
            </a:r>
          </a:p>
          <a:p>
            <a:r>
              <a:rPr lang="en-GB" b="0" i="0" dirty="0">
                <a:solidFill>
                  <a:srgbClr val="333333"/>
                </a:solidFill>
                <a:effectLst/>
                <a:latin typeface="Open Sans" panose="020B0606030504020204" pitchFamily="34" charset="0"/>
              </a:rPr>
              <a:t>SWAGGER</a:t>
            </a:r>
          </a:p>
          <a:p>
            <a:endParaRPr lang="en-GB" b="0" i="0" dirty="0">
              <a:solidFill>
                <a:srgbClr val="333333"/>
              </a:solidFill>
              <a:effectLst/>
              <a:latin typeface="Open Sans" panose="020B0606030504020204" pitchFamily="34" charset="0"/>
            </a:endParaRPr>
          </a:p>
          <a:p>
            <a:r>
              <a:rPr lang="en-IN" sz="1800" b="0" i="0" dirty="0">
                <a:solidFill>
                  <a:srgbClr val="000080"/>
                </a:solidFill>
                <a:effectLst/>
                <a:latin typeface="Droid Sans Mono"/>
              </a:rPr>
              <a:t>&gt;</a:t>
            </a:r>
            <a:endParaRPr lang="en-US" sz="1800" dirty="0"/>
          </a:p>
        </p:txBody>
      </p:sp>
    </p:spTree>
    <p:extLst>
      <p:ext uri="{BB962C8B-B14F-4D97-AF65-F5344CB8AC3E}">
        <p14:creationId xmlns:p14="http://schemas.microsoft.com/office/powerpoint/2010/main" val="3040783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DDE35-C77B-7EAC-EB3F-8803070AAD4F}"/>
              </a:ext>
            </a:extLst>
          </p:cNvPr>
          <p:cNvSpPr>
            <a:spLocks noGrp="1"/>
          </p:cNvSpPr>
          <p:nvPr>
            <p:ph type="title"/>
          </p:nvPr>
        </p:nvSpPr>
        <p:spPr>
          <a:xfrm>
            <a:off x="98474" y="1"/>
            <a:ext cx="11971606" cy="984738"/>
          </a:xfrm>
        </p:spPr>
        <p:txBody>
          <a:bodyPr/>
          <a:lstStyle/>
          <a:p>
            <a:r>
              <a:rPr lang="en-GB" dirty="0"/>
              <a:t>REST</a:t>
            </a:r>
            <a:endParaRPr lang="en-IN" dirty="0"/>
          </a:p>
        </p:txBody>
      </p:sp>
      <p:sp>
        <p:nvSpPr>
          <p:cNvPr id="3" name="Content Placeholder 2">
            <a:extLst>
              <a:ext uri="{FF2B5EF4-FFF2-40B4-BE49-F238E27FC236}">
                <a16:creationId xmlns:a16="http://schemas.microsoft.com/office/drawing/2014/main" id="{D47D9F72-776F-3785-26C9-DA4638E588EC}"/>
              </a:ext>
            </a:extLst>
          </p:cNvPr>
          <p:cNvSpPr>
            <a:spLocks noGrp="1"/>
          </p:cNvSpPr>
          <p:nvPr>
            <p:ph idx="1"/>
          </p:nvPr>
        </p:nvSpPr>
        <p:spPr>
          <a:xfrm>
            <a:off x="98474" y="1153552"/>
            <a:ext cx="12093526" cy="5704448"/>
          </a:xfrm>
        </p:spPr>
        <p:txBody>
          <a:bodyPr>
            <a:normAutofit fontScale="55000" lnSpcReduction="20000"/>
          </a:bodyPr>
          <a:lstStyle/>
          <a:p>
            <a:pPr>
              <a:lnSpc>
                <a:spcPct val="100000"/>
              </a:lnSpc>
            </a:pPr>
            <a:r>
              <a:rPr lang="en-IN" dirty="0"/>
              <a:t>URI FORMAT</a:t>
            </a:r>
          </a:p>
          <a:p>
            <a:pPr marL="0" indent="0">
              <a:buNone/>
            </a:pPr>
            <a:r>
              <a:rPr lang="en-GB" b="0" i="0" dirty="0">
                <a:solidFill>
                  <a:srgbClr val="4F51AE"/>
                </a:solidFill>
                <a:effectLst/>
                <a:latin typeface="Droid Sans Mono"/>
              </a:rPr>
              <a:t>	rest://method:path[:uriTemplate]?[options]</a:t>
            </a:r>
          </a:p>
          <a:p>
            <a:r>
              <a:rPr lang="en-GB" dirty="0"/>
              <a:t>Example:</a:t>
            </a:r>
          </a:p>
          <a:p>
            <a:pPr marL="0" indent="0">
              <a:buNone/>
            </a:pPr>
            <a:r>
              <a:rPr lang="en-GB" sz="2800" b="0" i="0" dirty="0">
                <a:solidFill>
                  <a:srgbClr val="4F51AE"/>
                </a:solidFill>
                <a:effectLst/>
                <a:latin typeface="Droid Sans Mono"/>
              </a:rPr>
              <a:t>	from(</a:t>
            </a:r>
            <a:r>
              <a:rPr lang="en-GB" sz="2800" b="0" i="0" dirty="0">
                <a:solidFill>
                  <a:srgbClr val="DD1144"/>
                </a:solidFill>
                <a:effectLst/>
                <a:latin typeface="Droid Sans Mono"/>
              </a:rPr>
              <a:t>"</a:t>
            </a:r>
            <a:r>
              <a:rPr lang="en-GB" sz="2800" b="0" i="0" dirty="0" err="1">
                <a:solidFill>
                  <a:srgbClr val="DD1144"/>
                </a:solidFill>
                <a:effectLst/>
                <a:latin typeface="Droid Sans Mono"/>
              </a:rPr>
              <a:t>rest:get:hello</a:t>
            </a:r>
            <a:r>
              <a:rPr lang="en-GB" sz="2800" b="0" i="0" dirty="0">
                <a:solidFill>
                  <a:srgbClr val="DD1144"/>
                </a:solidFill>
                <a:effectLst/>
                <a:latin typeface="Droid Sans Mono"/>
              </a:rPr>
              <a:t>"</a:t>
            </a:r>
            <a:r>
              <a:rPr lang="en-GB" sz="2800" b="0" i="0" dirty="0">
                <a:solidFill>
                  <a:srgbClr val="4F51AE"/>
                </a:solidFill>
                <a:effectLst/>
                <a:latin typeface="Droid Sans Mono"/>
              </a:rPr>
              <a:t>) .transform().constant(</a:t>
            </a:r>
            <a:r>
              <a:rPr lang="en-GB" sz="2800" b="0" i="0" dirty="0">
                <a:solidFill>
                  <a:srgbClr val="DD1144"/>
                </a:solidFill>
                <a:effectLst/>
                <a:latin typeface="Droid Sans Mono"/>
              </a:rPr>
              <a:t>"Bye World"</a:t>
            </a:r>
            <a:r>
              <a:rPr lang="en-GB" sz="2800" b="0" i="0" dirty="0">
                <a:solidFill>
                  <a:srgbClr val="4F51AE"/>
                </a:solidFill>
                <a:effectLst/>
                <a:latin typeface="Droid Sans Mono"/>
              </a:rPr>
              <a:t>);</a:t>
            </a:r>
            <a:endParaRPr lang="en-IN" sz="4000" dirty="0"/>
          </a:p>
          <a:p>
            <a:pPr marL="457200" lvl="1" indent="0">
              <a:buNone/>
            </a:pPr>
            <a:r>
              <a:rPr lang="en-GB" b="0" i="0" dirty="0">
                <a:solidFill>
                  <a:srgbClr val="4F51AE"/>
                </a:solidFill>
                <a:effectLst/>
                <a:latin typeface="Droid Sans Mono"/>
              </a:rPr>
              <a:t>	from(</a:t>
            </a:r>
            <a:r>
              <a:rPr lang="en-GB" b="0" i="0" dirty="0">
                <a:solidFill>
                  <a:srgbClr val="DD1144"/>
                </a:solidFill>
                <a:effectLst/>
                <a:latin typeface="Droid Sans Mono"/>
              </a:rPr>
              <a:t>"</a:t>
            </a:r>
            <a:r>
              <a:rPr lang="en-GB" b="0" i="0" dirty="0" err="1">
                <a:solidFill>
                  <a:srgbClr val="DD1144"/>
                </a:solidFill>
                <a:effectLst/>
                <a:latin typeface="Droid Sans Mono"/>
              </a:rPr>
              <a:t>rest:get:hello</a:t>
            </a:r>
            <a:r>
              <a:rPr lang="en-GB" b="0" i="0" dirty="0">
                <a:solidFill>
                  <a:srgbClr val="DD1144"/>
                </a:solidFill>
                <a:effectLst/>
                <a:latin typeface="Droid Sans Mono"/>
              </a:rPr>
              <a:t>/{me}"</a:t>
            </a:r>
            <a:r>
              <a:rPr lang="en-GB" b="0" i="0" dirty="0">
                <a:solidFill>
                  <a:srgbClr val="4F51AE"/>
                </a:solidFill>
                <a:effectLst/>
                <a:latin typeface="Droid Sans Mono"/>
              </a:rPr>
              <a:t>) .transform().simple(</a:t>
            </a:r>
            <a:r>
              <a:rPr lang="en-GB" b="0" i="0" dirty="0">
                <a:solidFill>
                  <a:srgbClr val="DD1144"/>
                </a:solidFill>
                <a:effectLst/>
                <a:latin typeface="Droid Sans Mono"/>
              </a:rPr>
              <a:t>"Bye ${header.me}"</a:t>
            </a:r>
            <a:r>
              <a:rPr lang="en-GB" b="0" i="0" dirty="0">
                <a:solidFill>
                  <a:srgbClr val="4F51AE"/>
                </a:solidFill>
                <a:effectLst/>
                <a:latin typeface="Droid Sans Mono"/>
              </a:rPr>
              <a:t>);</a:t>
            </a:r>
            <a:endParaRPr lang="en-GB" dirty="0"/>
          </a:p>
          <a:p>
            <a:pPr marL="0" indent="0">
              <a:buNone/>
            </a:pPr>
            <a:r>
              <a:rPr lang="en-GB" dirty="0"/>
              <a:t>You can also write like below.</a:t>
            </a:r>
          </a:p>
          <a:p>
            <a:r>
              <a:rPr lang="en-GB" dirty="0"/>
              <a:t>PRODUCER:</a:t>
            </a:r>
          </a:p>
          <a:p>
            <a:pPr marL="0" indent="0">
              <a:buNone/>
            </a:pPr>
            <a:r>
              <a:rPr lang="en-GB" b="0" i="0" dirty="0">
                <a:solidFill>
                  <a:srgbClr val="4F51AE"/>
                </a:solidFill>
                <a:effectLst/>
                <a:latin typeface="Droid Sans Mono"/>
              </a:rPr>
              <a:t> 	from(</a:t>
            </a:r>
            <a:r>
              <a:rPr lang="en-GB" b="0" i="0" dirty="0">
                <a:solidFill>
                  <a:srgbClr val="DD1144"/>
                </a:solidFill>
                <a:effectLst/>
                <a:latin typeface="Droid Sans Mono"/>
              </a:rPr>
              <a:t>"</a:t>
            </a:r>
            <a:r>
              <a:rPr lang="en-GB" b="0" i="0" dirty="0" err="1">
                <a:solidFill>
                  <a:srgbClr val="DD1144"/>
                </a:solidFill>
                <a:effectLst/>
                <a:latin typeface="Droid Sans Mono"/>
              </a:rPr>
              <a:t>direct:start</a:t>
            </a:r>
            <a:r>
              <a:rPr lang="en-GB" b="0" i="0" dirty="0">
                <a:solidFill>
                  <a:srgbClr val="DD1144"/>
                </a:solidFill>
                <a:effectLst/>
                <a:latin typeface="Droid Sans Mono"/>
              </a:rPr>
              <a:t>"</a:t>
            </a:r>
            <a:r>
              <a:rPr lang="en-GB" b="0" i="0" dirty="0">
                <a:solidFill>
                  <a:srgbClr val="4F51AE"/>
                </a:solidFill>
                <a:effectLst/>
                <a:latin typeface="Droid Sans Mono"/>
              </a:rPr>
              <a:t>) .to(</a:t>
            </a:r>
            <a:r>
              <a:rPr lang="en-GB" b="0" i="0" dirty="0">
                <a:solidFill>
                  <a:srgbClr val="DD1144"/>
                </a:solidFill>
                <a:effectLst/>
                <a:latin typeface="Droid Sans Mono"/>
              </a:rPr>
              <a:t>"</a:t>
            </a:r>
            <a:r>
              <a:rPr lang="en-GB" b="0" i="0" dirty="0" err="1">
                <a:solidFill>
                  <a:srgbClr val="DD1144"/>
                </a:solidFill>
                <a:effectLst/>
                <a:latin typeface="Droid Sans Mono"/>
              </a:rPr>
              <a:t>rest:get:hello</a:t>
            </a:r>
            <a:r>
              <a:rPr lang="en-GB" b="0" i="0" dirty="0">
                <a:solidFill>
                  <a:srgbClr val="DD1144"/>
                </a:solidFill>
                <a:effectLst/>
                <a:latin typeface="Droid Sans Mono"/>
              </a:rPr>
              <a:t>/{me}?host=myserver:8080/foo"</a:t>
            </a:r>
            <a:r>
              <a:rPr lang="en-GB" b="0" i="0" dirty="0">
                <a:solidFill>
                  <a:srgbClr val="4F51AE"/>
                </a:solidFill>
                <a:effectLst/>
                <a:latin typeface="Droid Sans Mono"/>
              </a:rPr>
              <a:t>);</a:t>
            </a:r>
          </a:p>
          <a:p>
            <a:pPr marL="1828800" lvl="4" indent="0">
              <a:buNone/>
            </a:pPr>
            <a:r>
              <a:rPr lang="en-GB" dirty="0"/>
              <a:t>Or</a:t>
            </a:r>
          </a:p>
          <a:p>
            <a:pPr marL="914400" lvl="2" indent="0">
              <a:buNone/>
            </a:pPr>
            <a:r>
              <a:rPr lang="en-GB" b="0" i="0" dirty="0" err="1">
                <a:solidFill>
                  <a:srgbClr val="4F51AE"/>
                </a:solidFill>
                <a:effectLst/>
                <a:latin typeface="Droid Sans Mono"/>
              </a:rPr>
              <a:t>restConfiguration</a:t>
            </a:r>
            <a:r>
              <a:rPr lang="en-GB" b="0" i="0" dirty="0">
                <a:solidFill>
                  <a:srgbClr val="4F51AE"/>
                </a:solidFill>
                <a:effectLst/>
                <a:latin typeface="Droid Sans Mono"/>
              </a:rPr>
              <a:t>().host(</a:t>
            </a:r>
            <a:r>
              <a:rPr lang="en-GB" b="0" i="0" dirty="0">
                <a:solidFill>
                  <a:srgbClr val="DD1144"/>
                </a:solidFill>
                <a:effectLst/>
                <a:latin typeface="Droid Sans Mono"/>
              </a:rPr>
              <a:t>"myserver:8080/foo"</a:t>
            </a:r>
            <a:r>
              <a:rPr lang="en-GB" b="0" i="0" dirty="0">
                <a:solidFill>
                  <a:srgbClr val="4F51AE"/>
                </a:solidFill>
                <a:effectLst/>
                <a:latin typeface="Droid Sans Mono"/>
              </a:rPr>
              <a:t>); </a:t>
            </a:r>
          </a:p>
          <a:p>
            <a:pPr marL="914400" lvl="2" indent="0">
              <a:buNone/>
            </a:pPr>
            <a:r>
              <a:rPr lang="en-GB" b="0" i="0" dirty="0">
                <a:solidFill>
                  <a:srgbClr val="4F51AE"/>
                </a:solidFill>
                <a:effectLst/>
                <a:latin typeface="Droid Sans Mono"/>
              </a:rPr>
              <a:t>from(</a:t>
            </a:r>
            <a:r>
              <a:rPr lang="en-GB" b="0" i="0" dirty="0">
                <a:solidFill>
                  <a:srgbClr val="DD1144"/>
                </a:solidFill>
                <a:effectLst/>
                <a:latin typeface="Droid Sans Mono"/>
              </a:rPr>
              <a:t>"</a:t>
            </a:r>
            <a:r>
              <a:rPr lang="en-GB" b="0" i="0" dirty="0" err="1">
                <a:solidFill>
                  <a:srgbClr val="DD1144"/>
                </a:solidFill>
                <a:effectLst/>
                <a:latin typeface="Droid Sans Mono"/>
              </a:rPr>
              <a:t>direct:start</a:t>
            </a:r>
            <a:r>
              <a:rPr lang="en-GB" b="0" i="0" dirty="0">
                <a:solidFill>
                  <a:srgbClr val="DD1144"/>
                </a:solidFill>
                <a:effectLst/>
                <a:latin typeface="Droid Sans Mono"/>
              </a:rPr>
              <a:t>"</a:t>
            </a:r>
            <a:r>
              <a:rPr lang="en-GB" b="0" i="0" dirty="0">
                <a:solidFill>
                  <a:srgbClr val="4F51AE"/>
                </a:solidFill>
                <a:effectLst/>
                <a:latin typeface="Droid Sans Mono"/>
              </a:rPr>
              <a:t>) .to(</a:t>
            </a:r>
            <a:r>
              <a:rPr lang="en-GB" b="0" i="0" dirty="0">
                <a:solidFill>
                  <a:srgbClr val="DD1144"/>
                </a:solidFill>
                <a:effectLst/>
                <a:latin typeface="Droid Sans Mono"/>
              </a:rPr>
              <a:t>"</a:t>
            </a:r>
            <a:r>
              <a:rPr lang="en-GB" b="0" i="0" dirty="0" err="1">
                <a:solidFill>
                  <a:srgbClr val="DD1144"/>
                </a:solidFill>
                <a:effectLst/>
                <a:latin typeface="Droid Sans Mono"/>
              </a:rPr>
              <a:t>rest:get:hello</a:t>
            </a:r>
            <a:r>
              <a:rPr lang="en-GB" b="0" i="0" dirty="0">
                <a:solidFill>
                  <a:srgbClr val="DD1144"/>
                </a:solidFill>
                <a:effectLst/>
                <a:latin typeface="Droid Sans Mono"/>
              </a:rPr>
              <a:t>/{me}"</a:t>
            </a:r>
            <a:r>
              <a:rPr lang="en-GB" b="0" i="0" dirty="0">
                <a:solidFill>
                  <a:srgbClr val="4F51AE"/>
                </a:solidFill>
                <a:effectLst/>
                <a:latin typeface="Droid Sans Mono"/>
              </a:rPr>
              <a:t>);</a:t>
            </a:r>
          </a:p>
          <a:p>
            <a:endParaRPr lang="en-GB" dirty="0"/>
          </a:p>
          <a:p>
            <a:pPr marL="0" indent="0">
              <a:buNone/>
            </a:pPr>
            <a:r>
              <a:rPr lang="en-IN" sz="2400" b="0" i="0" dirty="0">
                <a:effectLst/>
                <a:latin typeface="Droid Sans Mono"/>
              </a:rPr>
              <a:t>@Override</a:t>
            </a:r>
            <a:r>
              <a:rPr lang="en-IN" sz="2400" b="0" i="0" dirty="0">
                <a:solidFill>
                  <a:srgbClr val="4F51AE"/>
                </a:solidFill>
                <a:effectLst/>
                <a:latin typeface="Droid Sans Mono"/>
              </a:rPr>
              <a:t> </a:t>
            </a:r>
          </a:p>
          <a:p>
            <a:pPr marL="0" indent="0">
              <a:buNone/>
            </a:pPr>
            <a:r>
              <a:rPr lang="en-IN" sz="2400" b="0" i="0" dirty="0">
                <a:solidFill>
                  <a:srgbClr val="333333"/>
                </a:solidFill>
                <a:effectLst/>
                <a:latin typeface="Droid Sans Mono"/>
              </a:rPr>
              <a:t>public</a:t>
            </a:r>
            <a:r>
              <a:rPr lang="en-IN" sz="2400" b="0" i="0" dirty="0">
                <a:solidFill>
                  <a:srgbClr val="4F51AE"/>
                </a:solidFill>
                <a:effectLst/>
                <a:latin typeface="Droid Sans Mono"/>
              </a:rPr>
              <a:t> </a:t>
            </a:r>
            <a:r>
              <a:rPr lang="en-IN" sz="2400" b="0" i="0" dirty="0">
                <a:solidFill>
                  <a:srgbClr val="333333"/>
                </a:solidFill>
                <a:effectLst/>
                <a:latin typeface="Droid Sans Mono"/>
              </a:rPr>
              <a:t>void</a:t>
            </a:r>
            <a:r>
              <a:rPr lang="en-IN" sz="2400" b="0" i="0" dirty="0">
                <a:solidFill>
                  <a:srgbClr val="4F51AE"/>
                </a:solidFill>
                <a:effectLst/>
                <a:latin typeface="Droid Sans Mono"/>
              </a:rPr>
              <a:t> </a:t>
            </a:r>
            <a:r>
              <a:rPr lang="en-IN" sz="2400" b="0" i="0" dirty="0">
                <a:solidFill>
                  <a:srgbClr val="990000"/>
                </a:solidFill>
                <a:effectLst/>
                <a:latin typeface="Droid Sans Mono"/>
              </a:rPr>
              <a:t>configure</a:t>
            </a:r>
            <a:r>
              <a:rPr lang="en-IN" sz="2400" b="0" i="0" dirty="0">
                <a:solidFill>
                  <a:srgbClr val="4F51AE"/>
                </a:solidFill>
                <a:effectLst/>
                <a:latin typeface="Droid Sans Mono"/>
              </a:rPr>
              <a:t>() </a:t>
            </a:r>
            <a:r>
              <a:rPr lang="en-IN" sz="2400" b="0" i="0" dirty="0">
                <a:solidFill>
                  <a:srgbClr val="333333"/>
                </a:solidFill>
                <a:effectLst/>
                <a:latin typeface="Droid Sans Mono"/>
              </a:rPr>
              <a:t>throws</a:t>
            </a:r>
            <a:r>
              <a:rPr lang="en-IN" sz="2400" b="0" i="0" dirty="0">
                <a:solidFill>
                  <a:srgbClr val="4F51AE"/>
                </a:solidFill>
                <a:effectLst/>
                <a:latin typeface="Droid Sans Mono"/>
              </a:rPr>
              <a:t> Exception {</a:t>
            </a:r>
          </a:p>
          <a:p>
            <a:pPr marL="0" indent="0">
              <a:buNone/>
            </a:pPr>
            <a:r>
              <a:rPr lang="en-IN" sz="2400" b="0" i="0" dirty="0">
                <a:solidFill>
                  <a:srgbClr val="4F51AE"/>
                </a:solidFill>
                <a:effectLst/>
                <a:latin typeface="Droid Sans Mono"/>
              </a:rPr>
              <a:t>	 (</a:t>
            </a:r>
            <a:r>
              <a:rPr lang="en-IN" sz="2400" b="0" i="0" dirty="0">
                <a:solidFill>
                  <a:srgbClr val="DD1144"/>
                </a:solidFill>
                <a:effectLst/>
                <a:latin typeface="Droid Sans Mono"/>
              </a:rPr>
              <a:t>"/bye"</a:t>
            </a:r>
            <a:r>
              <a:rPr lang="en-IN" sz="2400" b="0" i="0" dirty="0">
                <a:solidFill>
                  <a:srgbClr val="4F51AE"/>
                </a:solidFill>
                <a:effectLst/>
                <a:latin typeface="Droid Sans Mono"/>
              </a:rPr>
              <a:t>).consumes(</a:t>
            </a:r>
            <a:r>
              <a:rPr lang="en-IN" sz="2400" b="0" i="0" dirty="0">
                <a:solidFill>
                  <a:srgbClr val="DD1144"/>
                </a:solidFill>
                <a:effectLst/>
                <a:latin typeface="Droid Sans Mono"/>
              </a:rPr>
              <a:t>"application/</a:t>
            </a:r>
            <a:r>
              <a:rPr lang="en-IN" sz="2400" b="0" i="0" dirty="0" err="1">
                <a:solidFill>
                  <a:srgbClr val="DD1144"/>
                </a:solidFill>
                <a:effectLst/>
                <a:latin typeface="Droid Sans Mono"/>
              </a:rPr>
              <a:t>json</a:t>
            </a:r>
            <a:r>
              <a:rPr lang="en-IN" sz="2400" b="0" i="0" dirty="0">
                <a:solidFill>
                  <a:srgbClr val="DD1144"/>
                </a:solidFill>
                <a:effectLst/>
                <a:latin typeface="Droid Sans Mono"/>
              </a:rPr>
              <a:t>"</a:t>
            </a:r>
            <a:r>
              <a:rPr lang="en-IN" sz="2400" b="0" i="0" dirty="0">
                <a:solidFill>
                  <a:srgbClr val="4F51AE"/>
                </a:solidFill>
                <a:effectLst/>
                <a:latin typeface="Droid Sans Mono"/>
              </a:rPr>
              <a:t>).to(</a:t>
            </a:r>
            <a:r>
              <a:rPr lang="en-IN" sz="2400" b="0" i="0" dirty="0">
                <a:solidFill>
                  <a:srgbClr val="DD1144"/>
                </a:solidFill>
                <a:effectLst/>
                <a:latin typeface="Droid Sans Mono"/>
              </a:rPr>
              <a:t>"</a:t>
            </a:r>
            <a:r>
              <a:rPr lang="en-IN" sz="2400" b="0" i="0" dirty="0" err="1">
                <a:solidFill>
                  <a:srgbClr val="DD1144"/>
                </a:solidFill>
                <a:effectLst/>
                <a:latin typeface="Droid Sans Mono"/>
              </a:rPr>
              <a:t>direct:bye</a:t>
            </a:r>
            <a:r>
              <a:rPr lang="en-IN" sz="2400" b="0" i="0" dirty="0">
                <a:solidFill>
                  <a:srgbClr val="DD1144"/>
                </a:solidFill>
                <a:effectLst/>
                <a:latin typeface="Droid Sans Mono"/>
              </a:rPr>
              <a:t>"</a:t>
            </a:r>
            <a:r>
              <a:rPr lang="en-IN" sz="2400" b="0" i="0" dirty="0">
                <a:solidFill>
                  <a:srgbClr val="4F51AE"/>
                </a:solidFill>
                <a:effectLst/>
                <a:latin typeface="Droid Sans Mono"/>
              </a:rPr>
              <a:t>) .post(</a:t>
            </a:r>
            <a:r>
              <a:rPr lang="en-IN" sz="2400" b="0" i="0" dirty="0">
                <a:solidFill>
                  <a:srgbClr val="DD1144"/>
                </a:solidFill>
                <a:effectLst/>
                <a:latin typeface="Droid Sans Mono"/>
              </a:rPr>
              <a:t>"/bye"</a:t>
            </a:r>
            <a:r>
              <a:rPr lang="en-IN" sz="2400" b="0" i="0" dirty="0">
                <a:solidFill>
                  <a:srgbClr val="4F51AE"/>
                </a:solidFill>
                <a:effectLst/>
                <a:latin typeface="Droid Sans Mono"/>
              </a:rPr>
              <a:t>).to(</a:t>
            </a:r>
            <a:r>
              <a:rPr lang="en-IN" sz="2400" b="0" i="0" dirty="0">
                <a:solidFill>
                  <a:srgbClr val="DD1144"/>
                </a:solidFill>
                <a:effectLst/>
                <a:latin typeface="Droid Sans Mono"/>
              </a:rPr>
              <a:t>"</a:t>
            </a:r>
            <a:r>
              <a:rPr lang="en-IN" sz="2400" b="0" i="0" dirty="0" err="1">
                <a:solidFill>
                  <a:srgbClr val="DD1144"/>
                </a:solidFill>
                <a:effectLst/>
                <a:latin typeface="Droid Sans Mono"/>
              </a:rPr>
              <a:t>mock:update</a:t>
            </a:r>
            <a:r>
              <a:rPr lang="en-IN" sz="2400" b="0" i="0" dirty="0">
                <a:solidFill>
                  <a:srgbClr val="DD1144"/>
                </a:solidFill>
                <a:effectLst/>
                <a:latin typeface="Droid Sans Mono"/>
              </a:rPr>
              <a:t>"</a:t>
            </a:r>
            <a:r>
              <a:rPr lang="en-IN" sz="2400" b="0" i="0" dirty="0">
                <a:solidFill>
                  <a:srgbClr val="4F51AE"/>
                </a:solidFill>
                <a:effectLst/>
                <a:latin typeface="Droid Sans Mono"/>
              </a:rPr>
              <a:t>); </a:t>
            </a:r>
          </a:p>
          <a:p>
            <a:pPr marL="0" indent="0">
              <a:buNone/>
            </a:pPr>
            <a:r>
              <a:rPr lang="en-IN" sz="2400" dirty="0">
                <a:solidFill>
                  <a:srgbClr val="4F51AE"/>
                </a:solidFill>
                <a:latin typeface="Droid Sans Mono"/>
              </a:rPr>
              <a:t>	rest(</a:t>
            </a:r>
            <a:r>
              <a:rPr lang="en-IN" sz="2400" dirty="0">
                <a:solidFill>
                  <a:srgbClr val="DD1144"/>
                </a:solidFill>
                <a:latin typeface="Droid Sans Mono"/>
              </a:rPr>
              <a:t>"/say"</a:t>
            </a:r>
            <a:r>
              <a:rPr lang="en-IN" sz="2400" dirty="0">
                <a:solidFill>
                  <a:srgbClr val="4F51AE"/>
                </a:solidFill>
                <a:latin typeface="Droid Sans Mono"/>
              </a:rPr>
              <a:t>) .get(</a:t>
            </a:r>
            <a:r>
              <a:rPr lang="en-IN" sz="2400" dirty="0">
                <a:solidFill>
                  <a:srgbClr val="DD1144"/>
                </a:solidFill>
                <a:latin typeface="Droid Sans Mono"/>
              </a:rPr>
              <a:t>"/hello"</a:t>
            </a:r>
            <a:r>
              <a:rPr lang="en-IN" sz="2400" dirty="0">
                <a:solidFill>
                  <a:srgbClr val="4F51AE"/>
                </a:solidFill>
                <a:latin typeface="Droid Sans Mono"/>
              </a:rPr>
              <a:t>).to(</a:t>
            </a:r>
            <a:r>
              <a:rPr lang="en-IN" sz="2400" dirty="0">
                <a:solidFill>
                  <a:srgbClr val="DD1144"/>
                </a:solidFill>
                <a:latin typeface="Droid Sans Mono"/>
              </a:rPr>
              <a:t>"</a:t>
            </a:r>
            <a:r>
              <a:rPr lang="en-IN" sz="2400" dirty="0" err="1">
                <a:solidFill>
                  <a:srgbClr val="DD1144"/>
                </a:solidFill>
                <a:latin typeface="Droid Sans Mono"/>
              </a:rPr>
              <a:t>direct:hello</a:t>
            </a:r>
            <a:r>
              <a:rPr lang="en-IN" sz="2400" dirty="0">
                <a:solidFill>
                  <a:srgbClr val="DD1144"/>
                </a:solidFill>
                <a:latin typeface="Droid Sans Mono"/>
              </a:rPr>
              <a:t>"</a:t>
            </a:r>
            <a:r>
              <a:rPr lang="en-IN" sz="2400" dirty="0">
                <a:solidFill>
                  <a:srgbClr val="4F51AE"/>
                </a:solidFill>
                <a:latin typeface="Droid Sans Mono"/>
              </a:rPr>
              <a:t>) .get</a:t>
            </a:r>
          </a:p>
          <a:p>
            <a:pPr marL="0" indent="0">
              <a:buNone/>
            </a:pPr>
            <a:r>
              <a:rPr lang="en-IN" sz="2400" b="0" i="0" dirty="0">
                <a:solidFill>
                  <a:srgbClr val="4F51AE"/>
                </a:solidFill>
                <a:effectLst/>
                <a:latin typeface="Droid Sans Mono"/>
              </a:rPr>
              <a:t>	from(</a:t>
            </a:r>
            <a:r>
              <a:rPr lang="en-IN" sz="2400" b="0" i="0" dirty="0">
                <a:solidFill>
                  <a:srgbClr val="DD1144"/>
                </a:solidFill>
                <a:effectLst/>
                <a:latin typeface="Droid Sans Mono"/>
              </a:rPr>
              <a:t>"</a:t>
            </a:r>
            <a:r>
              <a:rPr lang="en-IN" sz="2400" b="0" i="0" dirty="0" err="1">
                <a:solidFill>
                  <a:srgbClr val="DD1144"/>
                </a:solidFill>
                <a:effectLst/>
                <a:latin typeface="Droid Sans Mono"/>
              </a:rPr>
              <a:t>direct:hello</a:t>
            </a:r>
            <a:r>
              <a:rPr lang="en-IN" sz="2400" b="0" i="0" dirty="0">
                <a:solidFill>
                  <a:srgbClr val="DD1144"/>
                </a:solidFill>
                <a:effectLst/>
                <a:latin typeface="Droid Sans Mono"/>
              </a:rPr>
              <a:t>"</a:t>
            </a:r>
            <a:r>
              <a:rPr lang="en-IN" sz="2400" b="0" i="0" dirty="0">
                <a:solidFill>
                  <a:srgbClr val="4F51AE"/>
                </a:solidFill>
                <a:effectLst/>
                <a:latin typeface="Droid Sans Mono"/>
              </a:rPr>
              <a:t>) .transform().constant(</a:t>
            </a:r>
            <a:r>
              <a:rPr lang="en-IN" sz="2400" b="0" i="0" dirty="0">
                <a:solidFill>
                  <a:srgbClr val="DD1144"/>
                </a:solidFill>
                <a:effectLst/>
                <a:latin typeface="Droid Sans Mono"/>
              </a:rPr>
              <a:t>"Hello World"</a:t>
            </a:r>
            <a:r>
              <a:rPr lang="en-IN" sz="2400" b="0" i="0" dirty="0">
                <a:solidFill>
                  <a:srgbClr val="4F51AE"/>
                </a:solidFill>
                <a:effectLst/>
                <a:latin typeface="Droid Sans Mono"/>
              </a:rPr>
              <a:t>); from(</a:t>
            </a:r>
            <a:r>
              <a:rPr lang="en-IN" sz="2400" b="0" i="0" dirty="0">
                <a:solidFill>
                  <a:srgbClr val="DD1144"/>
                </a:solidFill>
                <a:effectLst/>
                <a:latin typeface="Droid Sans Mono"/>
              </a:rPr>
              <a:t>"</a:t>
            </a:r>
            <a:r>
              <a:rPr lang="en-IN" sz="2400" b="0" i="0" dirty="0" err="1">
                <a:solidFill>
                  <a:srgbClr val="DD1144"/>
                </a:solidFill>
                <a:effectLst/>
                <a:latin typeface="Droid Sans Mono"/>
              </a:rPr>
              <a:t>direct:bye</a:t>
            </a:r>
            <a:r>
              <a:rPr lang="en-IN" sz="2400" b="0" i="0" dirty="0">
                <a:solidFill>
                  <a:srgbClr val="DD1144"/>
                </a:solidFill>
                <a:effectLst/>
                <a:latin typeface="Droid Sans Mono"/>
              </a:rPr>
              <a:t>"</a:t>
            </a:r>
            <a:r>
              <a:rPr lang="en-IN" sz="2400" b="0" i="0" dirty="0">
                <a:solidFill>
                  <a:srgbClr val="4F51AE"/>
                </a:solidFill>
                <a:effectLst/>
                <a:latin typeface="Droid Sans Mono"/>
              </a:rPr>
              <a:t>) .transform().constant(</a:t>
            </a:r>
            <a:r>
              <a:rPr lang="en-IN" sz="2400" b="0" i="0" dirty="0">
                <a:solidFill>
                  <a:srgbClr val="DD1144"/>
                </a:solidFill>
                <a:effectLst/>
                <a:latin typeface="Droid Sans Mono"/>
              </a:rPr>
              <a:t>"Bye World"</a:t>
            </a:r>
            <a:r>
              <a:rPr lang="en-IN" sz="2400" b="0" i="0" dirty="0">
                <a:solidFill>
                  <a:srgbClr val="4F51AE"/>
                </a:solidFill>
                <a:effectLst/>
                <a:latin typeface="Droid Sans Mono"/>
              </a:rPr>
              <a:t>); }</a:t>
            </a:r>
            <a:endParaRPr lang="en-GB" sz="2400" b="0" i="0" dirty="0">
              <a:solidFill>
                <a:srgbClr val="4F51AE"/>
              </a:solidFill>
              <a:effectLst/>
              <a:latin typeface="Droid Sans Mono"/>
            </a:endParaRPr>
          </a:p>
          <a:p>
            <a:endParaRPr lang="en-GB" sz="2400" dirty="0">
              <a:solidFill>
                <a:srgbClr val="4F51AE"/>
              </a:solidFill>
              <a:latin typeface="Droid Sans Mono"/>
            </a:endParaRPr>
          </a:p>
          <a:p>
            <a:pPr marL="0" indent="0">
              <a:buNone/>
            </a:pPr>
            <a:r>
              <a:rPr lang="en-GB" sz="2400" b="0" i="0" dirty="0">
                <a:solidFill>
                  <a:srgbClr val="4F51AE"/>
                </a:solidFill>
                <a:effectLst/>
                <a:latin typeface="Droid Sans Mono"/>
              </a:rPr>
              <a:t>	rest(</a:t>
            </a:r>
            <a:r>
              <a:rPr lang="en-GB" sz="2400" b="0" i="0" dirty="0">
                <a:solidFill>
                  <a:srgbClr val="DD1144"/>
                </a:solidFill>
                <a:effectLst/>
                <a:latin typeface="Droid Sans Mono"/>
              </a:rPr>
              <a:t>"/customers/"</a:t>
            </a:r>
            <a:r>
              <a:rPr lang="en-GB" sz="2400" b="0" i="0" dirty="0">
                <a:solidFill>
                  <a:srgbClr val="4F51AE"/>
                </a:solidFill>
                <a:effectLst/>
                <a:latin typeface="Droid Sans Mono"/>
              </a:rPr>
              <a:t>) .get(</a:t>
            </a:r>
            <a:r>
              <a:rPr lang="en-GB" sz="2400" b="0" i="0" dirty="0">
                <a:solidFill>
                  <a:srgbClr val="DD1144"/>
                </a:solidFill>
                <a:effectLst/>
                <a:latin typeface="Droid Sans Mono"/>
              </a:rPr>
              <a:t>"/{id}"</a:t>
            </a:r>
            <a:r>
              <a:rPr lang="en-GB" sz="2400" b="0" i="0" dirty="0">
                <a:solidFill>
                  <a:srgbClr val="4F51AE"/>
                </a:solidFill>
                <a:effectLst/>
                <a:latin typeface="Droid Sans Mono"/>
              </a:rPr>
              <a:t>).to(</a:t>
            </a:r>
            <a:r>
              <a:rPr lang="en-GB" sz="2400" b="0" i="0" dirty="0">
                <a:solidFill>
                  <a:srgbClr val="DD1144"/>
                </a:solidFill>
                <a:effectLst/>
                <a:latin typeface="Droid Sans Mono"/>
              </a:rPr>
              <a:t>"</a:t>
            </a:r>
            <a:r>
              <a:rPr lang="en-GB" sz="2400" b="0" i="0" dirty="0" err="1">
                <a:solidFill>
                  <a:srgbClr val="DD1144"/>
                </a:solidFill>
                <a:effectLst/>
                <a:latin typeface="Droid Sans Mono"/>
              </a:rPr>
              <a:t>direct:customerDetail</a:t>
            </a:r>
            <a:r>
              <a:rPr lang="en-GB" sz="2400" b="0" i="0" dirty="0">
                <a:solidFill>
                  <a:srgbClr val="DD1144"/>
                </a:solidFill>
                <a:effectLst/>
                <a:latin typeface="Droid Sans Mono"/>
              </a:rPr>
              <a:t>"</a:t>
            </a:r>
            <a:r>
              <a:rPr lang="en-GB" sz="2400" b="0" i="0" dirty="0">
                <a:solidFill>
                  <a:srgbClr val="4F51AE"/>
                </a:solidFill>
                <a:effectLst/>
                <a:latin typeface="Droid Sans Mono"/>
              </a:rPr>
              <a:t>) .get(</a:t>
            </a:r>
            <a:r>
              <a:rPr lang="en-GB" sz="2400" b="0" i="0" dirty="0">
                <a:solidFill>
                  <a:srgbClr val="DD1144"/>
                </a:solidFill>
                <a:effectLst/>
                <a:latin typeface="Droid Sans Mono"/>
              </a:rPr>
              <a:t>"/{id}/orders"</a:t>
            </a:r>
            <a:r>
              <a:rPr lang="en-GB" sz="2400" b="0" i="0" dirty="0">
                <a:solidFill>
                  <a:srgbClr val="4F51AE"/>
                </a:solidFill>
                <a:effectLst/>
                <a:latin typeface="Droid Sans Mono"/>
              </a:rPr>
              <a:t>).to(</a:t>
            </a:r>
            <a:r>
              <a:rPr lang="en-GB" sz="2400" b="0" i="0" dirty="0">
                <a:solidFill>
                  <a:srgbClr val="DD1144"/>
                </a:solidFill>
                <a:effectLst/>
                <a:latin typeface="Droid Sans Mono"/>
              </a:rPr>
              <a:t>"</a:t>
            </a:r>
            <a:r>
              <a:rPr lang="en-GB" sz="2400" b="0" i="0" dirty="0" err="1">
                <a:solidFill>
                  <a:srgbClr val="DD1144"/>
                </a:solidFill>
                <a:effectLst/>
                <a:latin typeface="Droid Sans Mono"/>
              </a:rPr>
              <a:t>direct:customerOrders</a:t>
            </a:r>
            <a:r>
              <a:rPr lang="en-GB" sz="2400" b="0" i="0" dirty="0">
                <a:solidFill>
                  <a:srgbClr val="DD1144"/>
                </a:solidFill>
                <a:effectLst/>
                <a:latin typeface="Droid Sans Mono"/>
              </a:rPr>
              <a:t>"</a:t>
            </a:r>
            <a:r>
              <a:rPr lang="en-GB" sz="2400" b="0" i="0" dirty="0">
                <a:solidFill>
                  <a:srgbClr val="4F51AE"/>
                </a:solidFill>
                <a:effectLst/>
                <a:latin typeface="Droid Sans Mono"/>
              </a:rPr>
              <a:t>) 	.post(</a:t>
            </a:r>
            <a:r>
              <a:rPr lang="en-GB" sz="2400" b="0" i="0" dirty="0">
                <a:solidFill>
                  <a:srgbClr val="DD1144"/>
                </a:solidFill>
                <a:effectLst/>
                <a:latin typeface="Droid Sans Mono"/>
              </a:rPr>
              <a:t>"/</a:t>
            </a:r>
            <a:r>
              <a:rPr lang="en-GB" sz="2400" b="0" i="0" dirty="0" err="1">
                <a:solidFill>
                  <a:srgbClr val="DD1144"/>
                </a:solidFill>
                <a:effectLst/>
                <a:latin typeface="Droid Sans Mono"/>
              </a:rPr>
              <a:t>neworder</a:t>
            </a:r>
            <a:r>
              <a:rPr lang="en-GB" sz="2400" b="0" i="0" dirty="0">
                <a:solidFill>
                  <a:srgbClr val="DD1144"/>
                </a:solidFill>
                <a:effectLst/>
                <a:latin typeface="Droid Sans Mono"/>
              </a:rPr>
              <a:t>"</a:t>
            </a:r>
            <a:r>
              <a:rPr lang="en-GB" sz="2400" b="0" i="0" dirty="0">
                <a:solidFill>
                  <a:srgbClr val="4F51AE"/>
                </a:solidFill>
                <a:effectLst/>
                <a:latin typeface="Droid Sans Mono"/>
              </a:rPr>
              <a:t>).to(</a:t>
            </a:r>
            <a:r>
              <a:rPr lang="en-GB" sz="2400" b="0" i="0" dirty="0">
                <a:solidFill>
                  <a:srgbClr val="DD1144"/>
                </a:solidFill>
                <a:effectLst/>
                <a:latin typeface="Droid Sans Mono"/>
              </a:rPr>
              <a:t>"</a:t>
            </a:r>
            <a:r>
              <a:rPr lang="en-GB" sz="2400" b="0" i="0" dirty="0" err="1">
                <a:solidFill>
                  <a:srgbClr val="DD1144"/>
                </a:solidFill>
                <a:effectLst/>
                <a:latin typeface="Droid Sans Mono"/>
              </a:rPr>
              <a:t>direct:customerNewOrder</a:t>
            </a:r>
            <a:r>
              <a:rPr lang="en-GB" sz="2400" b="0" i="0" dirty="0">
                <a:solidFill>
                  <a:srgbClr val="DD1144"/>
                </a:solidFill>
                <a:effectLst/>
                <a:latin typeface="Droid Sans Mono"/>
              </a:rPr>
              <a:t>"</a:t>
            </a:r>
            <a:r>
              <a:rPr lang="en-GB" sz="2400" b="0" i="0" dirty="0">
                <a:solidFill>
                  <a:srgbClr val="4F51AE"/>
                </a:solidFill>
                <a:effectLst/>
                <a:latin typeface="Droid Sans Mono"/>
              </a:rPr>
              <a:t>);</a:t>
            </a:r>
          </a:p>
          <a:p>
            <a:pPr marL="0" indent="0">
              <a:buNone/>
            </a:pPr>
            <a:r>
              <a:rPr lang="en-GB" sz="2400" dirty="0">
                <a:solidFill>
                  <a:srgbClr val="4F51AE"/>
                </a:solidFill>
                <a:latin typeface="Droid Sans Mono"/>
              </a:rPr>
              <a:t>}</a:t>
            </a:r>
          </a:p>
        </p:txBody>
      </p:sp>
    </p:spTree>
    <p:extLst>
      <p:ext uri="{BB962C8B-B14F-4D97-AF65-F5344CB8AC3E}">
        <p14:creationId xmlns:p14="http://schemas.microsoft.com/office/powerpoint/2010/main" val="1967182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DDE35-C77B-7EAC-EB3F-8803070AAD4F}"/>
              </a:ext>
            </a:extLst>
          </p:cNvPr>
          <p:cNvSpPr>
            <a:spLocks noGrp="1"/>
          </p:cNvSpPr>
          <p:nvPr>
            <p:ph type="title"/>
          </p:nvPr>
        </p:nvSpPr>
        <p:spPr/>
        <p:txBody>
          <a:bodyPr/>
          <a:lstStyle/>
          <a:p>
            <a:r>
              <a:rPr lang="en-GB" dirty="0"/>
              <a:t>RESTLET</a:t>
            </a:r>
            <a:endParaRPr lang="en-IN" dirty="0"/>
          </a:p>
        </p:txBody>
      </p:sp>
      <p:sp>
        <p:nvSpPr>
          <p:cNvPr id="3" name="Content Placeholder 2">
            <a:extLst>
              <a:ext uri="{FF2B5EF4-FFF2-40B4-BE49-F238E27FC236}">
                <a16:creationId xmlns:a16="http://schemas.microsoft.com/office/drawing/2014/main" id="{D47D9F72-776F-3785-26C9-DA4638E588EC}"/>
              </a:ext>
            </a:extLst>
          </p:cNvPr>
          <p:cNvSpPr>
            <a:spLocks noGrp="1"/>
          </p:cNvSpPr>
          <p:nvPr>
            <p:ph idx="1"/>
          </p:nvPr>
        </p:nvSpPr>
        <p:spPr/>
        <p:txBody>
          <a:bodyPr/>
          <a:lstStyle/>
          <a:p>
            <a:r>
              <a:rPr lang="en-GB" b="0" i="0" dirty="0">
                <a:solidFill>
                  <a:srgbClr val="333333"/>
                </a:solidFill>
                <a:effectLst/>
                <a:latin typeface="Open Sans" panose="020B0606030504020204" pitchFamily="34" charset="0"/>
              </a:rPr>
              <a:t>The </a:t>
            </a:r>
            <a:r>
              <a:rPr lang="en-GB" b="1" i="0" dirty="0" err="1">
                <a:solidFill>
                  <a:srgbClr val="333333"/>
                </a:solidFill>
                <a:effectLst/>
                <a:latin typeface="Open Sans" panose="020B0606030504020204" pitchFamily="34" charset="0"/>
              </a:rPr>
              <a:t>Restlet</a:t>
            </a:r>
            <a:r>
              <a:rPr lang="en-GB" b="0" i="0" dirty="0">
                <a:solidFill>
                  <a:srgbClr val="333333"/>
                </a:solidFill>
                <a:effectLst/>
                <a:latin typeface="Open Sans" panose="020B0606030504020204" pitchFamily="34" charset="0"/>
              </a:rPr>
              <a:t> component provides </a:t>
            </a:r>
            <a:r>
              <a:rPr lang="en-GB" b="0" i="0" u="none" strike="noStrike" dirty="0" err="1">
                <a:solidFill>
                  <a:srgbClr val="585AC2"/>
                </a:solidFill>
                <a:effectLst/>
                <a:latin typeface="Open Sans" panose="020B0606030504020204" pitchFamily="34" charset="0"/>
                <a:hlinkClick r:id="rId2"/>
              </a:rPr>
              <a:t>Restlet</a:t>
            </a:r>
            <a:r>
              <a:rPr lang="en-GB" b="0" i="0" dirty="0">
                <a:solidFill>
                  <a:srgbClr val="333333"/>
                </a:solidFill>
                <a:effectLst/>
                <a:latin typeface="Open Sans" panose="020B0606030504020204" pitchFamily="34" charset="0"/>
              </a:rPr>
              <a:t> based endpoints for consuming and producing RESTful resources.</a:t>
            </a:r>
          </a:p>
          <a:p>
            <a:pPr marL="0" indent="0">
              <a:buNone/>
            </a:pPr>
            <a:r>
              <a:rPr lang="en-IN" sz="1800" b="0" i="0" dirty="0">
                <a:solidFill>
                  <a:srgbClr val="000080"/>
                </a:solidFill>
                <a:effectLst/>
                <a:latin typeface="Droid Sans Mono"/>
              </a:rPr>
              <a:t>      &lt;dependency&gt;</a:t>
            </a:r>
            <a:r>
              <a:rPr lang="en-IN" sz="1800" b="0" i="0" dirty="0">
                <a:solidFill>
                  <a:srgbClr val="4F51AE"/>
                </a:solidFill>
                <a:effectLst/>
                <a:latin typeface="Droid Sans Mono"/>
              </a:rPr>
              <a:t> </a:t>
            </a:r>
          </a:p>
          <a:p>
            <a:pPr marL="914400" lvl="2" indent="0">
              <a:buNone/>
            </a:pPr>
            <a:r>
              <a:rPr lang="en-IN" sz="1400" b="0" i="0" dirty="0">
                <a:solidFill>
                  <a:srgbClr val="000080"/>
                </a:solidFill>
                <a:effectLst/>
                <a:latin typeface="Droid Sans Mono"/>
              </a:rPr>
              <a:t>&lt;</a:t>
            </a:r>
            <a:r>
              <a:rPr lang="en-IN" sz="1400" b="0" i="0" dirty="0" err="1">
                <a:solidFill>
                  <a:srgbClr val="000080"/>
                </a:solidFill>
                <a:effectLst/>
                <a:latin typeface="Droid Sans Mono"/>
              </a:rPr>
              <a:t>groupId</a:t>
            </a:r>
            <a:r>
              <a:rPr lang="en-IN" sz="1400" b="0" i="0" dirty="0">
                <a:solidFill>
                  <a:srgbClr val="000080"/>
                </a:solidFill>
                <a:effectLst/>
                <a:latin typeface="Droid Sans Mono"/>
              </a:rPr>
              <a:t>&gt;</a:t>
            </a:r>
            <a:r>
              <a:rPr lang="en-IN" sz="1400" b="0" i="0" dirty="0" err="1">
                <a:solidFill>
                  <a:srgbClr val="4F51AE"/>
                </a:solidFill>
                <a:effectLst/>
                <a:latin typeface="Droid Sans Mono"/>
              </a:rPr>
              <a:t>org.apache.camel</a:t>
            </a:r>
            <a:r>
              <a:rPr lang="en-IN" sz="1400" b="0" i="0" dirty="0">
                <a:solidFill>
                  <a:srgbClr val="000080"/>
                </a:solidFill>
                <a:effectLst/>
                <a:latin typeface="Droid Sans Mono"/>
              </a:rPr>
              <a:t>&lt;/</a:t>
            </a:r>
            <a:r>
              <a:rPr lang="en-IN" sz="1400" b="0" i="0" dirty="0" err="1">
                <a:solidFill>
                  <a:srgbClr val="000080"/>
                </a:solidFill>
                <a:effectLst/>
                <a:latin typeface="Droid Sans Mono"/>
              </a:rPr>
              <a:t>groupId</a:t>
            </a:r>
            <a:r>
              <a:rPr lang="en-IN" sz="1400" b="0" i="0" dirty="0">
                <a:solidFill>
                  <a:srgbClr val="000080"/>
                </a:solidFill>
                <a:effectLst/>
                <a:latin typeface="Droid Sans Mono"/>
              </a:rPr>
              <a:t>&gt;</a:t>
            </a:r>
            <a:r>
              <a:rPr lang="en-IN" sz="1400" b="0" i="0" dirty="0">
                <a:solidFill>
                  <a:srgbClr val="4F51AE"/>
                </a:solidFill>
                <a:effectLst/>
                <a:latin typeface="Droid Sans Mono"/>
              </a:rPr>
              <a:t> </a:t>
            </a:r>
            <a:endParaRPr lang="en-IN" sz="1400" b="0" i="0" dirty="0">
              <a:solidFill>
                <a:srgbClr val="000080"/>
              </a:solidFill>
              <a:effectLst/>
              <a:latin typeface="Droid Sans Mono"/>
            </a:endParaRPr>
          </a:p>
          <a:p>
            <a:pPr marL="914400" lvl="2" indent="0">
              <a:buNone/>
            </a:pPr>
            <a:r>
              <a:rPr lang="en-IN" sz="1400" dirty="0">
                <a:solidFill>
                  <a:srgbClr val="000080"/>
                </a:solidFill>
                <a:latin typeface="Droid Sans Mono"/>
              </a:rPr>
              <a:t>&lt;</a:t>
            </a:r>
            <a:r>
              <a:rPr lang="en-IN" sz="1400" b="0" i="0" dirty="0" err="1">
                <a:solidFill>
                  <a:srgbClr val="000080"/>
                </a:solidFill>
                <a:effectLst/>
                <a:latin typeface="Droid Sans Mono"/>
              </a:rPr>
              <a:t>artifactId</a:t>
            </a:r>
            <a:r>
              <a:rPr lang="en-IN" sz="1400" b="0" i="0" dirty="0">
                <a:solidFill>
                  <a:srgbClr val="000080"/>
                </a:solidFill>
                <a:effectLst/>
                <a:latin typeface="Droid Sans Mono"/>
              </a:rPr>
              <a:t>&gt;</a:t>
            </a:r>
            <a:r>
              <a:rPr lang="en-IN" sz="1400" b="0" i="0" dirty="0">
                <a:solidFill>
                  <a:srgbClr val="4F51AE"/>
                </a:solidFill>
                <a:effectLst/>
                <a:latin typeface="Droid Sans Mono"/>
              </a:rPr>
              <a:t>camel-</a:t>
            </a:r>
            <a:r>
              <a:rPr lang="en-IN" sz="1400" b="0" i="0" dirty="0" err="1">
                <a:solidFill>
                  <a:srgbClr val="4F51AE"/>
                </a:solidFill>
                <a:effectLst/>
                <a:latin typeface="Droid Sans Mono"/>
              </a:rPr>
              <a:t>restlet</a:t>
            </a:r>
            <a:r>
              <a:rPr lang="en-IN" sz="1400" b="0" i="0" dirty="0">
                <a:solidFill>
                  <a:srgbClr val="4F51AE"/>
                </a:solidFill>
                <a:effectLst/>
                <a:latin typeface="Droid Sans Mono"/>
              </a:rPr>
              <a:t>-starter</a:t>
            </a:r>
            <a:r>
              <a:rPr lang="en-IN" sz="1400" b="0" i="0" dirty="0">
                <a:solidFill>
                  <a:srgbClr val="000080"/>
                </a:solidFill>
                <a:effectLst/>
                <a:latin typeface="Droid Sans Mono"/>
              </a:rPr>
              <a:t>&lt;/</a:t>
            </a:r>
            <a:r>
              <a:rPr lang="en-IN" sz="1400" b="0" i="0" dirty="0" err="1">
                <a:solidFill>
                  <a:srgbClr val="000080"/>
                </a:solidFill>
                <a:effectLst/>
                <a:latin typeface="Droid Sans Mono"/>
              </a:rPr>
              <a:t>artifactId</a:t>
            </a:r>
            <a:r>
              <a:rPr lang="en-IN" sz="1400" b="0" i="0" dirty="0">
                <a:solidFill>
                  <a:srgbClr val="000080"/>
                </a:solidFill>
                <a:effectLst/>
                <a:latin typeface="Droid Sans Mono"/>
              </a:rPr>
              <a:t>&gt;</a:t>
            </a:r>
            <a:r>
              <a:rPr lang="en-IN" sz="1400" b="0" i="0" dirty="0">
                <a:solidFill>
                  <a:srgbClr val="4F51AE"/>
                </a:solidFill>
                <a:effectLst/>
                <a:latin typeface="Droid Sans Mono"/>
              </a:rPr>
              <a:t> </a:t>
            </a:r>
          </a:p>
          <a:p>
            <a:pPr marL="914400" lvl="2" indent="0">
              <a:buNone/>
            </a:pPr>
            <a:r>
              <a:rPr lang="en-IN" sz="1400" dirty="0">
                <a:solidFill>
                  <a:srgbClr val="000080"/>
                </a:solidFill>
                <a:latin typeface="Droid Sans Mono"/>
              </a:rPr>
              <a:t>&lt;version&gt;</a:t>
            </a:r>
            <a:r>
              <a:rPr lang="en-IN" sz="1400" dirty="0" err="1">
                <a:solidFill>
                  <a:srgbClr val="000080"/>
                </a:solidFill>
                <a:latin typeface="Droid Sans Mono"/>
              </a:rPr>
              <a:t>x.x.x</a:t>
            </a:r>
            <a:r>
              <a:rPr lang="en-IN" sz="1400" dirty="0">
                <a:solidFill>
                  <a:srgbClr val="000080"/>
                </a:solidFill>
                <a:latin typeface="Droid Sans Mono"/>
              </a:rPr>
              <a:t>&lt;/version&gt; &lt;!-- use the same version as your Camel core version –</a:t>
            </a:r>
          </a:p>
          <a:p>
            <a:pPr marL="457200" lvl="1" indent="0">
              <a:buNone/>
            </a:pPr>
            <a:r>
              <a:rPr lang="en-IN" sz="1800" dirty="0">
                <a:solidFill>
                  <a:srgbClr val="000080"/>
                </a:solidFill>
                <a:latin typeface="Droid Sans Mono"/>
              </a:rPr>
              <a:t>&lt;/dependency&gt;</a:t>
            </a:r>
          </a:p>
          <a:p>
            <a:pPr marL="457200" lvl="1" indent="0">
              <a:buNone/>
            </a:pPr>
            <a:r>
              <a:rPr lang="en-IN" dirty="0"/>
              <a:t>URI FORMAT</a:t>
            </a:r>
          </a:p>
          <a:p>
            <a:pPr marL="457200" lvl="1" indent="0">
              <a:buNone/>
            </a:pPr>
            <a:r>
              <a:rPr lang="en-IN" dirty="0"/>
              <a:t>	</a:t>
            </a:r>
            <a:r>
              <a:rPr lang="en-IN" dirty="0" err="1"/>
              <a:t>restlet:restletUrl</a:t>
            </a:r>
            <a:r>
              <a:rPr lang="en-IN" dirty="0"/>
              <a:t>[?options]</a:t>
            </a:r>
          </a:p>
          <a:p>
            <a:pPr marL="457200" lvl="1" indent="0">
              <a:buNone/>
            </a:pPr>
            <a:r>
              <a:rPr lang="en-IN" dirty="0"/>
              <a:t>Format of </a:t>
            </a:r>
            <a:r>
              <a:rPr lang="en-IN" dirty="0" err="1"/>
              <a:t>restletUrl</a:t>
            </a:r>
            <a:r>
              <a:rPr lang="en-IN" dirty="0"/>
              <a:t>:</a:t>
            </a:r>
          </a:p>
          <a:p>
            <a:pPr marL="457200" lvl="1" indent="0">
              <a:buNone/>
            </a:pPr>
            <a:r>
              <a:rPr lang="en-IN" dirty="0"/>
              <a:t>	protocol://hostname[:port][/resourcePattern]</a:t>
            </a:r>
          </a:p>
          <a:p>
            <a:pPr marL="457200" lvl="1" indent="0">
              <a:buNone/>
            </a:pPr>
            <a:endParaRPr lang="en-IN" dirty="0"/>
          </a:p>
        </p:txBody>
      </p:sp>
    </p:spTree>
    <p:extLst>
      <p:ext uri="{BB962C8B-B14F-4D97-AF65-F5344CB8AC3E}">
        <p14:creationId xmlns:p14="http://schemas.microsoft.com/office/powerpoint/2010/main" val="3440655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E15F4-817D-8E9E-488B-AA18AB88C1F4}"/>
              </a:ext>
            </a:extLst>
          </p:cNvPr>
          <p:cNvSpPr>
            <a:spLocks noGrp="1"/>
          </p:cNvSpPr>
          <p:nvPr>
            <p:ph type="title"/>
          </p:nvPr>
        </p:nvSpPr>
        <p:spPr/>
        <p:txBody>
          <a:bodyPr/>
          <a:lstStyle/>
          <a:p>
            <a:r>
              <a:rPr lang="en-GB" dirty="0"/>
              <a:t>RESTLET EXAMPLE</a:t>
            </a:r>
            <a:endParaRPr lang="en-IN" dirty="0"/>
          </a:p>
        </p:txBody>
      </p:sp>
      <p:sp>
        <p:nvSpPr>
          <p:cNvPr id="3" name="Content Placeholder 2">
            <a:extLst>
              <a:ext uri="{FF2B5EF4-FFF2-40B4-BE49-F238E27FC236}">
                <a16:creationId xmlns:a16="http://schemas.microsoft.com/office/drawing/2014/main" id="{2C00578C-0683-D842-4450-87A24445E233}"/>
              </a:ext>
            </a:extLst>
          </p:cNvPr>
          <p:cNvSpPr>
            <a:spLocks noGrp="1"/>
          </p:cNvSpPr>
          <p:nvPr>
            <p:ph idx="1"/>
          </p:nvPr>
        </p:nvSpPr>
        <p:spPr/>
        <p:txBody>
          <a:bodyPr/>
          <a:lstStyle/>
          <a:p>
            <a:r>
              <a:rPr lang="en-GB" dirty="0"/>
              <a:t>from("</a:t>
            </a:r>
            <a:r>
              <a:rPr lang="en-GB" dirty="0" err="1"/>
              <a:t>restlet:http</a:t>
            </a:r>
            <a:r>
              <a:rPr lang="en-GB" dirty="0"/>
              <a:t>://localhost:8083/item/123?restletMethods=POST").</a:t>
            </a:r>
            <a:r>
              <a:rPr lang="en-GB" dirty="0" err="1"/>
              <a:t>routeId</a:t>
            </a:r>
            <a:r>
              <a:rPr lang="en-GB" dirty="0"/>
              <a:t>("</a:t>
            </a:r>
            <a:r>
              <a:rPr lang="en-GB" dirty="0" err="1"/>
              <a:t>itemPostRoute</a:t>
            </a:r>
            <a:r>
              <a:rPr lang="en-GB" dirty="0"/>
              <a:t>")</a:t>
            </a:r>
          </a:p>
          <a:p>
            <a:pPr marL="0" indent="0">
              <a:buNone/>
            </a:pPr>
            <a:r>
              <a:rPr lang="en-GB" dirty="0"/>
              <a:t>        .log("Received Body is ${body}")</a:t>
            </a:r>
          </a:p>
          <a:p>
            <a:pPr marL="0" indent="0">
              <a:buNone/>
            </a:pPr>
            <a:r>
              <a:rPr lang="en-GB" dirty="0"/>
              <a:t>        .</a:t>
            </a:r>
            <a:r>
              <a:rPr lang="en-GB" dirty="0" err="1"/>
              <a:t>convertBodyTo</a:t>
            </a:r>
            <a:r>
              <a:rPr lang="en-GB" dirty="0"/>
              <a:t>(</a:t>
            </a:r>
            <a:r>
              <a:rPr lang="en-GB" dirty="0" err="1"/>
              <a:t>String.class</a:t>
            </a:r>
            <a:r>
              <a:rPr lang="en-GB" dirty="0"/>
              <a:t>)</a:t>
            </a:r>
          </a:p>
          <a:p>
            <a:pPr marL="0" indent="0">
              <a:buNone/>
            </a:pPr>
            <a:r>
              <a:rPr lang="en-GB" dirty="0"/>
              <a:t>        .log("</a:t>
            </a:r>
            <a:r>
              <a:rPr lang="en-GB" dirty="0" err="1"/>
              <a:t>Unmarshaled</a:t>
            </a:r>
            <a:r>
              <a:rPr lang="en-GB" dirty="0"/>
              <a:t> record is ${body}");</a:t>
            </a:r>
          </a:p>
          <a:p>
            <a:pPr algn="l"/>
            <a:r>
              <a:rPr lang="en-IN" sz="1800" dirty="0">
                <a:solidFill>
                  <a:srgbClr val="000000"/>
                </a:solidFill>
                <a:latin typeface="Consolas" panose="020B0609020204030204" pitchFamily="49" charset="0"/>
              </a:rPr>
              <a:t> from(</a:t>
            </a:r>
            <a:r>
              <a:rPr lang="en-IN" sz="1800" dirty="0">
                <a:solidFill>
                  <a:srgbClr val="2A00FF"/>
                </a:solidFill>
                <a:latin typeface="Consolas" panose="020B0609020204030204" pitchFamily="49" charset="0"/>
              </a:rPr>
              <a:t>"</a:t>
            </a:r>
            <a:r>
              <a:rPr lang="en-IN" sz="1800" dirty="0" err="1">
                <a:solidFill>
                  <a:srgbClr val="2A00FF"/>
                </a:solidFill>
                <a:latin typeface="Consolas" panose="020B0609020204030204" pitchFamily="49" charset="0"/>
              </a:rPr>
              <a:t>restlet:http</a:t>
            </a:r>
            <a:r>
              <a:rPr lang="en-IN" sz="1800" dirty="0">
                <a:solidFill>
                  <a:srgbClr val="2A00FF"/>
                </a:solidFill>
                <a:latin typeface="Consolas" panose="020B0609020204030204" pitchFamily="49" charset="0"/>
              </a:rPr>
              <a:t>://localhost:8083/</a:t>
            </a:r>
            <a:r>
              <a:rPr lang="en-IN" sz="1800" dirty="0" err="1">
                <a:solidFill>
                  <a:srgbClr val="2A00FF"/>
                </a:solidFill>
                <a:latin typeface="Consolas" panose="020B0609020204030204" pitchFamily="49" charset="0"/>
              </a:rPr>
              <a:t>item?restletMethods</a:t>
            </a:r>
            <a:r>
              <a:rPr lang="en-IN" sz="1800" dirty="0">
                <a:solidFill>
                  <a:srgbClr val="2A00FF"/>
                </a:solidFill>
                <a:latin typeface="Consolas" panose="020B0609020204030204" pitchFamily="49" charset="0"/>
              </a:rPr>
              <a:t>=GET"</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routeId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"item-get-route-id"</a:t>
            </a:r>
            <a:r>
              <a:rPr lang="en-IN" sz="1800" dirty="0">
                <a:solidFill>
                  <a:srgbClr val="000000"/>
                </a:solidFill>
                <a:latin typeface="Consolas" panose="020B0609020204030204" pitchFamily="49" charset="0"/>
              </a:rPr>
              <a:t>)</a:t>
            </a:r>
          </a:p>
          <a:p>
            <a:pPr marL="0" indent="0" algn="l">
              <a:buNone/>
            </a:pPr>
            <a:r>
              <a:rPr lang="en-GB" sz="1800" dirty="0">
                <a:solidFill>
                  <a:srgbClr val="000000"/>
                </a:solidFill>
                <a:latin typeface="Consolas" panose="020B0609020204030204" pitchFamily="49" charset="0"/>
              </a:rPr>
              <a:t>	 .log(</a:t>
            </a:r>
            <a:r>
              <a:rPr lang="en-GB" sz="1800" dirty="0">
                <a:solidFill>
                  <a:srgbClr val="2A00FF"/>
                </a:solidFill>
                <a:latin typeface="Consolas" panose="020B0609020204030204" pitchFamily="49" charset="0"/>
              </a:rPr>
              <a:t>"Received Body is ${body}"</a:t>
            </a:r>
            <a:r>
              <a:rPr lang="en-GB"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264953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DCE64-45ED-DCF4-F495-A3181612F6EA}"/>
              </a:ext>
            </a:extLst>
          </p:cNvPr>
          <p:cNvSpPr>
            <a:spLocks noGrp="1"/>
          </p:cNvSpPr>
          <p:nvPr>
            <p:ph type="title"/>
          </p:nvPr>
        </p:nvSpPr>
        <p:spPr/>
        <p:txBody>
          <a:bodyPr/>
          <a:lstStyle/>
          <a:p>
            <a:r>
              <a:rPr lang="en-IN" b="1" i="0" dirty="0">
                <a:solidFill>
                  <a:srgbClr val="1C1E21"/>
                </a:solidFill>
                <a:effectLst/>
                <a:latin typeface="system-ui"/>
              </a:rPr>
              <a:t>Example</a:t>
            </a:r>
            <a:br>
              <a:rPr lang="en-IN" b="1" i="0" dirty="0">
                <a:solidFill>
                  <a:srgbClr val="1C1E21"/>
                </a:solidFill>
                <a:effectLst/>
                <a:latin typeface="system-ui"/>
              </a:rPr>
            </a:br>
            <a:endParaRPr lang="en-IN" dirty="0"/>
          </a:p>
        </p:txBody>
      </p:sp>
      <p:sp>
        <p:nvSpPr>
          <p:cNvPr id="3" name="Content Placeholder 2">
            <a:extLst>
              <a:ext uri="{FF2B5EF4-FFF2-40B4-BE49-F238E27FC236}">
                <a16:creationId xmlns:a16="http://schemas.microsoft.com/office/drawing/2014/main" id="{5E79C2D4-D113-10CE-94A5-A862185D5EF8}"/>
              </a:ext>
            </a:extLst>
          </p:cNvPr>
          <p:cNvSpPr>
            <a:spLocks noGrp="1"/>
          </p:cNvSpPr>
          <p:nvPr>
            <p:ph idx="1"/>
          </p:nvPr>
        </p:nvSpPr>
        <p:spPr>
          <a:xfrm>
            <a:off x="436098" y="956602"/>
            <a:ext cx="11352628" cy="5739619"/>
          </a:xfrm>
        </p:spPr>
        <p:txBody>
          <a:bodyPr/>
          <a:lstStyle/>
          <a:p>
            <a:r>
              <a:rPr lang="en-GB" b="0" i="0" dirty="0">
                <a:solidFill>
                  <a:srgbClr val="1C1E21"/>
                </a:solidFill>
                <a:effectLst/>
                <a:latin typeface="system-ui"/>
              </a:rPr>
              <a:t>Let's suppose you want to read and write a CSV flat file of contact information with the following record layout:</a:t>
            </a:r>
          </a:p>
          <a:p>
            <a:endParaRPr lang="en-IN" dirty="0"/>
          </a:p>
        </p:txBody>
      </p:sp>
      <p:graphicFrame>
        <p:nvGraphicFramePr>
          <p:cNvPr id="6" name="Table 5">
            <a:extLst>
              <a:ext uri="{FF2B5EF4-FFF2-40B4-BE49-F238E27FC236}">
                <a16:creationId xmlns:a16="http://schemas.microsoft.com/office/drawing/2014/main" id="{4B875B4C-DC43-A470-200B-FEE44599CDA6}"/>
              </a:ext>
            </a:extLst>
          </p:cNvPr>
          <p:cNvGraphicFramePr>
            <a:graphicFrameLocks noGrp="1"/>
          </p:cNvGraphicFramePr>
          <p:nvPr>
            <p:extLst>
              <p:ext uri="{D42A27DB-BD31-4B8C-83A1-F6EECF244321}">
                <p14:modId xmlns:p14="http://schemas.microsoft.com/office/powerpoint/2010/main" val="1260272320"/>
              </p:ext>
            </p:extLst>
          </p:nvPr>
        </p:nvGraphicFramePr>
        <p:xfrm>
          <a:off x="838200" y="2044665"/>
          <a:ext cx="8340063" cy="4351335"/>
        </p:xfrm>
        <a:graphic>
          <a:graphicData uri="http://schemas.openxmlformats.org/drawingml/2006/table">
            <a:tbl>
              <a:tblPr/>
              <a:tblGrid>
                <a:gridCol w="2780021">
                  <a:extLst>
                    <a:ext uri="{9D8B030D-6E8A-4147-A177-3AD203B41FA5}">
                      <a16:colId xmlns:a16="http://schemas.microsoft.com/office/drawing/2014/main" val="1179655158"/>
                    </a:ext>
                  </a:extLst>
                </a:gridCol>
                <a:gridCol w="2780021">
                  <a:extLst>
                    <a:ext uri="{9D8B030D-6E8A-4147-A177-3AD203B41FA5}">
                      <a16:colId xmlns:a16="http://schemas.microsoft.com/office/drawing/2014/main" val="4140573790"/>
                    </a:ext>
                  </a:extLst>
                </a:gridCol>
                <a:gridCol w="2780021">
                  <a:extLst>
                    <a:ext uri="{9D8B030D-6E8A-4147-A177-3AD203B41FA5}">
                      <a16:colId xmlns:a16="http://schemas.microsoft.com/office/drawing/2014/main" val="2065691321"/>
                    </a:ext>
                  </a:extLst>
                </a:gridCol>
              </a:tblGrid>
              <a:tr h="290089">
                <a:tc>
                  <a:txBody>
                    <a:bodyPr/>
                    <a:lstStyle/>
                    <a:p>
                      <a:r>
                        <a:rPr lang="en-IN" sz="1400">
                          <a:effectLst/>
                        </a:rPr>
                        <a:t> </a:t>
                      </a:r>
                    </a:p>
                  </a:txBody>
                  <a:tcPr marL="72522" marR="72522" marT="36261" marB="36261" anchor="ctr">
                    <a:lnL>
                      <a:noFill/>
                    </a:lnL>
                    <a:lnR>
                      <a:noFill/>
                    </a:lnR>
                    <a:lnT>
                      <a:noFill/>
                    </a:lnT>
                    <a:lnB>
                      <a:noFill/>
                    </a:lnB>
                  </a:tcPr>
                </a:tc>
                <a:tc>
                  <a:txBody>
                    <a:bodyPr/>
                    <a:lstStyle/>
                    <a:p>
                      <a:r>
                        <a:rPr lang="en-IN" sz="1400">
                          <a:effectLst/>
                        </a:rPr>
                        <a:t>Field Name</a:t>
                      </a:r>
                    </a:p>
                  </a:txBody>
                  <a:tcPr marL="72522" marR="72522" marT="36261" marB="36261" anchor="ctr">
                    <a:lnL>
                      <a:noFill/>
                    </a:lnL>
                    <a:lnR>
                      <a:noFill/>
                    </a:lnR>
                    <a:lnT>
                      <a:noFill/>
                    </a:lnT>
                    <a:lnB>
                      <a:noFill/>
                    </a:lnB>
                  </a:tcPr>
                </a:tc>
                <a:tc>
                  <a:txBody>
                    <a:bodyPr/>
                    <a:lstStyle/>
                    <a:p>
                      <a:r>
                        <a:rPr lang="en-IN" sz="1400">
                          <a:effectLst/>
                        </a:rPr>
                        <a:t>Format</a:t>
                      </a:r>
                    </a:p>
                  </a:txBody>
                  <a:tcPr marL="72522" marR="72522" marT="36261" marB="36261" anchor="ctr">
                    <a:lnL>
                      <a:noFill/>
                    </a:lnL>
                    <a:lnR>
                      <a:noFill/>
                    </a:lnR>
                    <a:lnT>
                      <a:noFill/>
                    </a:lnT>
                    <a:lnB>
                      <a:noFill/>
                    </a:lnB>
                  </a:tcPr>
                </a:tc>
                <a:extLst>
                  <a:ext uri="{0D108BD9-81ED-4DB2-BD59-A6C34878D82A}">
                    <a16:rowId xmlns:a16="http://schemas.microsoft.com/office/drawing/2014/main" val="1805259506"/>
                  </a:ext>
                </a:extLst>
              </a:tr>
              <a:tr h="290089">
                <a:tc gridSpan="3">
                  <a:txBody>
                    <a:bodyPr/>
                    <a:lstStyle/>
                    <a:p>
                      <a:r>
                        <a:rPr lang="en-IN" sz="1400" i="1" dirty="0">
                          <a:effectLst/>
                        </a:rPr>
                        <a:t>Header Record</a:t>
                      </a:r>
                      <a:endParaRPr lang="en-IN" sz="1400" dirty="0">
                        <a:effectLst/>
                      </a:endParaRPr>
                    </a:p>
                  </a:txBody>
                  <a:tcPr marL="72522" marR="72522" marT="36261" marB="36261" anchor="ctr">
                    <a:lnL>
                      <a:noFill/>
                    </a:lnL>
                    <a:lnR>
                      <a:noFill/>
                    </a:lnR>
                    <a:lnT>
                      <a:noFill/>
                    </a:lnT>
                    <a:lnB>
                      <a:noFill/>
                    </a:lnB>
                  </a:tcPr>
                </a:tc>
                <a:tc hMerge="1">
                  <a:txBody>
                    <a:bodyPr/>
                    <a:lstStyle/>
                    <a:p>
                      <a:endParaRPr lang="en-IN"/>
                    </a:p>
                  </a:txBody>
                  <a:tcPr>
                    <a:lnL w="12700" cmpd="sng">
                      <a:noFill/>
                      <a:prstDash val="solid"/>
                    </a:lnL>
                    <a:lnT w="12700" cmpd="sng">
                      <a:noFill/>
                      <a:prstDash val="solid"/>
                    </a:lnT>
                  </a:tcPr>
                </a:tc>
                <a:tc hMerge="1">
                  <a:txBody>
                    <a:bodyPr/>
                    <a:lstStyle/>
                    <a:p>
                      <a:endParaRPr lang="en-IN"/>
                    </a:p>
                  </a:txBody>
                  <a:tcPr/>
                </a:tc>
                <a:extLst>
                  <a:ext uri="{0D108BD9-81ED-4DB2-BD59-A6C34878D82A}">
                    <a16:rowId xmlns:a16="http://schemas.microsoft.com/office/drawing/2014/main" val="4275517962"/>
                  </a:ext>
                </a:extLst>
              </a:tr>
              <a:tr h="290089">
                <a:tc>
                  <a:txBody>
                    <a:bodyPr/>
                    <a:lstStyle/>
                    <a:p>
                      <a:r>
                        <a:rPr lang="en-IN" sz="1400">
                          <a:effectLst/>
                        </a:rPr>
                        <a:t>0</a:t>
                      </a:r>
                    </a:p>
                  </a:txBody>
                  <a:tcPr marL="72522" marR="72522" marT="36261" marB="36261" anchor="ctr">
                    <a:lnL>
                      <a:noFill/>
                    </a:lnL>
                    <a:lnR>
                      <a:noFill/>
                    </a:lnR>
                    <a:lnT>
                      <a:noFill/>
                    </a:lnT>
                    <a:lnB>
                      <a:noFill/>
                    </a:lnB>
                  </a:tcPr>
                </a:tc>
                <a:tc>
                  <a:txBody>
                    <a:bodyPr/>
                    <a:lstStyle/>
                    <a:p>
                      <a:r>
                        <a:rPr lang="en-IN" sz="1400" dirty="0">
                          <a:effectLst/>
                        </a:rPr>
                        <a:t>Record Type</a:t>
                      </a:r>
                    </a:p>
                  </a:txBody>
                  <a:tcPr marL="72522" marR="72522" marT="36261" marB="36261" anchor="ctr">
                    <a:lnL>
                      <a:noFill/>
                    </a:lnL>
                    <a:lnR>
                      <a:noFill/>
                    </a:lnR>
                    <a:lnB>
                      <a:noFill/>
                    </a:lnB>
                  </a:tcPr>
                </a:tc>
                <a:tc>
                  <a:txBody>
                    <a:bodyPr/>
                    <a:lstStyle/>
                    <a:p>
                      <a:r>
                        <a:rPr lang="en-IN" sz="1400" dirty="0">
                          <a:effectLst/>
                        </a:rPr>
                        <a:t>"H"</a:t>
                      </a:r>
                    </a:p>
                  </a:txBody>
                  <a:tcPr marL="72522" marR="72522" marT="36261" marB="36261" anchor="ctr">
                    <a:lnL>
                      <a:noFill/>
                    </a:lnL>
                    <a:lnR>
                      <a:noFill/>
                    </a:lnR>
                    <a:lnT>
                      <a:noFill/>
                    </a:lnT>
                    <a:lnB>
                      <a:noFill/>
                    </a:lnB>
                  </a:tcPr>
                </a:tc>
                <a:extLst>
                  <a:ext uri="{0D108BD9-81ED-4DB2-BD59-A6C34878D82A}">
                    <a16:rowId xmlns:a16="http://schemas.microsoft.com/office/drawing/2014/main" val="183365794"/>
                  </a:ext>
                </a:extLst>
              </a:tr>
              <a:tr h="290089">
                <a:tc>
                  <a:txBody>
                    <a:bodyPr/>
                    <a:lstStyle/>
                    <a:p>
                      <a:r>
                        <a:rPr lang="en-IN" sz="1400" dirty="0">
                          <a:effectLst/>
                        </a:rPr>
                        <a:t>1</a:t>
                      </a:r>
                    </a:p>
                  </a:txBody>
                  <a:tcPr marL="72522" marR="72522" marT="36261" marB="36261" anchor="ctr">
                    <a:lnL>
                      <a:noFill/>
                    </a:lnL>
                    <a:lnR>
                      <a:noFill/>
                    </a:lnR>
                    <a:lnT>
                      <a:noFill/>
                    </a:lnT>
                    <a:lnB>
                      <a:noFill/>
                    </a:lnB>
                  </a:tcPr>
                </a:tc>
                <a:tc>
                  <a:txBody>
                    <a:bodyPr/>
                    <a:lstStyle/>
                    <a:p>
                      <a:r>
                        <a:rPr lang="en-IN" sz="1400" dirty="0">
                          <a:effectLst/>
                        </a:rPr>
                        <a:t>File Date</a:t>
                      </a:r>
                    </a:p>
                  </a:txBody>
                  <a:tcPr marL="72522" marR="72522" marT="36261" marB="36261" anchor="ctr">
                    <a:lnL>
                      <a:noFill/>
                    </a:lnL>
                    <a:lnR>
                      <a:noFill/>
                    </a:lnR>
                    <a:lnT>
                      <a:noFill/>
                    </a:lnT>
                    <a:lnB>
                      <a:noFill/>
                    </a:lnB>
                  </a:tcPr>
                </a:tc>
                <a:tc>
                  <a:txBody>
                    <a:bodyPr/>
                    <a:lstStyle/>
                    <a:p>
                      <a:r>
                        <a:rPr lang="en-IN" sz="1400">
                          <a:effectLst/>
                        </a:rPr>
                        <a:t>Date (YYYY-MM-DD)</a:t>
                      </a:r>
                    </a:p>
                  </a:txBody>
                  <a:tcPr marL="72522" marR="72522" marT="36261" marB="36261" anchor="ctr">
                    <a:lnL>
                      <a:noFill/>
                    </a:lnL>
                    <a:lnR>
                      <a:noFill/>
                    </a:lnR>
                    <a:lnT>
                      <a:noFill/>
                    </a:lnT>
                    <a:lnB>
                      <a:noFill/>
                    </a:lnB>
                  </a:tcPr>
                </a:tc>
                <a:extLst>
                  <a:ext uri="{0D108BD9-81ED-4DB2-BD59-A6C34878D82A}">
                    <a16:rowId xmlns:a16="http://schemas.microsoft.com/office/drawing/2014/main" val="1192731674"/>
                  </a:ext>
                </a:extLst>
              </a:tr>
              <a:tr h="290089">
                <a:tc gridSpan="3">
                  <a:txBody>
                    <a:bodyPr/>
                    <a:lstStyle/>
                    <a:p>
                      <a:r>
                        <a:rPr lang="en-IN" sz="1400" i="1">
                          <a:effectLst/>
                        </a:rPr>
                        <a:t>Detail Record</a:t>
                      </a:r>
                      <a:endParaRPr lang="en-IN" sz="1400">
                        <a:effectLst/>
                      </a:endParaRPr>
                    </a:p>
                  </a:txBody>
                  <a:tcPr marL="72522" marR="72522" marT="36261" marB="36261" anchor="ctr">
                    <a:lnL>
                      <a:noFill/>
                    </a:lnL>
                    <a:lnR>
                      <a:noFill/>
                    </a:lnR>
                    <a:lnT>
                      <a:noFill/>
                    </a:lnT>
                    <a:lnB>
                      <a:noFill/>
                    </a:lnB>
                  </a:tcPr>
                </a:tc>
                <a:tc hMerge="1">
                  <a:txBody>
                    <a:bodyPr/>
                    <a:lstStyle/>
                    <a:p>
                      <a:endParaRPr lang="en-IN"/>
                    </a:p>
                  </a:txBody>
                  <a:tcPr>
                    <a:lnL w="12700" cmpd="sng">
                      <a:noFill/>
                      <a:prstDash val="solid"/>
                    </a:lnL>
                    <a:lnT w="12700" cmpd="sng">
                      <a:noFill/>
                      <a:prstDash val="solid"/>
                    </a:lnT>
                  </a:tcPr>
                </a:tc>
                <a:tc hMerge="1">
                  <a:txBody>
                    <a:bodyPr/>
                    <a:lstStyle/>
                    <a:p>
                      <a:endParaRPr lang="en-IN"/>
                    </a:p>
                  </a:txBody>
                  <a:tcPr/>
                </a:tc>
                <a:extLst>
                  <a:ext uri="{0D108BD9-81ED-4DB2-BD59-A6C34878D82A}">
                    <a16:rowId xmlns:a16="http://schemas.microsoft.com/office/drawing/2014/main" val="1557392146"/>
                  </a:ext>
                </a:extLst>
              </a:tr>
              <a:tr h="290089">
                <a:tc>
                  <a:txBody>
                    <a:bodyPr/>
                    <a:lstStyle/>
                    <a:p>
                      <a:r>
                        <a:rPr lang="en-IN" sz="1400">
                          <a:effectLst/>
                        </a:rPr>
                        <a:t>0</a:t>
                      </a:r>
                    </a:p>
                  </a:txBody>
                  <a:tcPr marL="72522" marR="72522" marT="36261" marB="36261" anchor="ctr">
                    <a:lnL>
                      <a:noFill/>
                    </a:lnL>
                    <a:lnR>
                      <a:noFill/>
                    </a:lnR>
                    <a:lnT>
                      <a:noFill/>
                    </a:lnT>
                    <a:lnB>
                      <a:noFill/>
                    </a:lnB>
                  </a:tcPr>
                </a:tc>
                <a:tc>
                  <a:txBody>
                    <a:bodyPr/>
                    <a:lstStyle/>
                    <a:p>
                      <a:r>
                        <a:rPr lang="en-IN" sz="1400">
                          <a:effectLst/>
                        </a:rPr>
                        <a:t>Record Type</a:t>
                      </a:r>
                    </a:p>
                  </a:txBody>
                  <a:tcPr marL="72522" marR="72522" marT="36261" marB="36261" anchor="ctr">
                    <a:lnL>
                      <a:noFill/>
                    </a:lnL>
                    <a:lnR>
                      <a:noFill/>
                    </a:lnR>
                    <a:lnB>
                      <a:noFill/>
                    </a:lnB>
                  </a:tcPr>
                </a:tc>
                <a:tc>
                  <a:txBody>
                    <a:bodyPr/>
                    <a:lstStyle/>
                    <a:p>
                      <a:r>
                        <a:rPr lang="en-IN" sz="1400">
                          <a:effectLst/>
                        </a:rPr>
                        <a:t>"D"</a:t>
                      </a:r>
                    </a:p>
                  </a:txBody>
                  <a:tcPr marL="72522" marR="72522" marT="36261" marB="36261" anchor="ctr">
                    <a:lnL>
                      <a:noFill/>
                    </a:lnL>
                    <a:lnR>
                      <a:noFill/>
                    </a:lnR>
                    <a:lnT>
                      <a:noFill/>
                    </a:lnT>
                    <a:lnB>
                      <a:noFill/>
                    </a:lnB>
                  </a:tcPr>
                </a:tc>
                <a:extLst>
                  <a:ext uri="{0D108BD9-81ED-4DB2-BD59-A6C34878D82A}">
                    <a16:rowId xmlns:a16="http://schemas.microsoft.com/office/drawing/2014/main" val="2390632028"/>
                  </a:ext>
                </a:extLst>
              </a:tr>
              <a:tr h="290089">
                <a:tc>
                  <a:txBody>
                    <a:bodyPr/>
                    <a:lstStyle/>
                    <a:p>
                      <a:r>
                        <a:rPr lang="en-IN" sz="1400">
                          <a:effectLst/>
                        </a:rPr>
                        <a:t>1</a:t>
                      </a:r>
                    </a:p>
                  </a:txBody>
                  <a:tcPr marL="72522" marR="72522" marT="36261" marB="36261" anchor="ctr">
                    <a:lnL>
                      <a:noFill/>
                    </a:lnL>
                    <a:lnR>
                      <a:noFill/>
                    </a:lnR>
                    <a:lnT>
                      <a:noFill/>
                    </a:lnT>
                    <a:lnB>
                      <a:noFill/>
                    </a:lnB>
                  </a:tcPr>
                </a:tc>
                <a:tc>
                  <a:txBody>
                    <a:bodyPr/>
                    <a:lstStyle/>
                    <a:p>
                      <a:r>
                        <a:rPr lang="en-IN" sz="1400">
                          <a:effectLst/>
                        </a:rPr>
                        <a:t>First Name</a:t>
                      </a:r>
                    </a:p>
                  </a:txBody>
                  <a:tcPr marL="72522" marR="72522" marT="36261" marB="36261" anchor="ctr">
                    <a:lnL>
                      <a:noFill/>
                    </a:lnL>
                    <a:lnR>
                      <a:noFill/>
                    </a:lnR>
                    <a:lnT>
                      <a:noFill/>
                    </a:lnT>
                    <a:lnB>
                      <a:noFill/>
                    </a:lnB>
                  </a:tcPr>
                </a:tc>
                <a:tc>
                  <a:txBody>
                    <a:bodyPr/>
                    <a:lstStyle/>
                    <a:p>
                      <a:r>
                        <a:rPr lang="en-IN" sz="1400">
                          <a:effectLst/>
                        </a:rPr>
                        <a:t>String</a:t>
                      </a:r>
                    </a:p>
                  </a:txBody>
                  <a:tcPr marL="72522" marR="72522" marT="36261" marB="36261" anchor="ctr">
                    <a:lnL>
                      <a:noFill/>
                    </a:lnL>
                    <a:lnR>
                      <a:noFill/>
                    </a:lnR>
                    <a:lnT>
                      <a:noFill/>
                    </a:lnT>
                    <a:lnB>
                      <a:noFill/>
                    </a:lnB>
                  </a:tcPr>
                </a:tc>
                <a:extLst>
                  <a:ext uri="{0D108BD9-81ED-4DB2-BD59-A6C34878D82A}">
                    <a16:rowId xmlns:a16="http://schemas.microsoft.com/office/drawing/2014/main" val="3596191442"/>
                  </a:ext>
                </a:extLst>
              </a:tr>
              <a:tr h="290089">
                <a:tc>
                  <a:txBody>
                    <a:bodyPr/>
                    <a:lstStyle/>
                    <a:p>
                      <a:r>
                        <a:rPr lang="en-IN" sz="1400">
                          <a:effectLst/>
                        </a:rPr>
                        <a:t>2</a:t>
                      </a:r>
                    </a:p>
                  </a:txBody>
                  <a:tcPr marL="72522" marR="72522" marT="36261" marB="36261" anchor="ctr">
                    <a:lnL>
                      <a:noFill/>
                    </a:lnL>
                    <a:lnR>
                      <a:noFill/>
                    </a:lnR>
                    <a:lnT>
                      <a:noFill/>
                    </a:lnT>
                    <a:lnB>
                      <a:noFill/>
                    </a:lnB>
                  </a:tcPr>
                </a:tc>
                <a:tc>
                  <a:txBody>
                    <a:bodyPr/>
                    <a:lstStyle/>
                    <a:p>
                      <a:r>
                        <a:rPr lang="en-IN" sz="1400">
                          <a:effectLst/>
                        </a:rPr>
                        <a:t>Last Name</a:t>
                      </a:r>
                    </a:p>
                  </a:txBody>
                  <a:tcPr marL="72522" marR="72522" marT="36261" marB="36261" anchor="ctr">
                    <a:lnL>
                      <a:noFill/>
                    </a:lnL>
                    <a:lnR>
                      <a:noFill/>
                    </a:lnR>
                    <a:lnT>
                      <a:noFill/>
                    </a:lnT>
                    <a:lnB>
                      <a:noFill/>
                    </a:lnB>
                  </a:tcPr>
                </a:tc>
                <a:tc>
                  <a:txBody>
                    <a:bodyPr/>
                    <a:lstStyle/>
                    <a:p>
                      <a:r>
                        <a:rPr lang="en-IN" sz="1400">
                          <a:effectLst/>
                        </a:rPr>
                        <a:t>String</a:t>
                      </a:r>
                    </a:p>
                  </a:txBody>
                  <a:tcPr marL="72522" marR="72522" marT="36261" marB="36261" anchor="ctr">
                    <a:lnL>
                      <a:noFill/>
                    </a:lnL>
                    <a:lnR>
                      <a:noFill/>
                    </a:lnR>
                    <a:lnT>
                      <a:noFill/>
                    </a:lnT>
                    <a:lnB>
                      <a:noFill/>
                    </a:lnB>
                  </a:tcPr>
                </a:tc>
                <a:extLst>
                  <a:ext uri="{0D108BD9-81ED-4DB2-BD59-A6C34878D82A}">
                    <a16:rowId xmlns:a16="http://schemas.microsoft.com/office/drawing/2014/main" val="2954018861"/>
                  </a:ext>
                </a:extLst>
              </a:tr>
              <a:tr h="290089">
                <a:tc>
                  <a:txBody>
                    <a:bodyPr/>
                    <a:lstStyle/>
                    <a:p>
                      <a:r>
                        <a:rPr lang="en-IN" sz="1400">
                          <a:effectLst/>
                        </a:rPr>
                        <a:t>3</a:t>
                      </a:r>
                    </a:p>
                  </a:txBody>
                  <a:tcPr marL="72522" marR="72522" marT="36261" marB="36261" anchor="ctr">
                    <a:lnL>
                      <a:noFill/>
                    </a:lnL>
                    <a:lnR>
                      <a:noFill/>
                    </a:lnR>
                    <a:lnT>
                      <a:noFill/>
                    </a:lnT>
                    <a:lnB>
                      <a:noFill/>
                    </a:lnB>
                  </a:tcPr>
                </a:tc>
                <a:tc>
                  <a:txBody>
                    <a:bodyPr/>
                    <a:lstStyle/>
                    <a:p>
                      <a:r>
                        <a:rPr lang="en-IN" sz="1400">
                          <a:effectLst/>
                        </a:rPr>
                        <a:t>Street</a:t>
                      </a:r>
                    </a:p>
                  </a:txBody>
                  <a:tcPr marL="72522" marR="72522" marT="36261" marB="36261" anchor="ctr">
                    <a:lnL>
                      <a:noFill/>
                    </a:lnL>
                    <a:lnR>
                      <a:noFill/>
                    </a:lnR>
                    <a:lnT>
                      <a:noFill/>
                    </a:lnT>
                    <a:lnB>
                      <a:noFill/>
                    </a:lnB>
                  </a:tcPr>
                </a:tc>
                <a:tc>
                  <a:txBody>
                    <a:bodyPr/>
                    <a:lstStyle/>
                    <a:p>
                      <a:r>
                        <a:rPr lang="en-IN" sz="1400">
                          <a:effectLst/>
                        </a:rPr>
                        <a:t>String</a:t>
                      </a:r>
                    </a:p>
                  </a:txBody>
                  <a:tcPr marL="72522" marR="72522" marT="36261" marB="36261" anchor="ctr">
                    <a:lnL>
                      <a:noFill/>
                    </a:lnL>
                    <a:lnR>
                      <a:noFill/>
                    </a:lnR>
                    <a:lnT>
                      <a:noFill/>
                    </a:lnT>
                    <a:lnB>
                      <a:noFill/>
                    </a:lnB>
                  </a:tcPr>
                </a:tc>
                <a:extLst>
                  <a:ext uri="{0D108BD9-81ED-4DB2-BD59-A6C34878D82A}">
                    <a16:rowId xmlns:a16="http://schemas.microsoft.com/office/drawing/2014/main" val="790284097"/>
                  </a:ext>
                </a:extLst>
              </a:tr>
              <a:tr h="290089">
                <a:tc>
                  <a:txBody>
                    <a:bodyPr/>
                    <a:lstStyle/>
                    <a:p>
                      <a:r>
                        <a:rPr lang="en-IN" sz="1400">
                          <a:effectLst/>
                        </a:rPr>
                        <a:t>4</a:t>
                      </a:r>
                    </a:p>
                  </a:txBody>
                  <a:tcPr marL="72522" marR="72522" marT="36261" marB="36261" anchor="ctr">
                    <a:lnL>
                      <a:noFill/>
                    </a:lnL>
                    <a:lnR>
                      <a:noFill/>
                    </a:lnR>
                    <a:lnT>
                      <a:noFill/>
                    </a:lnT>
                    <a:lnB>
                      <a:noFill/>
                    </a:lnB>
                  </a:tcPr>
                </a:tc>
                <a:tc>
                  <a:txBody>
                    <a:bodyPr/>
                    <a:lstStyle/>
                    <a:p>
                      <a:r>
                        <a:rPr lang="en-IN" sz="1400">
                          <a:effectLst/>
                        </a:rPr>
                        <a:t>City</a:t>
                      </a:r>
                    </a:p>
                  </a:txBody>
                  <a:tcPr marL="72522" marR="72522" marT="36261" marB="36261" anchor="ctr">
                    <a:lnL>
                      <a:noFill/>
                    </a:lnL>
                    <a:lnR>
                      <a:noFill/>
                    </a:lnR>
                    <a:lnT>
                      <a:noFill/>
                    </a:lnT>
                    <a:lnB>
                      <a:noFill/>
                    </a:lnB>
                  </a:tcPr>
                </a:tc>
                <a:tc>
                  <a:txBody>
                    <a:bodyPr/>
                    <a:lstStyle/>
                    <a:p>
                      <a:r>
                        <a:rPr lang="en-IN" sz="1400">
                          <a:effectLst/>
                        </a:rPr>
                        <a:t>String</a:t>
                      </a:r>
                    </a:p>
                  </a:txBody>
                  <a:tcPr marL="72522" marR="72522" marT="36261" marB="36261" anchor="ctr">
                    <a:lnL>
                      <a:noFill/>
                    </a:lnL>
                    <a:lnR>
                      <a:noFill/>
                    </a:lnR>
                    <a:lnT>
                      <a:noFill/>
                    </a:lnT>
                    <a:lnB>
                      <a:noFill/>
                    </a:lnB>
                  </a:tcPr>
                </a:tc>
                <a:extLst>
                  <a:ext uri="{0D108BD9-81ED-4DB2-BD59-A6C34878D82A}">
                    <a16:rowId xmlns:a16="http://schemas.microsoft.com/office/drawing/2014/main" val="3732483792"/>
                  </a:ext>
                </a:extLst>
              </a:tr>
              <a:tr h="290089">
                <a:tc>
                  <a:txBody>
                    <a:bodyPr/>
                    <a:lstStyle/>
                    <a:p>
                      <a:r>
                        <a:rPr lang="en-IN" sz="1400">
                          <a:effectLst/>
                        </a:rPr>
                        <a:t>5</a:t>
                      </a:r>
                    </a:p>
                  </a:txBody>
                  <a:tcPr marL="72522" marR="72522" marT="36261" marB="36261" anchor="ctr">
                    <a:lnL>
                      <a:noFill/>
                    </a:lnL>
                    <a:lnR>
                      <a:noFill/>
                    </a:lnR>
                    <a:lnT>
                      <a:noFill/>
                    </a:lnT>
                    <a:lnB>
                      <a:noFill/>
                    </a:lnB>
                  </a:tcPr>
                </a:tc>
                <a:tc>
                  <a:txBody>
                    <a:bodyPr/>
                    <a:lstStyle/>
                    <a:p>
                      <a:r>
                        <a:rPr lang="en-IN" sz="1400">
                          <a:effectLst/>
                        </a:rPr>
                        <a:t>State</a:t>
                      </a:r>
                    </a:p>
                  </a:txBody>
                  <a:tcPr marL="72522" marR="72522" marT="36261" marB="36261" anchor="ctr">
                    <a:lnL>
                      <a:noFill/>
                    </a:lnL>
                    <a:lnR>
                      <a:noFill/>
                    </a:lnR>
                    <a:lnT>
                      <a:noFill/>
                    </a:lnT>
                    <a:lnB>
                      <a:noFill/>
                    </a:lnB>
                  </a:tcPr>
                </a:tc>
                <a:tc>
                  <a:txBody>
                    <a:bodyPr/>
                    <a:lstStyle/>
                    <a:p>
                      <a:r>
                        <a:rPr lang="en-IN" sz="1400">
                          <a:effectLst/>
                        </a:rPr>
                        <a:t>String</a:t>
                      </a:r>
                    </a:p>
                  </a:txBody>
                  <a:tcPr marL="72522" marR="72522" marT="36261" marB="36261" anchor="ctr">
                    <a:lnL>
                      <a:noFill/>
                    </a:lnL>
                    <a:lnR>
                      <a:noFill/>
                    </a:lnR>
                    <a:lnT>
                      <a:noFill/>
                    </a:lnT>
                    <a:lnB>
                      <a:noFill/>
                    </a:lnB>
                  </a:tcPr>
                </a:tc>
                <a:extLst>
                  <a:ext uri="{0D108BD9-81ED-4DB2-BD59-A6C34878D82A}">
                    <a16:rowId xmlns:a16="http://schemas.microsoft.com/office/drawing/2014/main" val="4246001859"/>
                  </a:ext>
                </a:extLst>
              </a:tr>
              <a:tr h="290089">
                <a:tc>
                  <a:txBody>
                    <a:bodyPr/>
                    <a:lstStyle/>
                    <a:p>
                      <a:r>
                        <a:rPr lang="en-IN" sz="1400">
                          <a:effectLst/>
                        </a:rPr>
                        <a:t>6</a:t>
                      </a:r>
                    </a:p>
                  </a:txBody>
                  <a:tcPr marL="72522" marR="72522" marT="36261" marB="36261" anchor="ctr">
                    <a:lnL>
                      <a:noFill/>
                    </a:lnL>
                    <a:lnR>
                      <a:noFill/>
                    </a:lnR>
                    <a:lnT>
                      <a:noFill/>
                    </a:lnT>
                    <a:lnB>
                      <a:noFill/>
                    </a:lnB>
                  </a:tcPr>
                </a:tc>
                <a:tc>
                  <a:txBody>
                    <a:bodyPr/>
                    <a:lstStyle/>
                    <a:p>
                      <a:r>
                        <a:rPr lang="en-IN" sz="1400" dirty="0">
                          <a:effectLst/>
                        </a:rPr>
                        <a:t>Zip</a:t>
                      </a:r>
                    </a:p>
                  </a:txBody>
                  <a:tcPr marL="72522" marR="72522" marT="36261" marB="36261" anchor="ctr">
                    <a:lnL>
                      <a:noFill/>
                    </a:lnL>
                    <a:lnR>
                      <a:noFill/>
                    </a:lnR>
                    <a:lnT>
                      <a:noFill/>
                    </a:lnT>
                    <a:lnB>
                      <a:noFill/>
                    </a:lnB>
                  </a:tcPr>
                </a:tc>
                <a:tc>
                  <a:txBody>
                    <a:bodyPr/>
                    <a:lstStyle/>
                    <a:p>
                      <a:r>
                        <a:rPr lang="en-IN" sz="1400">
                          <a:effectLst/>
                        </a:rPr>
                        <a:t>String</a:t>
                      </a:r>
                    </a:p>
                  </a:txBody>
                  <a:tcPr marL="72522" marR="72522" marT="36261" marB="36261" anchor="ctr">
                    <a:lnL>
                      <a:noFill/>
                    </a:lnL>
                    <a:lnR>
                      <a:noFill/>
                    </a:lnR>
                    <a:lnT>
                      <a:noFill/>
                    </a:lnT>
                    <a:lnB>
                      <a:noFill/>
                    </a:lnB>
                  </a:tcPr>
                </a:tc>
                <a:extLst>
                  <a:ext uri="{0D108BD9-81ED-4DB2-BD59-A6C34878D82A}">
                    <a16:rowId xmlns:a16="http://schemas.microsoft.com/office/drawing/2014/main" val="1116140041"/>
                  </a:ext>
                </a:extLst>
              </a:tr>
              <a:tr h="290089">
                <a:tc gridSpan="3">
                  <a:txBody>
                    <a:bodyPr/>
                    <a:lstStyle/>
                    <a:p>
                      <a:r>
                        <a:rPr lang="en-IN" sz="1400" i="1">
                          <a:effectLst/>
                        </a:rPr>
                        <a:t>Trailer Record</a:t>
                      </a:r>
                      <a:endParaRPr lang="en-IN" sz="1400">
                        <a:effectLst/>
                      </a:endParaRPr>
                    </a:p>
                  </a:txBody>
                  <a:tcPr marL="72522" marR="72522" marT="36261" marB="36261" anchor="ctr">
                    <a:lnL>
                      <a:noFill/>
                    </a:lnL>
                    <a:lnR>
                      <a:noFill/>
                    </a:lnR>
                    <a:lnT>
                      <a:noFill/>
                    </a:lnT>
                    <a:lnB>
                      <a:noFill/>
                    </a:lnB>
                  </a:tcPr>
                </a:tc>
                <a:tc hMerge="1">
                  <a:txBody>
                    <a:bodyPr/>
                    <a:lstStyle/>
                    <a:p>
                      <a:endParaRPr lang="en-IN"/>
                    </a:p>
                  </a:txBody>
                  <a:tcPr>
                    <a:lnL w="12700" cmpd="sng">
                      <a:noFill/>
                      <a:prstDash val="solid"/>
                    </a:lnL>
                    <a:lnT w="12700" cmpd="sng">
                      <a:noFill/>
                      <a:prstDash val="solid"/>
                    </a:lnT>
                  </a:tcPr>
                </a:tc>
                <a:tc hMerge="1">
                  <a:txBody>
                    <a:bodyPr/>
                    <a:lstStyle/>
                    <a:p>
                      <a:endParaRPr lang="en-IN"/>
                    </a:p>
                  </a:txBody>
                  <a:tcPr/>
                </a:tc>
                <a:extLst>
                  <a:ext uri="{0D108BD9-81ED-4DB2-BD59-A6C34878D82A}">
                    <a16:rowId xmlns:a16="http://schemas.microsoft.com/office/drawing/2014/main" val="1026813739"/>
                  </a:ext>
                </a:extLst>
              </a:tr>
              <a:tr h="290089">
                <a:tc>
                  <a:txBody>
                    <a:bodyPr/>
                    <a:lstStyle/>
                    <a:p>
                      <a:r>
                        <a:rPr lang="en-IN" sz="1400">
                          <a:effectLst/>
                        </a:rPr>
                        <a:t>0</a:t>
                      </a:r>
                    </a:p>
                  </a:txBody>
                  <a:tcPr marL="72522" marR="72522" marT="36261" marB="36261" anchor="ctr">
                    <a:lnL>
                      <a:noFill/>
                    </a:lnL>
                    <a:lnR>
                      <a:noFill/>
                    </a:lnR>
                    <a:lnT>
                      <a:noFill/>
                    </a:lnT>
                    <a:lnB>
                      <a:noFill/>
                    </a:lnB>
                  </a:tcPr>
                </a:tc>
                <a:tc>
                  <a:txBody>
                    <a:bodyPr/>
                    <a:lstStyle/>
                    <a:p>
                      <a:r>
                        <a:rPr lang="en-IN" sz="1400">
                          <a:effectLst/>
                        </a:rPr>
                        <a:t>Record Type</a:t>
                      </a:r>
                    </a:p>
                  </a:txBody>
                  <a:tcPr marL="72522" marR="72522" marT="36261" marB="36261" anchor="ctr">
                    <a:lnL>
                      <a:noFill/>
                    </a:lnL>
                    <a:lnR>
                      <a:noFill/>
                    </a:lnR>
                    <a:lnB>
                      <a:noFill/>
                    </a:lnB>
                  </a:tcPr>
                </a:tc>
                <a:tc>
                  <a:txBody>
                    <a:bodyPr/>
                    <a:lstStyle/>
                    <a:p>
                      <a:r>
                        <a:rPr lang="en-IN" sz="1400" dirty="0">
                          <a:effectLst/>
                        </a:rPr>
                        <a:t>"T"</a:t>
                      </a:r>
                    </a:p>
                  </a:txBody>
                  <a:tcPr marL="72522" marR="72522" marT="36261" marB="36261" anchor="ctr">
                    <a:lnL>
                      <a:noFill/>
                    </a:lnL>
                    <a:lnR>
                      <a:noFill/>
                    </a:lnR>
                    <a:lnT>
                      <a:noFill/>
                    </a:lnT>
                    <a:lnB>
                      <a:noFill/>
                    </a:lnB>
                  </a:tcPr>
                </a:tc>
                <a:extLst>
                  <a:ext uri="{0D108BD9-81ED-4DB2-BD59-A6C34878D82A}">
                    <a16:rowId xmlns:a16="http://schemas.microsoft.com/office/drawing/2014/main" val="2444880343"/>
                  </a:ext>
                </a:extLst>
              </a:tr>
              <a:tr h="290089">
                <a:tc>
                  <a:txBody>
                    <a:bodyPr/>
                    <a:lstStyle/>
                    <a:p>
                      <a:r>
                        <a:rPr lang="en-IN" sz="1400">
                          <a:effectLst/>
                        </a:rPr>
                        <a:t>1</a:t>
                      </a:r>
                    </a:p>
                  </a:txBody>
                  <a:tcPr marL="72522" marR="72522" marT="36261" marB="36261" anchor="ctr">
                    <a:lnL>
                      <a:noFill/>
                    </a:lnL>
                    <a:lnR>
                      <a:noFill/>
                    </a:lnR>
                    <a:lnT>
                      <a:noFill/>
                    </a:lnT>
                    <a:lnB>
                      <a:noFill/>
                    </a:lnB>
                  </a:tcPr>
                </a:tc>
                <a:tc>
                  <a:txBody>
                    <a:bodyPr/>
                    <a:lstStyle/>
                    <a:p>
                      <a:r>
                        <a:rPr lang="en-IN" sz="1400" dirty="0">
                          <a:effectLst/>
                        </a:rPr>
                        <a:t>Detail Record Count</a:t>
                      </a:r>
                    </a:p>
                  </a:txBody>
                  <a:tcPr marL="72522" marR="72522" marT="36261" marB="36261" anchor="ctr">
                    <a:lnL>
                      <a:noFill/>
                    </a:lnL>
                    <a:lnR>
                      <a:noFill/>
                    </a:lnR>
                    <a:lnT>
                      <a:noFill/>
                    </a:lnT>
                    <a:lnB>
                      <a:noFill/>
                    </a:lnB>
                  </a:tcPr>
                </a:tc>
                <a:tc>
                  <a:txBody>
                    <a:bodyPr/>
                    <a:lstStyle/>
                    <a:p>
                      <a:r>
                        <a:rPr lang="en-IN" sz="1400" dirty="0">
                          <a:effectLst/>
                        </a:rPr>
                        <a:t>Integer</a:t>
                      </a:r>
                    </a:p>
                  </a:txBody>
                  <a:tcPr marL="72522" marR="72522" marT="36261" marB="36261" anchor="ctr">
                    <a:lnL>
                      <a:noFill/>
                    </a:lnL>
                    <a:lnR>
                      <a:noFill/>
                    </a:lnR>
                    <a:lnT>
                      <a:noFill/>
                    </a:lnT>
                    <a:lnB>
                      <a:noFill/>
                    </a:lnB>
                  </a:tcPr>
                </a:tc>
                <a:extLst>
                  <a:ext uri="{0D108BD9-81ED-4DB2-BD59-A6C34878D82A}">
                    <a16:rowId xmlns:a16="http://schemas.microsoft.com/office/drawing/2014/main" val="3426691063"/>
                  </a:ext>
                </a:extLst>
              </a:tr>
            </a:tbl>
          </a:graphicData>
        </a:graphic>
      </p:graphicFrame>
    </p:spTree>
    <p:extLst>
      <p:ext uri="{BB962C8B-B14F-4D97-AF65-F5344CB8AC3E}">
        <p14:creationId xmlns:p14="http://schemas.microsoft.com/office/powerpoint/2010/main" val="3034944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6BDDD-E481-12D8-F203-2AC9BDE05234}"/>
              </a:ext>
            </a:extLst>
          </p:cNvPr>
          <p:cNvSpPr>
            <a:spLocks noGrp="1"/>
          </p:cNvSpPr>
          <p:nvPr>
            <p:ph type="title"/>
          </p:nvPr>
        </p:nvSpPr>
        <p:spPr>
          <a:xfrm>
            <a:off x="331763" y="182246"/>
            <a:ext cx="10515600" cy="675884"/>
          </a:xfrm>
        </p:spPr>
        <p:txBody>
          <a:bodyPr>
            <a:normAutofit/>
          </a:bodyPr>
          <a:lstStyle/>
          <a:p>
            <a:endParaRPr lang="en-IN" sz="2800" dirty="0"/>
          </a:p>
        </p:txBody>
      </p:sp>
      <p:sp>
        <p:nvSpPr>
          <p:cNvPr id="3" name="Content Placeholder 2">
            <a:extLst>
              <a:ext uri="{FF2B5EF4-FFF2-40B4-BE49-F238E27FC236}">
                <a16:creationId xmlns:a16="http://schemas.microsoft.com/office/drawing/2014/main" id="{7D4DE78F-8BC7-BF36-5C42-5FF7DD393ED6}"/>
              </a:ext>
            </a:extLst>
          </p:cNvPr>
          <p:cNvSpPr>
            <a:spLocks noGrp="1"/>
          </p:cNvSpPr>
          <p:nvPr>
            <p:ph idx="1"/>
          </p:nvPr>
        </p:nvSpPr>
        <p:spPr>
          <a:xfrm>
            <a:off x="331763" y="858130"/>
            <a:ext cx="11022037" cy="5817624"/>
          </a:xfrm>
        </p:spPr>
        <p:txBody>
          <a:bodyPr>
            <a:noAutofit/>
          </a:bodyPr>
          <a:lstStyle/>
          <a:p>
            <a:pPr marL="0" indent="0">
              <a:buNone/>
            </a:pPr>
            <a:r>
              <a:rPr lang="en-GB" sz="1200" dirty="0"/>
              <a:t>s</a:t>
            </a:r>
            <a:r>
              <a:rPr lang="en-IN" sz="1200" b="0" i="0" dirty="0">
                <a:solidFill>
                  <a:srgbClr val="1C1E21"/>
                </a:solidFill>
                <a:effectLst/>
                <a:latin typeface="system-ui"/>
              </a:rPr>
              <a:t>ample input file:  &lt;&gt;.csv</a:t>
            </a:r>
          </a:p>
          <a:p>
            <a:pPr marL="0" indent="0">
              <a:buNone/>
            </a:pPr>
            <a:r>
              <a:rPr lang="en-IN" sz="1200" dirty="0">
                <a:solidFill>
                  <a:srgbClr val="1C1E21"/>
                </a:solidFill>
                <a:latin typeface="system-ui"/>
              </a:rPr>
              <a:t>--------------------------------</a:t>
            </a:r>
            <a:endParaRPr lang="en-GB" sz="1200" dirty="0"/>
          </a:p>
          <a:p>
            <a:pPr marL="0" indent="0">
              <a:buNone/>
            </a:pPr>
            <a:r>
              <a:rPr lang="en-GB" sz="1200" dirty="0"/>
              <a:t>H,2012-05-19</a:t>
            </a:r>
          </a:p>
          <a:p>
            <a:pPr marL="0" indent="0">
              <a:buNone/>
            </a:pPr>
            <a:r>
              <a:rPr lang="en-GB" sz="1200" dirty="0"/>
              <a:t>D,Joe,Johnson,123 Main St,Chicago,IL,60610</a:t>
            </a:r>
          </a:p>
          <a:p>
            <a:pPr marL="0" indent="0">
              <a:buNone/>
            </a:pPr>
            <a:r>
              <a:rPr lang="en-GB" sz="1200" dirty="0" err="1"/>
              <a:t>D,Jane,Smith</a:t>
            </a:r>
            <a:r>
              <a:rPr lang="en-GB" sz="1200" dirty="0"/>
              <a:t>,,,,</a:t>
            </a:r>
          </a:p>
          <a:p>
            <a:pPr marL="0" indent="0">
              <a:buNone/>
            </a:pPr>
            <a:r>
              <a:rPr lang="en-GB" sz="1200" dirty="0"/>
              <a:t>D,Albert,Jackson,456 State St,Chicago,IL,60614</a:t>
            </a:r>
          </a:p>
          <a:p>
            <a:pPr marL="0" indent="0">
              <a:buNone/>
            </a:pPr>
            <a:r>
              <a:rPr lang="en-GB" sz="1200" dirty="0"/>
              <a:t>T,3</a:t>
            </a:r>
          </a:p>
          <a:p>
            <a:endParaRPr lang="en-GB" sz="1200" dirty="0"/>
          </a:p>
          <a:p>
            <a:pPr marL="0" indent="0">
              <a:buNone/>
            </a:pPr>
            <a:r>
              <a:rPr lang="en-GB" sz="1200" dirty="0"/>
              <a:t>And let's suppose you want to bind detail records to the following Java class.</a:t>
            </a:r>
          </a:p>
          <a:p>
            <a:pPr marL="0" indent="0">
              <a:buNone/>
            </a:pPr>
            <a:r>
              <a:rPr lang="en-GB" sz="1200" dirty="0"/>
              <a:t>package example;</a:t>
            </a:r>
          </a:p>
          <a:p>
            <a:pPr marL="0" indent="0">
              <a:buNone/>
            </a:pPr>
            <a:r>
              <a:rPr lang="en-GB" sz="1200" dirty="0"/>
              <a:t>public class Contact {</a:t>
            </a:r>
          </a:p>
          <a:p>
            <a:pPr marL="0" indent="0">
              <a:buNone/>
            </a:pPr>
            <a:r>
              <a:rPr lang="en-GB" sz="1200" dirty="0"/>
              <a:t>    String </a:t>
            </a:r>
            <a:r>
              <a:rPr lang="en-GB" sz="1200" dirty="0" err="1"/>
              <a:t>firstName</a:t>
            </a:r>
            <a:r>
              <a:rPr lang="en-GB" sz="1200" dirty="0"/>
              <a:t>;</a:t>
            </a:r>
          </a:p>
          <a:p>
            <a:pPr marL="0" indent="0">
              <a:buNone/>
            </a:pPr>
            <a:r>
              <a:rPr lang="en-GB" sz="1200" dirty="0"/>
              <a:t>    String </a:t>
            </a:r>
            <a:r>
              <a:rPr lang="en-GB" sz="1200" dirty="0" err="1"/>
              <a:t>lastName</a:t>
            </a:r>
            <a:r>
              <a:rPr lang="en-GB" sz="1200" dirty="0"/>
              <a:t>;</a:t>
            </a:r>
          </a:p>
          <a:p>
            <a:pPr marL="0" indent="0">
              <a:buNone/>
            </a:pPr>
            <a:r>
              <a:rPr lang="en-GB" sz="1200" dirty="0"/>
              <a:t>    String street;</a:t>
            </a:r>
          </a:p>
          <a:p>
            <a:pPr marL="0" indent="0">
              <a:buNone/>
            </a:pPr>
            <a:r>
              <a:rPr lang="en-GB" sz="1200" dirty="0"/>
              <a:t>    String city;</a:t>
            </a:r>
          </a:p>
          <a:p>
            <a:pPr marL="0" indent="0">
              <a:buNone/>
            </a:pPr>
            <a:r>
              <a:rPr lang="en-GB" sz="1200" dirty="0"/>
              <a:t>    String state;</a:t>
            </a:r>
          </a:p>
          <a:p>
            <a:pPr marL="0" indent="0">
              <a:buNone/>
            </a:pPr>
            <a:r>
              <a:rPr lang="en-GB" sz="1200" dirty="0"/>
              <a:t>    String zip;</a:t>
            </a:r>
          </a:p>
          <a:p>
            <a:pPr marL="0" indent="0">
              <a:buNone/>
            </a:pPr>
            <a:r>
              <a:rPr lang="en-GB" sz="1200" dirty="0"/>
              <a:t>    </a:t>
            </a:r>
          </a:p>
          <a:p>
            <a:pPr marL="0" indent="0">
              <a:buNone/>
            </a:pPr>
            <a:r>
              <a:rPr lang="en-GB" sz="1200" dirty="0"/>
              <a:t>    // getters and setters not shown...</a:t>
            </a:r>
          </a:p>
          <a:p>
            <a:pPr marL="0" indent="0">
              <a:buNone/>
            </a:pPr>
            <a:r>
              <a:rPr lang="en-GB" sz="1200" dirty="0"/>
              <a:t>}</a:t>
            </a:r>
            <a:endParaRPr lang="en-IN" sz="1200" dirty="0"/>
          </a:p>
        </p:txBody>
      </p:sp>
    </p:spTree>
    <p:extLst>
      <p:ext uri="{BB962C8B-B14F-4D97-AF65-F5344CB8AC3E}">
        <p14:creationId xmlns:p14="http://schemas.microsoft.com/office/powerpoint/2010/main" val="198627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B1DF33-FE0D-21C3-3462-FD19362DDDF5}"/>
              </a:ext>
            </a:extLst>
          </p:cNvPr>
          <p:cNvSpPr>
            <a:spLocks noGrp="1"/>
          </p:cNvSpPr>
          <p:nvPr>
            <p:ph idx="1"/>
          </p:nvPr>
        </p:nvSpPr>
        <p:spPr>
          <a:xfrm>
            <a:off x="0" y="-1"/>
            <a:ext cx="11915336" cy="6499275"/>
          </a:xfrm>
        </p:spPr>
        <p:txBody>
          <a:bodyPr>
            <a:noAutofit/>
          </a:bodyPr>
          <a:lstStyle/>
          <a:p>
            <a:pPr marL="0" indent="0">
              <a:buNone/>
            </a:pPr>
            <a:r>
              <a:rPr lang="en-GB" sz="700" b="1" i="0" dirty="0" err="1">
                <a:solidFill>
                  <a:srgbClr val="1C1E21"/>
                </a:solidFill>
                <a:effectLst/>
                <a:latin typeface="system-ui"/>
              </a:rPr>
              <a:t>BeanIO</a:t>
            </a:r>
            <a:r>
              <a:rPr lang="en-GB" sz="700" b="1" i="0" dirty="0">
                <a:solidFill>
                  <a:srgbClr val="1C1E21"/>
                </a:solidFill>
                <a:effectLst/>
                <a:latin typeface="system-ui"/>
              </a:rPr>
              <a:t> is configured using an XML mapping file. A 2.0 mapping file named "contacts.xml" (shown below) can be used to read and write our CSV contacts file.</a:t>
            </a:r>
          </a:p>
          <a:p>
            <a:pPr marL="0" indent="0">
              <a:buNone/>
            </a:pPr>
            <a:r>
              <a:rPr lang="en-GB" sz="700" b="1" dirty="0"/>
              <a:t>&lt;</a:t>
            </a:r>
            <a:r>
              <a:rPr lang="en-GB" sz="700" b="1" dirty="0" err="1"/>
              <a:t>beanio</a:t>
            </a:r>
            <a:r>
              <a:rPr lang="en-GB" sz="700" b="1" dirty="0"/>
              <a:t> </a:t>
            </a:r>
            <a:r>
              <a:rPr lang="en-GB" sz="700" b="1" dirty="0" err="1"/>
              <a:t>xmlns</a:t>
            </a:r>
            <a:r>
              <a:rPr lang="en-GB" sz="700" b="1" dirty="0"/>
              <a:t>="http://www.beanio.org/2012/03"&gt;</a:t>
            </a:r>
          </a:p>
          <a:p>
            <a:pPr marL="0" indent="0">
              <a:buNone/>
            </a:pPr>
            <a:r>
              <a:rPr lang="en-GB" sz="700" b="1" dirty="0"/>
              <a:t>   &lt;!-- 'format' identifies the type of stream --&gt;</a:t>
            </a:r>
          </a:p>
          <a:p>
            <a:pPr marL="0" indent="0">
              <a:buNone/>
            </a:pPr>
            <a:r>
              <a:rPr lang="en-GB" sz="700" b="1" dirty="0"/>
              <a:t>   &lt;stream name="contacts" format="csv"&gt;</a:t>
            </a:r>
          </a:p>
          <a:p>
            <a:pPr marL="0" indent="0">
              <a:buNone/>
            </a:pPr>
            <a:r>
              <a:rPr lang="en-GB" sz="700" b="1" dirty="0"/>
              <a:t>      &lt;!-- 'class' binds the header record to a </a:t>
            </a:r>
            <a:r>
              <a:rPr lang="en-GB" sz="700" b="1" dirty="0" err="1"/>
              <a:t>java.util.HashMap</a:t>
            </a:r>
            <a:r>
              <a:rPr lang="en-GB" sz="700" b="1" dirty="0"/>
              <a:t> --&gt;</a:t>
            </a:r>
          </a:p>
          <a:p>
            <a:pPr marL="0" indent="0">
              <a:buNone/>
            </a:pPr>
            <a:r>
              <a:rPr lang="en-GB" sz="700" b="1" dirty="0"/>
              <a:t>      &lt;record name="header" class="map"&gt;</a:t>
            </a:r>
          </a:p>
          <a:p>
            <a:pPr marL="0" indent="0">
              <a:buNone/>
            </a:pPr>
            <a:r>
              <a:rPr lang="en-GB" sz="700" b="1" dirty="0"/>
              <a:t>         &lt;!-- 'rid' indicates this field is used to identify the record --&gt;</a:t>
            </a:r>
          </a:p>
          <a:p>
            <a:pPr marL="0" indent="0">
              <a:buNone/>
            </a:pPr>
            <a:r>
              <a:rPr lang="en-GB" sz="700" b="1" dirty="0"/>
              <a:t>         &lt;field name="</a:t>
            </a:r>
            <a:r>
              <a:rPr lang="en-GB" sz="700" b="1" dirty="0" err="1"/>
              <a:t>recordType</a:t>
            </a:r>
            <a:r>
              <a:rPr lang="en-GB" sz="700" b="1" dirty="0"/>
              <a:t>" rid="true" literal="H" /&gt;</a:t>
            </a:r>
          </a:p>
          <a:p>
            <a:pPr marL="0" indent="0">
              <a:buNone/>
            </a:pPr>
            <a:r>
              <a:rPr lang="en-GB" sz="700" b="1" dirty="0"/>
              <a:t>         &lt;!-- 'format' can be used to provide Date and Number formats --&gt;</a:t>
            </a:r>
          </a:p>
          <a:p>
            <a:pPr marL="0" indent="0">
              <a:buNone/>
            </a:pPr>
            <a:r>
              <a:rPr lang="en-GB" sz="700" b="1" dirty="0"/>
              <a:t>         &lt;field name="</a:t>
            </a:r>
            <a:r>
              <a:rPr lang="en-GB" sz="700" b="1" dirty="0" err="1"/>
              <a:t>fileDate</a:t>
            </a:r>
            <a:r>
              <a:rPr lang="en-GB" sz="700" b="1" dirty="0"/>
              <a:t>" type="date" format="</a:t>
            </a:r>
            <a:r>
              <a:rPr lang="en-GB" sz="700" b="1" dirty="0" err="1"/>
              <a:t>yyyy</a:t>
            </a:r>
            <a:r>
              <a:rPr lang="en-GB" sz="700" b="1" dirty="0"/>
              <a:t>-MM-dd" /&gt;</a:t>
            </a:r>
          </a:p>
          <a:p>
            <a:pPr marL="0" indent="0">
              <a:buNone/>
            </a:pPr>
            <a:r>
              <a:rPr lang="en-GB" sz="700" b="1" dirty="0"/>
              <a:t>      &lt;/record&gt;</a:t>
            </a:r>
          </a:p>
          <a:p>
            <a:pPr marL="0" indent="0">
              <a:buNone/>
            </a:pPr>
            <a:r>
              <a:rPr lang="en-GB" sz="700" b="1" dirty="0"/>
              <a:t>      &lt;!-- Detail records are bound to </a:t>
            </a:r>
            <a:r>
              <a:rPr lang="en-GB" sz="700" b="1" dirty="0" err="1"/>
              <a:t>example.Contact</a:t>
            </a:r>
            <a:r>
              <a:rPr lang="en-GB" sz="700" b="1" dirty="0"/>
              <a:t> --&gt;</a:t>
            </a:r>
          </a:p>
          <a:p>
            <a:pPr marL="0" indent="0">
              <a:buNone/>
            </a:pPr>
            <a:r>
              <a:rPr lang="en-GB" sz="700" b="1" dirty="0"/>
              <a:t>      &lt;record name="contact" class="</a:t>
            </a:r>
            <a:r>
              <a:rPr lang="en-GB" sz="700" b="1" dirty="0" err="1"/>
              <a:t>example.Contact</a:t>
            </a:r>
            <a:r>
              <a:rPr lang="en-GB" sz="700" b="1" dirty="0"/>
              <a:t>"&gt;</a:t>
            </a:r>
          </a:p>
          <a:p>
            <a:pPr marL="0" indent="0">
              <a:buNone/>
            </a:pPr>
            <a:r>
              <a:rPr lang="en-GB" sz="700" b="1" dirty="0"/>
              <a:t>         &lt;!-- 'ignore' indicates this field is not bound to a bean property --&gt;</a:t>
            </a:r>
          </a:p>
          <a:p>
            <a:pPr marL="0" indent="0">
              <a:buNone/>
            </a:pPr>
            <a:r>
              <a:rPr lang="en-GB" sz="700" b="1" dirty="0"/>
              <a:t>         &lt;field name="</a:t>
            </a:r>
            <a:r>
              <a:rPr lang="en-GB" sz="700" b="1" dirty="0" err="1"/>
              <a:t>recordType</a:t>
            </a:r>
            <a:r>
              <a:rPr lang="en-GB" sz="700" b="1" dirty="0"/>
              <a:t>" rid="true" literal="D" ignore="true" /&gt;</a:t>
            </a:r>
          </a:p>
          <a:p>
            <a:pPr marL="0" indent="0">
              <a:buNone/>
            </a:pPr>
            <a:r>
              <a:rPr lang="en-GB" sz="700" b="1" dirty="0"/>
              <a:t>         &lt;field name="</a:t>
            </a:r>
            <a:r>
              <a:rPr lang="en-GB" sz="700" b="1" dirty="0" err="1"/>
              <a:t>firstName</a:t>
            </a:r>
            <a:r>
              <a:rPr lang="en-GB" sz="700" b="1" dirty="0"/>
              <a:t>" /&gt;</a:t>
            </a:r>
          </a:p>
          <a:p>
            <a:pPr marL="0" indent="0">
              <a:buNone/>
            </a:pPr>
            <a:r>
              <a:rPr lang="en-GB" sz="700" b="1" dirty="0"/>
              <a:t>         &lt;field name="</a:t>
            </a:r>
            <a:r>
              <a:rPr lang="en-GB" sz="700" b="1" dirty="0" err="1"/>
              <a:t>lastName</a:t>
            </a:r>
            <a:r>
              <a:rPr lang="en-GB" sz="700" b="1" dirty="0"/>
              <a:t>" /&gt;</a:t>
            </a:r>
          </a:p>
          <a:p>
            <a:pPr marL="0" indent="0">
              <a:buNone/>
            </a:pPr>
            <a:r>
              <a:rPr lang="en-GB" sz="700" b="1" dirty="0"/>
              <a:t>         &lt;field name="street" /&gt;</a:t>
            </a:r>
          </a:p>
          <a:p>
            <a:pPr marL="0" indent="0">
              <a:buNone/>
            </a:pPr>
            <a:r>
              <a:rPr lang="en-GB" sz="700" b="1" dirty="0"/>
              <a:t>         &lt;field name="city" /&gt;</a:t>
            </a:r>
          </a:p>
          <a:p>
            <a:pPr marL="0" indent="0">
              <a:buNone/>
            </a:pPr>
            <a:r>
              <a:rPr lang="en-GB" sz="700" b="1" dirty="0"/>
              <a:t>         &lt;field name="state" /&gt;</a:t>
            </a:r>
          </a:p>
          <a:p>
            <a:pPr marL="0" indent="0">
              <a:buNone/>
            </a:pPr>
            <a:r>
              <a:rPr lang="en-GB" sz="700" b="1" dirty="0"/>
              <a:t>         &lt;field name="zip" /&gt;</a:t>
            </a:r>
          </a:p>
          <a:p>
            <a:pPr marL="0" indent="0">
              <a:buNone/>
            </a:pPr>
            <a:r>
              <a:rPr lang="en-GB" sz="700" b="1" dirty="0"/>
              <a:t>      &lt;/record&gt;</a:t>
            </a:r>
          </a:p>
          <a:p>
            <a:pPr marL="0" indent="0">
              <a:buNone/>
            </a:pPr>
            <a:r>
              <a:rPr lang="en-GB" sz="700" b="1" dirty="0"/>
              <a:t>      &lt;!-- 'target' binds the trailer record to the Integer record count field --&gt;</a:t>
            </a:r>
          </a:p>
          <a:p>
            <a:pPr marL="0" indent="0">
              <a:buNone/>
            </a:pPr>
            <a:r>
              <a:rPr lang="en-GB" sz="700" b="1" dirty="0"/>
              <a:t>      &lt;record name="trailer" target="</a:t>
            </a:r>
            <a:r>
              <a:rPr lang="en-GB" sz="700" b="1" dirty="0" err="1"/>
              <a:t>recordCount</a:t>
            </a:r>
            <a:r>
              <a:rPr lang="en-GB" sz="700" b="1" dirty="0"/>
              <a:t>"&gt;</a:t>
            </a:r>
          </a:p>
          <a:p>
            <a:pPr marL="0" indent="0">
              <a:buNone/>
            </a:pPr>
            <a:r>
              <a:rPr lang="en-GB" sz="700" b="1" dirty="0"/>
              <a:t>         &lt;!-- 'literal' is used to define constant values --&gt;</a:t>
            </a:r>
          </a:p>
          <a:p>
            <a:pPr marL="0" indent="0">
              <a:buNone/>
            </a:pPr>
            <a:r>
              <a:rPr lang="en-GB" sz="700" b="1" dirty="0"/>
              <a:t>         &lt;field name="</a:t>
            </a:r>
            <a:r>
              <a:rPr lang="en-GB" sz="700" b="1" dirty="0" err="1"/>
              <a:t>recordType</a:t>
            </a:r>
            <a:r>
              <a:rPr lang="en-GB" sz="700" b="1" dirty="0"/>
              <a:t>" rid="true" literal="T" /&gt;</a:t>
            </a:r>
          </a:p>
          <a:p>
            <a:pPr marL="0" indent="0">
              <a:buNone/>
            </a:pPr>
            <a:r>
              <a:rPr lang="en-GB" sz="700" b="1" dirty="0"/>
              <a:t>         &lt;!-- 'type' can be declared where bean introspection is not possible --&gt;</a:t>
            </a:r>
          </a:p>
          <a:p>
            <a:pPr marL="0" indent="0">
              <a:buNone/>
            </a:pPr>
            <a:r>
              <a:rPr lang="en-GB" sz="700" b="1" dirty="0"/>
              <a:t>         &lt;field name="</a:t>
            </a:r>
            <a:r>
              <a:rPr lang="en-GB" sz="700" b="1" dirty="0" err="1"/>
              <a:t>recordCount</a:t>
            </a:r>
            <a:r>
              <a:rPr lang="en-GB" sz="700" b="1" dirty="0"/>
              <a:t>" type="int" /&gt;</a:t>
            </a:r>
          </a:p>
          <a:p>
            <a:pPr marL="0" indent="0">
              <a:buNone/>
            </a:pPr>
            <a:r>
              <a:rPr lang="en-GB" sz="700" b="1" dirty="0"/>
              <a:t>      &lt;/record&gt;</a:t>
            </a:r>
          </a:p>
          <a:p>
            <a:pPr marL="0" indent="0">
              <a:buNone/>
            </a:pPr>
            <a:r>
              <a:rPr lang="en-GB" sz="700" b="1" dirty="0"/>
              <a:t>   &lt;/stream&gt;</a:t>
            </a:r>
          </a:p>
          <a:p>
            <a:pPr marL="0" indent="0">
              <a:buNone/>
            </a:pPr>
            <a:r>
              <a:rPr lang="en-GB" sz="700" b="1" dirty="0"/>
              <a:t>&lt;/</a:t>
            </a:r>
            <a:r>
              <a:rPr lang="en-GB" sz="700" b="1" dirty="0" err="1"/>
              <a:t>beanio</a:t>
            </a:r>
            <a:r>
              <a:rPr lang="en-GB" sz="700" b="1" dirty="0"/>
              <a:t>&gt;</a:t>
            </a:r>
            <a:endParaRPr lang="en-IN" sz="700" b="1" dirty="0"/>
          </a:p>
        </p:txBody>
      </p:sp>
    </p:spTree>
    <p:extLst>
      <p:ext uri="{BB962C8B-B14F-4D97-AF65-F5344CB8AC3E}">
        <p14:creationId xmlns:p14="http://schemas.microsoft.com/office/powerpoint/2010/main" val="3384179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8E247-7908-E107-3C2B-414A63E1DE36}"/>
              </a:ext>
            </a:extLst>
          </p:cNvPr>
          <p:cNvSpPr>
            <a:spLocks noGrp="1"/>
          </p:cNvSpPr>
          <p:nvPr>
            <p:ph type="title"/>
          </p:nvPr>
        </p:nvSpPr>
        <p:spPr/>
        <p:txBody>
          <a:bodyPr/>
          <a:lstStyle/>
          <a:p>
            <a:r>
              <a:rPr lang="en-GB" dirty="0"/>
              <a:t>validator</a:t>
            </a:r>
            <a:endParaRPr lang="en-IN" dirty="0"/>
          </a:p>
        </p:txBody>
      </p:sp>
      <p:sp>
        <p:nvSpPr>
          <p:cNvPr id="3" name="Content Placeholder 2">
            <a:extLst>
              <a:ext uri="{FF2B5EF4-FFF2-40B4-BE49-F238E27FC236}">
                <a16:creationId xmlns:a16="http://schemas.microsoft.com/office/drawing/2014/main" id="{677CAC7A-0BEA-4FDF-B40F-7C9A85FF0773}"/>
              </a:ext>
            </a:extLst>
          </p:cNvPr>
          <p:cNvSpPr>
            <a:spLocks noGrp="1"/>
          </p:cNvSpPr>
          <p:nvPr>
            <p:ph idx="1"/>
          </p:nvPr>
        </p:nvSpPr>
        <p:spPr>
          <a:xfrm>
            <a:off x="309489" y="1392702"/>
            <a:ext cx="11044311" cy="4784261"/>
          </a:xfrm>
        </p:spPr>
        <p:txBody>
          <a:bodyPr>
            <a:normAutofit/>
          </a:bodyPr>
          <a:lstStyle/>
          <a:p>
            <a:r>
              <a:rPr lang="en-GB" sz="2400" dirty="0"/>
              <a:t>Validator performs declarative validation of the message according to the declared Input Type and/or Output Type on a route definition which declares the expected message type.</a:t>
            </a:r>
          </a:p>
          <a:p>
            <a:r>
              <a:rPr lang="en-IN" sz="2400" dirty="0"/>
              <a:t>DATA TYPE FORMAT</a:t>
            </a:r>
          </a:p>
          <a:p>
            <a:pPr marL="0" indent="0">
              <a:buNone/>
            </a:pPr>
            <a:r>
              <a:rPr lang="en-IN" sz="2400" dirty="0"/>
              <a:t>	</a:t>
            </a:r>
            <a:r>
              <a:rPr lang="en-IN" sz="2400" dirty="0" err="1"/>
              <a:t>scheme:name</a:t>
            </a:r>
            <a:endParaRPr lang="en-IN" sz="2400" dirty="0"/>
          </a:p>
          <a:p>
            <a:pPr marL="0" indent="0">
              <a:buNone/>
            </a:pPr>
            <a:endParaRPr lang="en-IN" sz="2400" dirty="0"/>
          </a:p>
        </p:txBody>
      </p:sp>
      <p:graphicFrame>
        <p:nvGraphicFramePr>
          <p:cNvPr id="6" name="Table 5">
            <a:extLst>
              <a:ext uri="{FF2B5EF4-FFF2-40B4-BE49-F238E27FC236}">
                <a16:creationId xmlns:a16="http://schemas.microsoft.com/office/drawing/2014/main" id="{4CE2AF31-3B22-4630-CF08-E752BBF133D2}"/>
              </a:ext>
            </a:extLst>
          </p:cNvPr>
          <p:cNvGraphicFramePr>
            <a:graphicFrameLocks noGrp="1"/>
          </p:cNvGraphicFramePr>
          <p:nvPr>
            <p:extLst>
              <p:ext uri="{D42A27DB-BD31-4B8C-83A1-F6EECF244321}">
                <p14:modId xmlns:p14="http://schemas.microsoft.com/office/powerpoint/2010/main" val="1528859467"/>
              </p:ext>
            </p:extLst>
          </p:nvPr>
        </p:nvGraphicFramePr>
        <p:xfrm>
          <a:off x="4676774" y="2835275"/>
          <a:ext cx="6677026" cy="3657600"/>
        </p:xfrm>
        <a:graphic>
          <a:graphicData uri="http://schemas.openxmlformats.org/drawingml/2006/table">
            <a:tbl>
              <a:tblPr/>
              <a:tblGrid>
                <a:gridCol w="3338513">
                  <a:extLst>
                    <a:ext uri="{9D8B030D-6E8A-4147-A177-3AD203B41FA5}">
                      <a16:colId xmlns:a16="http://schemas.microsoft.com/office/drawing/2014/main" val="3585108441"/>
                    </a:ext>
                  </a:extLst>
                </a:gridCol>
                <a:gridCol w="3338513">
                  <a:extLst>
                    <a:ext uri="{9D8B030D-6E8A-4147-A177-3AD203B41FA5}">
                      <a16:colId xmlns:a16="http://schemas.microsoft.com/office/drawing/2014/main" val="2306932365"/>
                    </a:ext>
                  </a:extLst>
                </a:gridCol>
              </a:tblGrid>
              <a:tr h="0">
                <a:tc>
                  <a:txBody>
                    <a:bodyPr/>
                    <a:lstStyle/>
                    <a:p>
                      <a:pPr algn="l" fontAlgn="t"/>
                      <a:r>
                        <a:rPr lang="en-IN" b="1">
                          <a:effectLst/>
                        </a:rPr>
                        <a:t>Validator</a:t>
                      </a:r>
                    </a:p>
                  </a:txBody>
                  <a:tcPr>
                    <a:lnL>
                      <a:noFill/>
                    </a:lnL>
                    <a:lnR>
                      <a:noFill/>
                    </a:lnR>
                    <a:lnT>
                      <a:noFill/>
                    </a:lnT>
                    <a:lnB w="9525" cap="flat" cmpd="sng" algn="ctr">
                      <a:solidFill>
                        <a:srgbClr val="4F51AE"/>
                      </a:solidFill>
                      <a:prstDash val="solid"/>
                      <a:round/>
                      <a:headEnd type="none" w="med" len="med"/>
                      <a:tailEnd type="none" w="med" len="med"/>
                    </a:lnB>
                    <a:solidFill>
                      <a:srgbClr val="FFFFFF"/>
                    </a:solidFill>
                  </a:tcPr>
                </a:tc>
                <a:tc>
                  <a:txBody>
                    <a:bodyPr/>
                    <a:lstStyle/>
                    <a:p>
                      <a:pPr algn="l" fontAlgn="t"/>
                      <a:r>
                        <a:rPr lang="en-IN" b="1">
                          <a:effectLst/>
                        </a:rPr>
                        <a:t>Description</a:t>
                      </a:r>
                    </a:p>
                  </a:txBody>
                  <a:tcPr>
                    <a:lnL>
                      <a:noFill/>
                    </a:lnL>
                    <a:lnR>
                      <a:noFill/>
                    </a:lnR>
                    <a:lnT>
                      <a:noFill/>
                    </a:lnT>
                    <a:lnB w="9525" cap="flat" cmpd="sng" algn="ctr">
                      <a:solidFill>
                        <a:srgbClr val="4F51AE"/>
                      </a:solidFill>
                      <a:prstDash val="solid"/>
                      <a:round/>
                      <a:headEnd type="none" w="med" len="med"/>
                      <a:tailEnd type="none" w="med" len="med"/>
                    </a:lnB>
                    <a:solidFill>
                      <a:srgbClr val="FFFFFF"/>
                    </a:solidFill>
                  </a:tcPr>
                </a:tc>
                <a:extLst>
                  <a:ext uri="{0D108BD9-81ED-4DB2-BD59-A6C34878D82A}">
                    <a16:rowId xmlns:a16="http://schemas.microsoft.com/office/drawing/2014/main" val="3333946565"/>
                  </a:ext>
                </a:extLst>
              </a:tr>
              <a:tr h="0">
                <a:tc>
                  <a:txBody>
                    <a:bodyPr/>
                    <a:lstStyle/>
                    <a:p>
                      <a:pPr algn="l" fontAlgn="t"/>
                      <a:r>
                        <a:rPr lang="en-IN" dirty="0">
                          <a:effectLst/>
                        </a:rPr>
                        <a:t>Predicate Validator</a:t>
                      </a:r>
                    </a:p>
                  </a:txBody>
                  <a:tcPr>
                    <a:lnL>
                      <a:noFill/>
                    </a:lnL>
                    <a:lnR>
                      <a:noFill/>
                    </a:lnR>
                    <a:lnT w="9525" cap="flat" cmpd="sng" algn="ctr">
                      <a:solidFill>
                        <a:srgbClr val="4F51AE"/>
                      </a:solidFill>
                      <a:prstDash val="solid"/>
                      <a:round/>
                      <a:headEnd type="none" w="med" len="med"/>
                      <a:tailEnd type="none" w="med" len="med"/>
                    </a:lnT>
                    <a:lnB w="9525" cap="flat" cmpd="sng" algn="ctr">
                      <a:solidFill>
                        <a:srgbClr val="4F51AE"/>
                      </a:solidFill>
                      <a:prstDash val="solid"/>
                      <a:round/>
                      <a:headEnd type="none" w="med" len="med"/>
                      <a:tailEnd type="none" w="med" len="med"/>
                    </a:lnB>
                    <a:solidFill>
                      <a:srgbClr val="FFFFFF"/>
                    </a:solidFill>
                  </a:tcPr>
                </a:tc>
                <a:tc>
                  <a:txBody>
                    <a:bodyPr/>
                    <a:lstStyle/>
                    <a:p>
                      <a:pPr algn="l" fontAlgn="t"/>
                      <a:r>
                        <a:rPr lang="en-GB">
                          <a:effectLst/>
                        </a:rPr>
                        <a:t>Validate with using Expression or Predicate</a:t>
                      </a:r>
                    </a:p>
                  </a:txBody>
                  <a:tcPr>
                    <a:lnL>
                      <a:noFill/>
                    </a:lnL>
                    <a:lnR>
                      <a:noFill/>
                    </a:lnR>
                    <a:lnT w="9525" cap="flat" cmpd="sng" algn="ctr">
                      <a:solidFill>
                        <a:srgbClr val="4F51AE"/>
                      </a:solidFill>
                      <a:prstDash val="solid"/>
                      <a:round/>
                      <a:headEnd type="none" w="med" len="med"/>
                      <a:tailEnd type="none" w="med" len="med"/>
                    </a:lnT>
                    <a:lnB w="9525" cap="flat" cmpd="sng" algn="ctr">
                      <a:solidFill>
                        <a:srgbClr val="4F51AE"/>
                      </a:solidFill>
                      <a:prstDash val="solid"/>
                      <a:round/>
                      <a:headEnd type="none" w="med" len="med"/>
                      <a:tailEnd type="none" w="med" len="med"/>
                    </a:lnB>
                    <a:solidFill>
                      <a:srgbClr val="FFFFFF"/>
                    </a:solidFill>
                  </a:tcPr>
                </a:tc>
                <a:extLst>
                  <a:ext uri="{0D108BD9-81ED-4DB2-BD59-A6C34878D82A}">
                    <a16:rowId xmlns:a16="http://schemas.microsoft.com/office/drawing/2014/main" val="841867233"/>
                  </a:ext>
                </a:extLst>
              </a:tr>
              <a:tr h="0">
                <a:tc>
                  <a:txBody>
                    <a:bodyPr/>
                    <a:lstStyle/>
                    <a:p>
                      <a:pPr algn="l" fontAlgn="t"/>
                      <a:r>
                        <a:rPr lang="en-IN" dirty="0">
                          <a:effectLst/>
                        </a:rPr>
                        <a:t>Endpoint Validator</a:t>
                      </a:r>
                    </a:p>
                  </a:txBody>
                  <a:tcPr>
                    <a:lnL>
                      <a:noFill/>
                    </a:lnL>
                    <a:lnR>
                      <a:noFill/>
                    </a:lnR>
                    <a:lnT w="9525" cap="flat" cmpd="sng" algn="ctr">
                      <a:solidFill>
                        <a:srgbClr val="4F51AE"/>
                      </a:solidFill>
                      <a:prstDash val="solid"/>
                      <a:round/>
                      <a:headEnd type="none" w="med" len="med"/>
                      <a:tailEnd type="none" w="med" len="med"/>
                    </a:lnT>
                    <a:lnB w="9525" cap="flat" cmpd="sng" algn="ctr">
                      <a:solidFill>
                        <a:srgbClr val="4F51AE"/>
                      </a:solidFill>
                      <a:prstDash val="solid"/>
                      <a:round/>
                      <a:headEnd type="none" w="med" len="med"/>
                      <a:tailEnd type="none" w="med" len="med"/>
                    </a:lnB>
                    <a:solidFill>
                      <a:srgbClr val="FFFFFF"/>
                    </a:solidFill>
                  </a:tcPr>
                </a:tc>
                <a:tc>
                  <a:txBody>
                    <a:bodyPr/>
                    <a:lstStyle/>
                    <a:p>
                      <a:pPr algn="l" fontAlgn="t"/>
                      <a:r>
                        <a:rPr lang="en-GB">
                          <a:effectLst/>
                        </a:rPr>
                        <a:t>Validate by forwarding to the Endpoint to be used with validation component such as Validation Component or Bean Validation Component.</a:t>
                      </a:r>
                    </a:p>
                  </a:txBody>
                  <a:tcPr>
                    <a:lnL>
                      <a:noFill/>
                    </a:lnL>
                    <a:lnR>
                      <a:noFill/>
                    </a:lnR>
                    <a:lnT w="9525" cap="flat" cmpd="sng" algn="ctr">
                      <a:solidFill>
                        <a:srgbClr val="4F51AE"/>
                      </a:solidFill>
                      <a:prstDash val="solid"/>
                      <a:round/>
                      <a:headEnd type="none" w="med" len="med"/>
                      <a:tailEnd type="none" w="med" len="med"/>
                    </a:lnT>
                    <a:lnB w="9525" cap="flat" cmpd="sng" algn="ctr">
                      <a:solidFill>
                        <a:srgbClr val="4F51AE"/>
                      </a:solidFill>
                      <a:prstDash val="solid"/>
                      <a:round/>
                      <a:headEnd type="none" w="med" len="med"/>
                      <a:tailEnd type="none" w="med" len="med"/>
                    </a:lnB>
                    <a:solidFill>
                      <a:srgbClr val="FFFFFF"/>
                    </a:solidFill>
                  </a:tcPr>
                </a:tc>
                <a:extLst>
                  <a:ext uri="{0D108BD9-81ED-4DB2-BD59-A6C34878D82A}">
                    <a16:rowId xmlns:a16="http://schemas.microsoft.com/office/drawing/2014/main" val="1708032481"/>
                  </a:ext>
                </a:extLst>
              </a:tr>
              <a:tr h="0">
                <a:tc>
                  <a:txBody>
                    <a:bodyPr/>
                    <a:lstStyle/>
                    <a:p>
                      <a:pPr algn="l" fontAlgn="t"/>
                      <a:r>
                        <a:rPr lang="en-IN" dirty="0">
                          <a:effectLst/>
                        </a:rPr>
                        <a:t>Custom Validator</a:t>
                      </a:r>
                    </a:p>
                  </a:txBody>
                  <a:tcPr>
                    <a:lnL>
                      <a:noFill/>
                    </a:lnL>
                    <a:lnR>
                      <a:noFill/>
                    </a:lnR>
                    <a:lnT w="9525" cap="flat" cmpd="sng" algn="ctr">
                      <a:solidFill>
                        <a:srgbClr val="4F51AE"/>
                      </a:solidFill>
                      <a:prstDash val="solid"/>
                      <a:round/>
                      <a:headEnd type="none" w="med" len="med"/>
                      <a:tailEnd type="none" w="med" len="med"/>
                    </a:lnT>
                    <a:lnB w="9525" cap="flat" cmpd="sng" algn="ctr">
                      <a:solidFill>
                        <a:srgbClr val="4F51AE"/>
                      </a:solidFill>
                      <a:prstDash val="solid"/>
                      <a:round/>
                      <a:headEnd type="none" w="med" len="med"/>
                      <a:tailEnd type="none" w="med" len="med"/>
                    </a:lnB>
                    <a:solidFill>
                      <a:srgbClr val="FFFFFF"/>
                    </a:solidFill>
                  </a:tcPr>
                </a:tc>
                <a:tc>
                  <a:txBody>
                    <a:bodyPr/>
                    <a:lstStyle/>
                    <a:p>
                      <a:pPr algn="l" fontAlgn="t"/>
                      <a:r>
                        <a:rPr lang="en-GB" dirty="0">
                          <a:effectLst/>
                        </a:rPr>
                        <a:t>Validate with using custom validator class. Validator must be a subclass of </a:t>
                      </a:r>
                      <a:r>
                        <a:rPr lang="en-GB" dirty="0" err="1">
                          <a:effectLst/>
                        </a:rPr>
                        <a:t>org.apache.camel.spi.Validator</a:t>
                      </a:r>
                      <a:endParaRPr lang="en-GB" dirty="0">
                        <a:effectLst/>
                      </a:endParaRPr>
                    </a:p>
                  </a:txBody>
                  <a:tcPr>
                    <a:lnL>
                      <a:noFill/>
                    </a:lnL>
                    <a:lnR>
                      <a:noFill/>
                    </a:lnR>
                    <a:lnT w="9525" cap="flat" cmpd="sng" algn="ctr">
                      <a:solidFill>
                        <a:srgbClr val="4F51AE"/>
                      </a:solidFill>
                      <a:prstDash val="solid"/>
                      <a:round/>
                      <a:headEnd type="none" w="med" len="med"/>
                      <a:tailEnd type="none" w="med" len="med"/>
                    </a:lnT>
                    <a:lnB w="9525" cap="flat" cmpd="sng" algn="ctr">
                      <a:solidFill>
                        <a:srgbClr val="4F51AE"/>
                      </a:solidFill>
                      <a:prstDash val="solid"/>
                      <a:round/>
                      <a:headEnd type="none" w="med" len="med"/>
                      <a:tailEnd type="none" w="med" len="med"/>
                    </a:lnB>
                    <a:solidFill>
                      <a:srgbClr val="FFFFFF"/>
                    </a:solidFill>
                  </a:tcPr>
                </a:tc>
                <a:extLst>
                  <a:ext uri="{0D108BD9-81ED-4DB2-BD59-A6C34878D82A}">
                    <a16:rowId xmlns:a16="http://schemas.microsoft.com/office/drawing/2014/main" val="4117782030"/>
                  </a:ext>
                </a:extLst>
              </a:tr>
            </a:tbl>
          </a:graphicData>
        </a:graphic>
      </p:graphicFrame>
    </p:spTree>
    <p:extLst>
      <p:ext uri="{BB962C8B-B14F-4D97-AF65-F5344CB8AC3E}">
        <p14:creationId xmlns:p14="http://schemas.microsoft.com/office/powerpoint/2010/main" val="220645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8DF27-D7A2-83EC-8AB3-CE21151847EC}"/>
              </a:ext>
            </a:extLst>
          </p:cNvPr>
          <p:cNvSpPr>
            <a:spLocks noGrp="1"/>
          </p:cNvSpPr>
          <p:nvPr>
            <p:ph type="title"/>
          </p:nvPr>
        </p:nvSpPr>
        <p:spPr/>
        <p:txBody>
          <a:bodyPr/>
          <a:lstStyle/>
          <a:p>
            <a:r>
              <a:rPr lang="en-GB" dirty="0"/>
              <a:t>Validation using Predicate</a:t>
            </a:r>
            <a:endParaRPr lang="en-IN" dirty="0"/>
          </a:p>
        </p:txBody>
      </p:sp>
      <p:sp>
        <p:nvSpPr>
          <p:cNvPr id="3" name="Content Placeholder 2">
            <a:extLst>
              <a:ext uri="{FF2B5EF4-FFF2-40B4-BE49-F238E27FC236}">
                <a16:creationId xmlns:a16="http://schemas.microsoft.com/office/drawing/2014/main" id="{1FAA31C7-7CD4-A511-056B-852F4BDDD07A}"/>
              </a:ext>
            </a:extLst>
          </p:cNvPr>
          <p:cNvSpPr>
            <a:spLocks noGrp="1"/>
          </p:cNvSpPr>
          <p:nvPr>
            <p:ph idx="1"/>
          </p:nvPr>
        </p:nvSpPr>
        <p:spPr/>
        <p:txBody>
          <a:bodyPr/>
          <a:lstStyle/>
          <a:p>
            <a:r>
              <a:rPr lang="en-IN" dirty="0"/>
              <a:t>Java DSL:</a:t>
            </a:r>
          </a:p>
          <a:p>
            <a:pPr marL="457200" lvl="1" indent="0">
              <a:buNone/>
            </a:pPr>
            <a:r>
              <a:rPr lang="en-IN" dirty="0"/>
              <a:t>validator()</a:t>
            </a:r>
          </a:p>
          <a:p>
            <a:pPr marL="457200" lvl="1" indent="0">
              <a:buNone/>
            </a:pPr>
            <a:r>
              <a:rPr lang="en-IN" dirty="0"/>
              <a:t>    .type("</a:t>
            </a:r>
            <a:r>
              <a:rPr lang="en-IN" dirty="0" err="1"/>
              <a:t>csv:CSVOrder</a:t>
            </a:r>
            <a:r>
              <a:rPr lang="en-IN" dirty="0"/>
              <a:t>")</a:t>
            </a:r>
          </a:p>
          <a:p>
            <a:pPr marL="457200" lvl="1" indent="0">
              <a:buNone/>
            </a:pPr>
            <a:r>
              <a:rPr lang="en-IN" dirty="0"/>
              <a:t>    .</a:t>
            </a:r>
            <a:r>
              <a:rPr lang="en-IN" dirty="0" err="1"/>
              <a:t>withExpression</a:t>
            </a:r>
            <a:r>
              <a:rPr lang="en-IN" dirty="0"/>
              <a:t>(</a:t>
            </a:r>
            <a:r>
              <a:rPr lang="en-IN" dirty="0" err="1"/>
              <a:t>bodyAs</a:t>
            </a:r>
            <a:r>
              <a:rPr lang="en-IN" dirty="0"/>
              <a:t>(</a:t>
            </a:r>
            <a:r>
              <a:rPr lang="en-IN" dirty="0" err="1"/>
              <a:t>String.class</a:t>
            </a:r>
            <a:r>
              <a:rPr lang="en-IN" dirty="0"/>
              <a:t>).contains("{</a:t>
            </a:r>
            <a:r>
              <a:rPr lang="en-IN" dirty="0" err="1"/>
              <a:t>name:XOrder</a:t>
            </a:r>
            <a:r>
              <a:rPr lang="en-IN" dirty="0"/>
              <a:t>}"));</a:t>
            </a:r>
          </a:p>
          <a:p>
            <a:endParaRPr lang="en-IN" dirty="0"/>
          </a:p>
        </p:txBody>
      </p:sp>
    </p:spTree>
    <p:extLst>
      <p:ext uri="{BB962C8B-B14F-4D97-AF65-F5344CB8AC3E}">
        <p14:creationId xmlns:p14="http://schemas.microsoft.com/office/powerpoint/2010/main" val="3934987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5CE7A-504D-E723-ECDC-BFC2DADE6E7C}"/>
              </a:ext>
            </a:extLst>
          </p:cNvPr>
          <p:cNvSpPr>
            <a:spLocks noGrp="1"/>
          </p:cNvSpPr>
          <p:nvPr>
            <p:ph type="title"/>
          </p:nvPr>
        </p:nvSpPr>
        <p:spPr/>
        <p:txBody>
          <a:bodyPr/>
          <a:lstStyle/>
          <a:p>
            <a:r>
              <a:rPr lang="en-IN" dirty="0"/>
              <a:t>ENDPOINT VALIDATOR OPTIONS</a:t>
            </a:r>
          </a:p>
        </p:txBody>
      </p:sp>
      <p:sp>
        <p:nvSpPr>
          <p:cNvPr id="3" name="Content Placeholder 2">
            <a:extLst>
              <a:ext uri="{FF2B5EF4-FFF2-40B4-BE49-F238E27FC236}">
                <a16:creationId xmlns:a16="http://schemas.microsoft.com/office/drawing/2014/main" id="{566D9EED-8BC4-ED59-0EDE-C60B7246F813}"/>
              </a:ext>
            </a:extLst>
          </p:cNvPr>
          <p:cNvSpPr>
            <a:spLocks noGrp="1"/>
          </p:cNvSpPr>
          <p:nvPr>
            <p:ph idx="1"/>
          </p:nvPr>
        </p:nvSpPr>
        <p:spPr/>
        <p:txBody>
          <a:bodyPr/>
          <a:lstStyle/>
          <a:p>
            <a:pPr marL="0" indent="0">
              <a:buNone/>
            </a:pPr>
            <a:r>
              <a:rPr lang="en-IN" dirty="0"/>
              <a:t>validator()</a:t>
            </a:r>
          </a:p>
          <a:p>
            <a:pPr marL="0" indent="0">
              <a:buNone/>
            </a:pPr>
            <a:r>
              <a:rPr lang="en-IN" dirty="0"/>
              <a:t>    .type("xml")</a:t>
            </a:r>
          </a:p>
          <a:p>
            <a:pPr marL="0" indent="0">
              <a:buNone/>
            </a:pPr>
            <a:r>
              <a:rPr lang="en-IN" dirty="0"/>
              <a:t>    .</a:t>
            </a:r>
            <a:r>
              <a:rPr lang="en-IN" dirty="0" err="1"/>
              <a:t>withUri</a:t>
            </a:r>
            <a:r>
              <a:rPr lang="en-IN" dirty="0"/>
              <a:t>("</a:t>
            </a:r>
            <a:r>
              <a:rPr lang="en-IN" dirty="0" err="1"/>
              <a:t>validator:xsd</a:t>
            </a:r>
            <a:r>
              <a:rPr lang="en-IN" dirty="0"/>
              <a:t>/schema.xsd");</a:t>
            </a:r>
          </a:p>
        </p:txBody>
      </p:sp>
    </p:spTree>
    <p:extLst>
      <p:ext uri="{BB962C8B-B14F-4D97-AF65-F5344CB8AC3E}">
        <p14:creationId xmlns:p14="http://schemas.microsoft.com/office/powerpoint/2010/main" val="3191940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5215E-ADDC-2E95-DC3C-0B58A1D01034}"/>
              </a:ext>
            </a:extLst>
          </p:cNvPr>
          <p:cNvSpPr>
            <a:spLocks noGrp="1"/>
          </p:cNvSpPr>
          <p:nvPr>
            <p:ph type="title"/>
          </p:nvPr>
        </p:nvSpPr>
        <p:spPr/>
        <p:txBody>
          <a:bodyPr/>
          <a:lstStyle/>
          <a:p>
            <a:r>
              <a:rPr lang="en-IN" b="0" i="0" dirty="0">
                <a:solidFill>
                  <a:srgbClr val="4F51AE"/>
                </a:solidFill>
                <a:effectLst/>
                <a:latin typeface="Droid Sans Mono"/>
              </a:rPr>
              <a:t>CUSTOM VALIDATOR</a:t>
            </a:r>
          </a:p>
        </p:txBody>
      </p:sp>
      <p:sp>
        <p:nvSpPr>
          <p:cNvPr id="3" name="Content Placeholder 2">
            <a:extLst>
              <a:ext uri="{FF2B5EF4-FFF2-40B4-BE49-F238E27FC236}">
                <a16:creationId xmlns:a16="http://schemas.microsoft.com/office/drawing/2014/main" id="{737291F3-0F84-77DE-1271-55D188F2BD84}"/>
              </a:ext>
            </a:extLst>
          </p:cNvPr>
          <p:cNvSpPr>
            <a:spLocks noGrp="1"/>
          </p:cNvSpPr>
          <p:nvPr>
            <p:ph idx="1"/>
          </p:nvPr>
        </p:nvSpPr>
        <p:spPr/>
        <p:txBody>
          <a:bodyPr/>
          <a:lstStyle/>
          <a:p>
            <a:pPr marL="0" indent="0">
              <a:buNone/>
            </a:pPr>
            <a:r>
              <a:rPr lang="en-IN" b="0" i="0" dirty="0">
                <a:solidFill>
                  <a:srgbClr val="4F51AE"/>
                </a:solidFill>
                <a:effectLst/>
                <a:latin typeface="Droid Sans Mono"/>
              </a:rPr>
              <a:t>	validator() .type(</a:t>
            </a:r>
            <a:r>
              <a:rPr lang="en-IN" b="0" i="0" dirty="0">
                <a:solidFill>
                  <a:srgbClr val="DD1144"/>
                </a:solidFill>
                <a:effectLst/>
                <a:latin typeface="Droid Sans Mono"/>
              </a:rPr>
              <a:t>"</a:t>
            </a:r>
            <a:r>
              <a:rPr lang="en-IN" b="0" i="0" dirty="0" err="1">
                <a:solidFill>
                  <a:srgbClr val="DD1144"/>
                </a:solidFill>
                <a:effectLst/>
                <a:latin typeface="Droid Sans Mono"/>
              </a:rPr>
              <a:t>json</a:t>
            </a:r>
            <a:r>
              <a:rPr lang="en-IN" b="0" i="0" dirty="0">
                <a:solidFill>
                  <a:srgbClr val="DD1144"/>
                </a:solidFill>
                <a:effectLst/>
                <a:latin typeface="Droid Sans Mono"/>
              </a:rPr>
              <a:t>"</a:t>
            </a:r>
            <a:r>
              <a:rPr lang="en-IN" b="0" i="0" dirty="0">
                <a:solidFill>
                  <a:srgbClr val="4F51AE"/>
                </a:solidFill>
                <a:effectLst/>
                <a:latin typeface="Droid Sans Mono"/>
              </a:rPr>
              <a:t>) 	.</a:t>
            </a:r>
            <a:r>
              <a:rPr lang="en-IN" b="0" i="0" dirty="0" err="1">
                <a:solidFill>
                  <a:srgbClr val="4F51AE"/>
                </a:solidFill>
                <a:effectLst/>
                <a:latin typeface="Droid Sans Mono"/>
              </a:rPr>
              <a:t>withJava</a:t>
            </a:r>
            <a:r>
              <a:rPr lang="en-IN" b="0" i="0" dirty="0">
                <a:solidFill>
                  <a:srgbClr val="4F51AE"/>
                </a:solidFill>
                <a:effectLst/>
                <a:latin typeface="Droid Sans Mono"/>
              </a:rPr>
              <a:t>(</a:t>
            </a:r>
            <a:r>
              <a:rPr lang="en-IN" b="0" i="0" dirty="0" err="1">
                <a:solidFill>
                  <a:srgbClr val="4F51AE"/>
                </a:solidFill>
                <a:effectLst/>
                <a:latin typeface="Droid Sans Mono"/>
              </a:rPr>
              <a:t>com.example.MyCustomValidator.class</a:t>
            </a:r>
            <a:r>
              <a:rPr lang="en-IN" b="0" i="0" dirty="0">
                <a:solidFill>
                  <a:srgbClr val="4F51AE"/>
                </a:solidFill>
                <a:effectLst/>
                <a:latin typeface="Droid Sans Mono"/>
              </a:rPr>
              <a:t>);</a:t>
            </a:r>
            <a:endParaRPr lang="en-IN" dirty="0"/>
          </a:p>
          <a:p>
            <a:endParaRPr lang="en-IN" dirty="0"/>
          </a:p>
        </p:txBody>
      </p:sp>
    </p:spTree>
    <p:extLst>
      <p:ext uri="{BB962C8B-B14F-4D97-AF65-F5344CB8AC3E}">
        <p14:creationId xmlns:p14="http://schemas.microsoft.com/office/powerpoint/2010/main" val="3693785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1C3D4-C210-C524-0F69-A178743B10AA}"/>
              </a:ext>
            </a:extLst>
          </p:cNvPr>
          <p:cNvSpPr>
            <a:spLocks noGrp="1"/>
          </p:cNvSpPr>
          <p:nvPr>
            <p:ph type="title"/>
          </p:nvPr>
        </p:nvSpPr>
        <p:spPr/>
        <p:txBody>
          <a:bodyPr/>
          <a:lstStyle/>
          <a:p>
            <a:r>
              <a:rPr lang="en-GB" dirty="0"/>
              <a:t>XSLT - </a:t>
            </a:r>
            <a:r>
              <a:rPr lang="en-IN" i="0" dirty="0">
                <a:solidFill>
                  <a:srgbClr val="333333"/>
                </a:solidFill>
                <a:effectLst/>
                <a:latin typeface="Open Sans" panose="020B0606030504020204" pitchFamily="34" charset="0"/>
              </a:rPr>
              <a:t>Only producer is supported</a:t>
            </a:r>
            <a:endParaRPr lang="en-IN" dirty="0"/>
          </a:p>
        </p:txBody>
      </p:sp>
      <p:sp>
        <p:nvSpPr>
          <p:cNvPr id="3" name="Content Placeholder 2">
            <a:extLst>
              <a:ext uri="{FF2B5EF4-FFF2-40B4-BE49-F238E27FC236}">
                <a16:creationId xmlns:a16="http://schemas.microsoft.com/office/drawing/2014/main" id="{A5390A10-BDE0-CCE6-D219-9C7C933DBA17}"/>
              </a:ext>
            </a:extLst>
          </p:cNvPr>
          <p:cNvSpPr>
            <a:spLocks noGrp="1"/>
          </p:cNvSpPr>
          <p:nvPr>
            <p:ph idx="1"/>
          </p:nvPr>
        </p:nvSpPr>
        <p:spPr/>
        <p:txBody>
          <a:bodyPr>
            <a:normAutofit fontScale="92500" lnSpcReduction="20000"/>
          </a:bodyPr>
          <a:lstStyle/>
          <a:p>
            <a:r>
              <a:rPr lang="en-IN" b="0" i="0" dirty="0">
                <a:solidFill>
                  <a:srgbClr val="4F51AE"/>
                </a:solidFill>
                <a:effectLst/>
                <a:latin typeface="Droid Sans Mono"/>
              </a:rPr>
              <a:t>from(</a:t>
            </a:r>
            <a:r>
              <a:rPr lang="en-IN" b="0" i="0" dirty="0">
                <a:solidFill>
                  <a:srgbClr val="DD1144"/>
                </a:solidFill>
                <a:effectLst/>
                <a:latin typeface="Droid Sans Mono"/>
              </a:rPr>
              <a:t>"</a:t>
            </a:r>
            <a:r>
              <a:rPr lang="en-IN" b="0" i="0" dirty="0" err="1">
                <a:solidFill>
                  <a:srgbClr val="DD1144"/>
                </a:solidFill>
                <a:effectLst/>
                <a:latin typeface="Droid Sans Mono"/>
              </a:rPr>
              <a:t>activemq:My.Queue</a:t>
            </a:r>
            <a:r>
              <a:rPr lang="en-IN" b="0" i="0" dirty="0">
                <a:solidFill>
                  <a:srgbClr val="DD1144"/>
                </a:solidFill>
                <a:effectLst/>
                <a:latin typeface="Droid Sans Mono"/>
              </a:rPr>
              <a:t>"</a:t>
            </a:r>
            <a:r>
              <a:rPr lang="en-IN" b="0" i="0" dirty="0">
                <a:solidFill>
                  <a:srgbClr val="4F51AE"/>
                </a:solidFill>
                <a:effectLst/>
                <a:latin typeface="Droid Sans Mono"/>
              </a:rPr>
              <a:t>). to(</a:t>
            </a:r>
            <a:r>
              <a:rPr lang="en-IN" b="0" i="0" dirty="0">
                <a:solidFill>
                  <a:srgbClr val="DD1144"/>
                </a:solidFill>
                <a:effectLst/>
                <a:latin typeface="Droid Sans Mono"/>
              </a:rPr>
              <a:t>"</a:t>
            </a:r>
            <a:r>
              <a:rPr lang="en-IN" b="0" i="0" dirty="0" err="1">
                <a:solidFill>
                  <a:srgbClr val="DD1144"/>
                </a:solidFill>
                <a:effectLst/>
                <a:latin typeface="Droid Sans Mono"/>
              </a:rPr>
              <a:t>xslt:com</a:t>
            </a:r>
            <a:r>
              <a:rPr lang="en-IN" b="0" i="0" dirty="0">
                <a:solidFill>
                  <a:srgbClr val="DD1144"/>
                </a:solidFill>
                <a:effectLst/>
                <a:latin typeface="Droid Sans Mono"/>
              </a:rPr>
              <a:t>/acme/mytransform.xsl"</a:t>
            </a:r>
            <a:r>
              <a:rPr lang="en-IN" b="0" i="0" dirty="0">
                <a:solidFill>
                  <a:srgbClr val="4F51AE"/>
                </a:solidFill>
                <a:effectLst/>
                <a:latin typeface="Droid Sans Mono"/>
              </a:rPr>
              <a:t>). to(</a:t>
            </a:r>
            <a:r>
              <a:rPr lang="en-IN" b="0" i="0" dirty="0">
                <a:solidFill>
                  <a:srgbClr val="DD1144"/>
                </a:solidFill>
                <a:effectLst/>
                <a:latin typeface="Droid Sans Mono"/>
              </a:rPr>
              <a:t>"</a:t>
            </a:r>
            <a:r>
              <a:rPr lang="en-IN" b="0" i="0" dirty="0" err="1">
                <a:solidFill>
                  <a:srgbClr val="DD1144"/>
                </a:solidFill>
                <a:effectLst/>
                <a:latin typeface="Droid Sans Mono"/>
              </a:rPr>
              <a:t>activemq:Another.Queue</a:t>
            </a:r>
            <a:r>
              <a:rPr lang="en-IN" b="0" i="0" dirty="0">
                <a:solidFill>
                  <a:srgbClr val="DD1144"/>
                </a:solidFill>
                <a:effectLst/>
                <a:latin typeface="Droid Sans Mono"/>
              </a:rPr>
              <a:t>"</a:t>
            </a:r>
            <a:r>
              <a:rPr lang="en-IN" b="0" i="0" dirty="0">
                <a:solidFill>
                  <a:srgbClr val="4F51AE"/>
                </a:solidFill>
                <a:effectLst/>
                <a:latin typeface="Droid Sans Mono"/>
              </a:rPr>
              <a:t>);</a:t>
            </a:r>
          </a:p>
          <a:p>
            <a:endParaRPr lang="en-IN" dirty="0">
              <a:solidFill>
                <a:srgbClr val="4F51AE"/>
              </a:solidFill>
              <a:latin typeface="Droid Sans Mono"/>
            </a:endParaRPr>
          </a:p>
          <a:p>
            <a:r>
              <a:rPr lang="en-IN" dirty="0" err="1">
                <a:solidFill>
                  <a:srgbClr val="4F51AE"/>
                </a:solidFill>
                <a:latin typeface="Droid Sans Mono"/>
              </a:rPr>
              <a:t>Transformatiop</a:t>
            </a:r>
            <a:endParaRPr lang="en-IN" dirty="0">
              <a:solidFill>
                <a:srgbClr val="4F51AE"/>
              </a:solidFill>
              <a:latin typeface="Droid Sans Mono"/>
            </a:endParaRPr>
          </a:p>
          <a:p>
            <a:r>
              <a:rPr lang="en-IN" b="0" i="0" dirty="0">
                <a:solidFill>
                  <a:srgbClr val="000080"/>
                </a:solidFill>
                <a:effectLst/>
                <a:latin typeface="Droid Sans Mono"/>
              </a:rPr>
              <a:t>&lt;</a:t>
            </a:r>
            <a:r>
              <a:rPr lang="en-IN" b="0" i="0" dirty="0" err="1">
                <a:solidFill>
                  <a:srgbClr val="000080"/>
                </a:solidFill>
                <a:effectLst/>
                <a:latin typeface="Droid Sans Mono"/>
              </a:rPr>
              <a:t>xsl:template</a:t>
            </a:r>
            <a:r>
              <a:rPr lang="en-IN" b="0" i="0" dirty="0">
                <a:solidFill>
                  <a:srgbClr val="000080"/>
                </a:solidFill>
                <a:effectLst/>
                <a:latin typeface="Droid Sans Mono"/>
              </a:rPr>
              <a:t> </a:t>
            </a:r>
            <a:r>
              <a:rPr lang="en-IN" b="0" i="0" dirty="0">
                <a:solidFill>
                  <a:srgbClr val="008080"/>
                </a:solidFill>
                <a:effectLst/>
                <a:latin typeface="Droid Sans Mono"/>
              </a:rPr>
              <a:t>match</a:t>
            </a:r>
            <a:r>
              <a:rPr lang="en-IN" b="0" i="0" dirty="0">
                <a:solidFill>
                  <a:srgbClr val="000080"/>
                </a:solidFill>
                <a:effectLst/>
                <a:latin typeface="Droid Sans Mono"/>
              </a:rPr>
              <a:t>=</a:t>
            </a:r>
            <a:r>
              <a:rPr lang="en-IN" b="0" i="0" dirty="0">
                <a:solidFill>
                  <a:srgbClr val="DD1144"/>
                </a:solidFill>
                <a:effectLst/>
                <a:latin typeface="Droid Sans Mono"/>
              </a:rPr>
              <a:t>"/"</a:t>
            </a:r>
            <a:r>
              <a:rPr lang="en-IN" b="0" i="0" dirty="0">
                <a:solidFill>
                  <a:srgbClr val="000080"/>
                </a:solidFill>
                <a:effectLst/>
                <a:latin typeface="Droid Sans Mono"/>
              </a:rPr>
              <a:t>&gt;</a:t>
            </a:r>
            <a:r>
              <a:rPr lang="en-IN" b="0" i="0" dirty="0">
                <a:solidFill>
                  <a:srgbClr val="4F51AE"/>
                </a:solidFill>
                <a:effectLst/>
                <a:latin typeface="Droid Sans Mono"/>
              </a:rPr>
              <a:t> </a:t>
            </a:r>
            <a:r>
              <a:rPr lang="en-IN" b="0" i="0" dirty="0">
                <a:solidFill>
                  <a:srgbClr val="000080"/>
                </a:solidFill>
                <a:effectLst/>
                <a:latin typeface="Droid Sans Mono"/>
              </a:rPr>
              <a:t>&lt;html&gt;</a:t>
            </a:r>
            <a:r>
              <a:rPr lang="en-IN" b="0" i="0" dirty="0">
                <a:solidFill>
                  <a:srgbClr val="4F51AE"/>
                </a:solidFill>
                <a:effectLst/>
                <a:latin typeface="Droid Sans Mono"/>
              </a:rPr>
              <a:t> </a:t>
            </a:r>
            <a:r>
              <a:rPr lang="en-IN" b="0" i="0" dirty="0">
                <a:solidFill>
                  <a:srgbClr val="000080"/>
                </a:solidFill>
                <a:effectLst/>
                <a:latin typeface="Droid Sans Mono"/>
              </a:rPr>
              <a:t>&lt;body&gt;</a:t>
            </a:r>
            <a:r>
              <a:rPr lang="en-IN" b="0" i="0" dirty="0">
                <a:solidFill>
                  <a:srgbClr val="4F51AE"/>
                </a:solidFill>
                <a:effectLst/>
                <a:latin typeface="Droid Sans Mono"/>
              </a:rPr>
              <a:t> </a:t>
            </a:r>
            <a:r>
              <a:rPr lang="en-IN" b="0" i="0" dirty="0">
                <a:solidFill>
                  <a:srgbClr val="000080"/>
                </a:solidFill>
                <a:effectLst/>
                <a:latin typeface="Droid Sans Mono"/>
              </a:rPr>
              <a:t>&lt;</a:t>
            </a:r>
            <a:r>
              <a:rPr lang="en-IN" b="0" i="0" dirty="0" err="1">
                <a:solidFill>
                  <a:srgbClr val="000080"/>
                </a:solidFill>
                <a:effectLst/>
                <a:latin typeface="Droid Sans Mono"/>
              </a:rPr>
              <a:t>xsl:for-each</a:t>
            </a:r>
            <a:r>
              <a:rPr lang="en-IN" b="0" i="0" dirty="0">
                <a:solidFill>
                  <a:srgbClr val="000080"/>
                </a:solidFill>
                <a:effectLst/>
                <a:latin typeface="Droid Sans Mono"/>
              </a:rPr>
              <a:t> </a:t>
            </a:r>
            <a:r>
              <a:rPr lang="en-IN" b="0" i="0" dirty="0">
                <a:solidFill>
                  <a:srgbClr val="008080"/>
                </a:solidFill>
                <a:effectLst/>
                <a:latin typeface="Droid Sans Mono"/>
              </a:rPr>
              <a:t>select</a:t>
            </a:r>
            <a:r>
              <a:rPr lang="en-IN" b="0" i="0" dirty="0">
                <a:solidFill>
                  <a:srgbClr val="000080"/>
                </a:solidFill>
                <a:effectLst/>
                <a:latin typeface="Droid Sans Mono"/>
              </a:rPr>
              <a:t>=</a:t>
            </a:r>
            <a:r>
              <a:rPr lang="en-IN" b="0" i="0" dirty="0">
                <a:solidFill>
                  <a:srgbClr val="DD1144"/>
                </a:solidFill>
                <a:effectLst/>
                <a:latin typeface="Droid Sans Mono"/>
              </a:rPr>
              <a:t>"staff/programmer"</a:t>
            </a:r>
            <a:r>
              <a:rPr lang="en-IN" b="0" i="0" dirty="0">
                <a:solidFill>
                  <a:srgbClr val="000080"/>
                </a:solidFill>
                <a:effectLst/>
                <a:latin typeface="Droid Sans Mono"/>
              </a:rPr>
              <a:t>&gt;</a:t>
            </a:r>
            <a:r>
              <a:rPr lang="en-IN" b="0" i="0" dirty="0">
                <a:solidFill>
                  <a:srgbClr val="4F51AE"/>
                </a:solidFill>
                <a:effectLst/>
                <a:latin typeface="Droid Sans Mono"/>
              </a:rPr>
              <a:t> </a:t>
            </a:r>
            <a:r>
              <a:rPr lang="en-IN" b="0" i="0" dirty="0">
                <a:solidFill>
                  <a:srgbClr val="000080"/>
                </a:solidFill>
                <a:effectLst/>
                <a:latin typeface="Droid Sans Mono"/>
              </a:rPr>
              <a:t>&lt;p&gt;</a:t>
            </a:r>
            <a:r>
              <a:rPr lang="en-IN" b="0" i="0" dirty="0">
                <a:solidFill>
                  <a:srgbClr val="4F51AE"/>
                </a:solidFill>
                <a:effectLst/>
                <a:latin typeface="Droid Sans Mono"/>
              </a:rPr>
              <a:t>Name: </a:t>
            </a:r>
            <a:r>
              <a:rPr lang="en-IN" b="0" i="0" dirty="0">
                <a:solidFill>
                  <a:srgbClr val="000080"/>
                </a:solidFill>
                <a:effectLst/>
                <a:latin typeface="Droid Sans Mono"/>
              </a:rPr>
              <a:t>&lt;</a:t>
            </a:r>
            <a:r>
              <a:rPr lang="en-IN" b="0" i="0" dirty="0" err="1">
                <a:solidFill>
                  <a:srgbClr val="000080"/>
                </a:solidFill>
                <a:effectLst/>
                <a:latin typeface="Droid Sans Mono"/>
              </a:rPr>
              <a:t>xsl:value-of</a:t>
            </a:r>
            <a:r>
              <a:rPr lang="en-IN" b="0" i="0" dirty="0">
                <a:solidFill>
                  <a:srgbClr val="000080"/>
                </a:solidFill>
                <a:effectLst/>
                <a:latin typeface="Droid Sans Mono"/>
              </a:rPr>
              <a:t> </a:t>
            </a:r>
            <a:r>
              <a:rPr lang="en-IN" b="0" i="0" dirty="0">
                <a:solidFill>
                  <a:srgbClr val="008080"/>
                </a:solidFill>
                <a:effectLst/>
                <a:latin typeface="Droid Sans Mono"/>
              </a:rPr>
              <a:t>select</a:t>
            </a:r>
            <a:r>
              <a:rPr lang="en-IN" b="0" i="0" dirty="0">
                <a:solidFill>
                  <a:srgbClr val="000080"/>
                </a:solidFill>
                <a:effectLst/>
                <a:latin typeface="Droid Sans Mono"/>
              </a:rPr>
              <a:t>=</a:t>
            </a:r>
            <a:r>
              <a:rPr lang="en-IN" b="0" i="0" dirty="0">
                <a:solidFill>
                  <a:srgbClr val="DD1144"/>
                </a:solidFill>
                <a:effectLst/>
                <a:latin typeface="Droid Sans Mono"/>
              </a:rPr>
              <a:t>"name"</a:t>
            </a:r>
            <a:r>
              <a:rPr lang="en-IN" b="0" i="0" dirty="0">
                <a:solidFill>
                  <a:srgbClr val="000080"/>
                </a:solidFill>
                <a:effectLst/>
                <a:latin typeface="Droid Sans Mono"/>
              </a:rPr>
              <a:t>/&gt;&lt;</a:t>
            </a:r>
            <a:r>
              <a:rPr lang="en-IN" b="0" i="0" dirty="0" err="1">
                <a:solidFill>
                  <a:srgbClr val="000080"/>
                </a:solidFill>
                <a:effectLst/>
                <a:latin typeface="Droid Sans Mono"/>
              </a:rPr>
              <a:t>br</a:t>
            </a:r>
            <a:r>
              <a:rPr lang="en-IN" b="0" i="0" dirty="0">
                <a:solidFill>
                  <a:srgbClr val="000080"/>
                </a:solidFill>
                <a:effectLst/>
                <a:latin typeface="Droid Sans Mono"/>
              </a:rPr>
              <a:t> /&gt;</a:t>
            </a:r>
            <a:r>
              <a:rPr lang="en-IN" b="0" i="0" dirty="0">
                <a:solidFill>
                  <a:srgbClr val="4F51AE"/>
                </a:solidFill>
                <a:effectLst/>
                <a:latin typeface="Droid Sans Mono"/>
              </a:rPr>
              <a:t> </a:t>
            </a:r>
            <a:r>
              <a:rPr lang="en-IN" b="0" i="0" dirty="0">
                <a:solidFill>
                  <a:srgbClr val="000080"/>
                </a:solidFill>
                <a:effectLst/>
                <a:latin typeface="Droid Sans Mono"/>
              </a:rPr>
              <a:t>&lt;</a:t>
            </a:r>
            <a:r>
              <a:rPr lang="en-IN" b="0" i="0" dirty="0" err="1">
                <a:solidFill>
                  <a:srgbClr val="000080"/>
                </a:solidFill>
                <a:effectLst/>
                <a:latin typeface="Droid Sans Mono"/>
              </a:rPr>
              <a:t>xsl:if</a:t>
            </a:r>
            <a:r>
              <a:rPr lang="en-IN" b="0" i="0" dirty="0">
                <a:solidFill>
                  <a:srgbClr val="000080"/>
                </a:solidFill>
                <a:effectLst/>
                <a:latin typeface="Droid Sans Mono"/>
              </a:rPr>
              <a:t> </a:t>
            </a:r>
            <a:r>
              <a:rPr lang="en-IN" b="0" i="0" dirty="0">
                <a:solidFill>
                  <a:srgbClr val="008080"/>
                </a:solidFill>
                <a:effectLst/>
                <a:latin typeface="Droid Sans Mono"/>
              </a:rPr>
              <a:t>test</a:t>
            </a:r>
            <a:r>
              <a:rPr lang="en-IN" b="0" i="0" dirty="0">
                <a:solidFill>
                  <a:srgbClr val="000080"/>
                </a:solidFill>
                <a:effectLst/>
                <a:latin typeface="Droid Sans Mono"/>
              </a:rPr>
              <a:t>=</a:t>
            </a:r>
            <a:r>
              <a:rPr lang="en-IN" b="0" i="0" dirty="0">
                <a:solidFill>
                  <a:srgbClr val="DD1144"/>
                </a:solidFill>
                <a:effectLst/>
                <a:latin typeface="Droid Sans Mono"/>
              </a:rPr>
              <a:t>"dob=''"</a:t>
            </a:r>
            <a:r>
              <a:rPr lang="en-IN" b="0" i="0" dirty="0">
                <a:solidFill>
                  <a:srgbClr val="000080"/>
                </a:solidFill>
                <a:effectLst/>
                <a:latin typeface="Droid Sans Mono"/>
              </a:rPr>
              <a:t>&gt;</a:t>
            </a:r>
            <a:r>
              <a:rPr lang="en-IN" b="0" i="0" dirty="0">
                <a:solidFill>
                  <a:srgbClr val="4F51AE"/>
                </a:solidFill>
                <a:effectLst/>
                <a:latin typeface="Droid Sans Mono"/>
              </a:rPr>
              <a:t> </a:t>
            </a:r>
            <a:r>
              <a:rPr lang="en-IN" b="0" i="0" dirty="0">
                <a:solidFill>
                  <a:srgbClr val="000080"/>
                </a:solidFill>
                <a:effectLst/>
                <a:latin typeface="Droid Sans Mono"/>
              </a:rPr>
              <a:t>&lt;</a:t>
            </a:r>
            <a:r>
              <a:rPr lang="en-IN" b="0" i="0" dirty="0" err="1">
                <a:solidFill>
                  <a:srgbClr val="000080"/>
                </a:solidFill>
                <a:effectLst/>
                <a:latin typeface="Droid Sans Mono"/>
              </a:rPr>
              <a:t>xsl:message</a:t>
            </a:r>
            <a:r>
              <a:rPr lang="en-IN" b="0" i="0" dirty="0">
                <a:solidFill>
                  <a:srgbClr val="000080"/>
                </a:solidFill>
                <a:effectLst/>
                <a:latin typeface="Droid Sans Mono"/>
              </a:rPr>
              <a:t> </a:t>
            </a:r>
            <a:r>
              <a:rPr lang="en-IN" b="0" i="0" dirty="0">
                <a:solidFill>
                  <a:srgbClr val="008080"/>
                </a:solidFill>
                <a:effectLst/>
                <a:latin typeface="Droid Sans Mono"/>
              </a:rPr>
              <a:t>terminate</a:t>
            </a:r>
            <a:r>
              <a:rPr lang="en-IN" b="0" i="0" dirty="0">
                <a:solidFill>
                  <a:srgbClr val="000080"/>
                </a:solidFill>
                <a:effectLst/>
                <a:latin typeface="Droid Sans Mono"/>
              </a:rPr>
              <a:t>=</a:t>
            </a:r>
            <a:r>
              <a:rPr lang="en-IN" b="0" i="0" dirty="0">
                <a:solidFill>
                  <a:srgbClr val="DD1144"/>
                </a:solidFill>
                <a:effectLst/>
                <a:latin typeface="Droid Sans Mono"/>
              </a:rPr>
              <a:t>"yes"</a:t>
            </a:r>
            <a:r>
              <a:rPr lang="en-IN" b="0" i="0" dirty="0">
                <a:solidFill>
                  <a:srgbClr val="000080"/>
                </a:solidFill>
                <a:effectLst/>
                <a:latin typeface="Droid Sans Mono"/>
              </a:rPr>
              <a:t>&gt;</a:t>
            </a:r>
            <a:r>
              <a:rPr lang="en-IN" b="0" i="0" dirty="0">
                <a:solidFill>
                  <a:srgbClr val="4F51AE"/>
                </a:solidFill>
                <a:effectLst/>
                <a:latin typeface="Droid Sans Mono"/>
              </a:rPr>
              <a:t>Error: DOB is an empty string!</a:t>
            </a:r>
            <a:r>
              <a:rPr lang="en-IN" b="0" i="0" dirty="0">
                <a:solidFill>
                  <a:srgbClr val="000080"/>
                </a:solidFill>
                <a:effectLst/>
                <a:latin typeface="Droid Sans Mono"/>
              </a:rPr>
              <a:t>&lt;/</a:t>
            </a:r>
            <a:r>
              <a:rPr lang="en-IN" b="0" i="0" dirty="0" err="1">
                <a:solidFill>
                  <a:srgbClr val="000080"/>
                </a:solidFill>
                <a:effectLst/>
                <a:latin typeface="Droid Sans Mono"/>
              </a:rPr>
              <a:t>xsl:message</a:t>
            </a:r>
            <a:r>
              <a:rPr lang="en-IN" b="0" i="0" dirty="0">
                <a:solidFill>
                  <a:srgbClr val="000080"/>
                </a:solidFill>
                <a:effectLst/>
                <a:latin typeface="Droid Sans Mono"/>
              </a:rPr>
              <a:t>&gt;</a:t>
            </a:r>
            <a:r>
              <a:rPr lang="en-IN" b="0" i="0" dirty="0">
                <a:solidFill>
                  <a:srgbClr val="4F51AE"/>
                </a:solidFill>
                <a:effectLst/>
                <a:latin typeface="Droid Sans Mono"/>
              </a:rPr>
              <a:t> </a:t>
            </a:r>
            <a:r>
              <a:rPr lang="en-IN" b="0" i="0" dirty="0">
                <a:solidFill>
                  <a:srgbClr val="000080"/>
                </a:solidFill>
                <a:effectLst/>
                <a:latin typeface="Droid Sans Mono"/>
              </a:rPr>
              <a:t>&lt;/</a:t>
            </a:r>
            <a:r>
              <a:rPr lang="en-IN" b="0" i="0" dirty="0" err="1">
                <a:solidFill>
                  <a:srgbClr val="000080"/>
                </a:solidFill>
                <a:effectLst/>
                <a:latin typeface="Droid Sans Mono"/>
              </a:rPr>
              <a:t>xsl:if</a:t>
            </a:r>
            <a:r>
              <a:rPr lang="en-IN" b="0" i="0" dirty="0">
                <a:solidFill>
                  <a:srgbClr val="000080"/>
                </a:solidFill>
                <a:effectLst/>
                <a:latin typeface="Droid Sans Mono"/>
              </a:rPr>
              <a:t>&gt;</a:t>
            </a:r>
            <a:r>
              <a:rPr lang="en-IN" b="0" i="0" dirty="0">
                <a:solidFill>
                  <a:srgbClr val="4F51AE"/>
                </a:solidFill>
                <a:effectLst/>
                <a:latin typeface="Droid Sans Mono"/>
              </a:rPr>
              <a:t> </a:t>
            </a:r>
            <a:r>
              <a:rPr lang="en-IN" b="0" i="0" dirty="0">
                <a:solidFill>
                  <a:srgbClr val="000080"/>
                </a:solidFill>
                <a:effectLst/>
                <a:latin typeface="Droid Sans Mono"/>
              </a:rPr>
              <a:t>&lt;/p&gt;</a:t>
            </a:r>
            <a:r>
              <a:rPr lang="en-IN" b="0" i="0" dirty="0">
                <a:solidFill>
                  <a:srgbClr val="4F51AE"/>
                </a:solidFill>
                <a:effectLst/>
                <a:latin typeface="Droid Sans Mono"/>
              </a:rPr>
              <a:t> </a:t>
            </a:r>
            <a:r>
              <a:rPr lang="en-IN" b="0" i="0" dirty="0">
                <a:solidFill>
                  <a:srgbClr val="000080"/>
                </a:solidFill>
                <a:effectLst/>
                <a:latin typeface="Droid Sans Mono"/>
              </a:rPr>
              <a:t>&lt;/</a:t>
            </a:r>
            <a:r>
              <a:rPr lang="en-IN" b="0" i="0" dirty="0" err="1">
                <a:solidFill>
                  <a:srgbClr val="000080"/>
                </a:solidFill>
                <a:effectLst/>
                <a:latin typeface="Droid Sans Mono"/>
              </a:rPr>
              <a:t>xsl:for-each</a:t>
            </a:r>
            <a:r>
              <a:rPr lang="en-IN" b="0" i="0" dirty="0">
                <a:solidFill>
                  <a:srgbClr val="000080"/>
                </a:solidFill>
                <a:effectLst/>
                <a:latin typeface="Droid Sans Mono"/>
              </a:rPr>
              <a:t>&gt;</a:t>
            </a:r>
            <a:r>
              <a:rPr lang="en-IN" b="0" i="0" dirty="0">
                <a:solidFill>
                  <a:srgbClr val="4F51AE"/>
                </a:solidFill>
                <a:effectLst/>
                <a:latin typeface="Droid Sans Mono"/>
              </a:rPr>
              <a:t> </a:t>
            </a:r>
            <a:r>
              <a:rPr lang="en-IN" b="0" i="0" dirty="0">
                <a:solidFill>
                  <a:srgbClr val="000080"/>
                </a:solidFill>
                <a:effectLst/>
                <a:latin typeface="Droid Sans Mono"/>
              </a:rPr>
              <a:t>&lt;/body&gt;</a:t>
            </a:r>
            <a:r>
              <a:rPr lang="en-IN" b="0" i="0" dirty="0">
                <a:solidFill>
                  <a:srgbClr val="4F51AE"/>
                </a:solidFill>
                <a:effectLst/>
                <a:latin typeface="Droid Sans Mono"/>
              </a:rPr>
              <a:t> </a:t>
            </a:r>
            <a:r>
              <a:rPr lang="en-IN" b="0" i="0" dirty="0">
                <a:solidFill>
                  <a:srgbClr val="000080"/>
                </a:solidFill>
                <a:effectLst/>
                <a:latin typeface="Droid Sans Mono"/>
              </a:rPr>
              <a:t>&lt;/html&gt;</a:t>
            </a:r>
            <a:r>
              <a:rPr lang="en-IN" b="0" i="0" dirty="0">
                <a:solidFill>
                  <a:srgbClr val="4F51AE"/>
                </a:solidFill>
                <a:effectLst/>
                <a:latin typeface="Droid Sans Mono"/>
              </a:rPr>
              <a:t> </a:t>
            </a:r>
            <a:r>
              <a:rPr lang="en-IN" b="0" i="0" dirty="0">
                <a:solidFill>
                  <a:srgbClr val="000080"/>
                </a:solidFill>
                <a:effectLst/>
                <a:latin typeface="Droid Sans Mono"/>
              </a:rPr>
              <a:t>&lt;/</a:t>
            </a:r>
            <a:r>
              <a:rPr lang="en-IN" b="0" i="0" dirty="0" err="1">
                <a:solidFill>
                  <a:srgbClr val="000080"/>
                </a:solidFill>
                <a:effectLst/>
                <a:latin typeface="Droid Sans Mono"/>
              </a:rPr>
              <a:t>xsl:template</a:t>
            </a:r>
            <a:r>
              <a:rPr lang="en-IN" b="0" i="0" dirty="0">
                <a:solidFill>
                  <a:srgbClr val="000080"/>
                </a:solidFill>
                <a:effectLst/>
                <a:latin typeface="Droid Sans Mono"/>
              </a:rPr>
              <a:t>&gt;</a:t>
            </a:r>
          </a:p>
          <a:p>
            <a:r>
              <a:rPr lang="en-IN" b="0" i="0" dirty="0">
                <a:solidFill>
                  <a:srgbClr val="000080"/>
                </a:solidFill>
                <a:effectLst/>
                <a:latin typeface="Droid Sans Mono"/>
              </a:rPr>
              <a:t>&lt;dependency&gt;</a:t>
            </a:r>
            <a:r>
              <a:rPr lang="en-IN" b="0" i="0" dirty="0">
                <a:solidFill>
                  <a:srgbClr val="4F51AE"/>
                </a:solidFill>
                <a:effectLst/>
                <a:latin typeface="Droid Sans Mono"/>
              </a:rPr>
              <a:t> </a:t>
            </a:r>
            <a:r>
              <a:rPr lang="en-IN" b="0" i="0" dirty="0">
                <a:solidFill>
                  <a:srgbClr val="000080"/>
                </a:solidFill>
                <a:effectLst/>
                <a:latin typeface="Droid Sans Mono"/>
              </a:rPr>
              <a:t>&lt;</a:t>
            </a:r>
            <a:r>
              <a:rPr lang="en-IN" b="0" i="0" dirty="0" err="1">
                <a:solidFill>
                  <a:srgbClr val="000080"/>
                </a:solidFill>
                <a:effectLst/>
                <a:latin typeface="Droid Sans Mono"/>
              </a:rPr>
              <a:t>groupId</a:t>
            </a:r>
            <a:r>
              <a:rPr lang="en-IN" b="0" i="0" dirty="0">
                <a:solidFill>
                  <a:srgbClr val="000080"/>
                </a:solidFill>
                <a:effectLst/>
                <a:latin typeface="Droid Sans Mono"/>
              </a:rPr>
              <a:t>&gt;</a:t>
            </a:r>
            <a:r>
              <a:rPr lang="en-IN" b="0" i="0" dirty="0" err="1">
                <a:solidFill>
                  <a:srgbClr val="4F51AE"/>
                </a:solidFill>
                <a:effectLst/>
                <a:latin typeface="Droid Sans Mono"/>
              </a:rPr>
              <a:t>org.apache.camel.springboot</a:t>
            </a:r>
            <a:r>
              <a:rPr lang="en-IN" b="0" i="0" dirty="0">
                <a:solidFill>
                  <a:srgbClr val="000080"/>
                </a:solidFill>
                <a:effectLst/>
                <a:latin typeface="Droid Sans Mono"/>
              </a:rPr>
              <a:t>&lt;/</a:t>
            </a:r>
            <a:r>
              <a:rPr lang="en-IN" b="0" i="0" dirty="0" err="1">
                <a:solidFill>
                  <a:srgbClr val="000080"/>
                </a:solidFill>
                <a:effectLst/>
                <a:latin typeface="Droid Sans Mono"/>
              </a:rPr>
              <a:t>groupId</a:t>
            </a:r>
            <a:r>
              <a:rPr lang="en-IN" b="0" i="0" dirty="0">
                <a:solidFill>
                  <a:srgbClr val="000080"/>
                </a:solidFill>
                <a:effectLst/>
                <a:latin typeface="Droid Sans Mono"/>
              </a:rPr>
              <a:t>&gt;</a:t>
            </a:r>
            <a:r>
              <a:rPr lang="en-IN" b="0" i="0" dirty="0">
                <a:solidFill>
                  <a:srgbClr val="4F51AE"/>
                </a:solidFill>
                <a:effectLst/>
                <a:latin typeface="Droid Sans Mono"/>
              </a:rPr>
              <a:t> </a:t>
            </a:r>
            <a:r>
              <a:rPr lang="en-IN" b="0" i="0" dirty="0">
                <a:solidFill>
                  <a:srgbClr val="000080"/>
                </a:solidFill>
                <a:effectLst/>
                <a:latin typeface="Droid Sans Mono"/>
              </a:rPr>
              <a:t>&lt;</a:t>
            </a:r>
            <a:r>
              <a:rPr lang="en-IN" b="0" i="0" dirty="0" err="1">
                <a:solidFill>
                  <a:srgbClr val="000080"/>
                </a:solidFill>
                <a:effectLst/>
                <a:latin typeface="Droid Sans Mono"/>
              </a:rPr>
              <a:t>artifactId</a:t>
            </a:r>
            <a:r>
              <a:rPr lang="en-IN" b="0" i="0" dirty="0">
                <a:solidFill>
                  <a:srgbClr val="000080"/>
                </a:solidFill>
                <a:effectLst/>
                <a:latin typeface="Droid Sans Mono"/>
              </a:rPr>
              <a:t>&gt;</a:t>
            </a:r>
            <a:r>
              <a:rPr lang="en-IN" b="0" i="0" dirty="0">
                <a:solidFill>
                  <a:srgbClr val="4F51AE"/>
                </a:solidFill>
                <a:effectLst/>
                <a:latin typeface="Droid Sans Mono"/>
              </a:rPr>
              <a:t>camel-</a:t>
            </a:r>
            <a:r>
              <a:rPr lang="en-IN" b="0" i="0" dirty="0" err="1">
                <a:solidFill>
                  <a:srgbClr val="4F51AE"/>
                </a:solidFill>
                <a:effectLst/>
                <a:latin typeface="Droid Sans Mono"/>
              </a:rPr>
              <a:t>xslt</a:t>
            </a:r>
            <a:r>
              <a:rPr lang="en-IN" b="0" i="0" dirty="0">
                <a:solidFill>
                  <a:srgbClr val="4F51AE"/>
                </a:solidFill>
                <a:effectLst/>
                <a:latin typeface="Droid Sans Mono"/>
              </a:rPr>
              <a:t>-starter</a:t>
            </a:r>
            <a:r>
              <a:rPr lang="en-IN" b="0" i="0" dirty="0">
                <a:solidFill>
                  <a:srgbClr val="000080"/>
                </a:solidFill>
                <a:effectLst/>
                <a:latin typeface="Droid Sans Mono"/>
              </a:rPr>
              <a:t>&lt;/</a:t>
            </a:r>
            <a:r>
              <a:rPr lang="en-IN" b="0" i="0" dirty="0" err="1">
                <a:solidFill>
                  <a:srgbClr val="000080"/>
                </a:solidFill>
                <a:effectLst/>
                <a:latin typeface="Droid Sans Mono"/>
              </a:rPr>
              <a:t>artifactId</a:t>
            </a:r>
            <a:r>
              <a:rPr lang="en-IN" b="0" i="0" dirty="0">
                <a:solidFill>
                  <a:srgbClr val="000080"/>
                </a:solidFill>
                <a:effectLst/>
                <a:latin typeface="Droid Sans Mono"/>
              </a:rPr>
              <a:t>&gt;</a:t>
            </a:r>
            <a:r>
              <a:rPr lang="en-IN" b="0" i="0" dirty="0">
                <a:solidFill>
                  <a:srgbClr val="4F51AE"/>
                </a:solidFill>
                <a:effectLst/>
                <a:latin typeface="Droid Sans Mono"/>
              </a:rPr>
              <a:t> </a:t>
            </a:r>
            <a:r>
              <a:rPr lang="en-IN" b="0" i="0" dirty="0">
                <a:solidFill>
                  <a:srgbClr val="000080"/>
                </a:solidFill>
                <a:effectLst/>
                <a:latin typeface="Droid Sans Mono"/>
              </a:rPr>
              <a:t>&lt;version&gt;</a:t>
            </a:r>
            <a:r>
              <a:rPr lang="en-IN" b="0" i="0" dirty="0" err="1">
                <a:solidFill>
                  <a:srgbClr val="4F51AE"/>
                </a:solidFill>
                <a:effectLst/>
                <a:latin typeface="Droid Sans Mono"/>
              </a:rPr>
              <a:t>x.x.x</a:t>
            </a:r>
            <a:r>
              <a:rPr lang="en-IN" b="0" i="0" dirty="0">
                <a:solidFill>
                  <a:srgbClr val="000080"/>
                </a:solidFill>
                <a:effectLst/>
                <a:latin typeface="Droid Sans Mono"/>
              </a:rPr>
              <a:t>&lt;/version&gt;</a:t>
            </a:r>
            <a:r>
              <a:rPr lang="en-IN" b="0" i="0" dirty="0">
                <a:solidFill>
                  <a:srgbClr val="4F51AE"/>
                </a:solidFill>
                <a:effectLst/>
                <a:latin typeface="Droid Sans Mono"/>
              </a:rPr>
              <a:t> </a:t>
            </a:r>
            <a:r>
              <a:rPr lang="en-IN" b="0" i="1" dirty="0">
                <a:solidFill>
                  <a:srgbClr val="999988"/>
                </a:solidFill>
                <a:effectLst/>
                <a:latin typeface="Droid Sans Mono"/>
              </a:rPr>
              <a:t>&lt;!-- use the same version as your Camel core version --&gt;</a:t>
            </a:r>
            <a:r>
              <a:rPr lang="en-IN" b="0" i="0" dirty="0">
                <a:solidFill>
                  <a:srgbClr val="4F51AE"/>
                </a:solidFill>
                <a:effectLst/>
                <a:latin typeface="Droid Sans Mono"/>
              </a:rPr>
              <a:t> </a:t>
            </a:r>
            <a:r>
              <a:rPr lang="en-IN" b="0" i="0" dirty="0">
                <a:solidFill>
                  <a:srgbClr val="000080"/>
                </a:solidFill>
                <a:effectLst/>
                <a:latin typeface="Droid Sans Mono"/>
              </a:rPr>
              <a:t>&lt;/dependency&gt;</a:t>
            </a:r>
            <a:endParaRPr lang="en-IN" dirty="0"/>
          </a:p>
        </p:txBody>
      </p:sp>
    </p:spTree>
    <p:extLst>
      <p:ext uri="{BB962C8B-B14F-4D97-AF65-F5344CB8AC3E}">
        <p14:creationId xmlns:p14="http://schemas.microsoft.com/office/powerpoint/2010/main" val="956011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33168</TotalTime>
  <Words>1638</Words>
  <Application>Microsoft Office PowerPoint</Application>
  <PresentationFormat>Widescreen</PresentationFormat>
  <Paragraphs>184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Consolas</vt:lpstr>
      <vt:lpstr>Droid Sans Mono</vt:lpstr>
      <vt:lpstr>Open Sans</vt:lpstr>
      <vt:lpstr>system-ui</vt:lpstr>
      <vt:lpstr>Office Theme</vt:lpstr>
      <vt:lpstr>beanio</vt:lpstr>
      <vt:lpstr>Example </vt:lpstr>
      <vt:lpstr>PowerPoint Presentation</vt:lpstr>
      <vt:lpstr>PowerPoint Presentation</vt:lpstr>
      <vt:lpstr>validator</vt:lpstr>
      <vt:lpstr>Validation using Predicate</vt:lpstr>
      <vt:lpstr>ENDPOINT VALIDATOR OPTIONS</vt:lpstr>
      <vt:lpstr>CUSTOM VALIDATOR</vt:lpstr>
      <vt:lpstr>XSLT - Only producer is supported</vt:lpstr>
      <vt:lpstr>REST API</vt:lpstr>
      <vt:lpstr>REST METHOD</vt:lpstr>
      <vt:lpstr>Develop REST API using Camel</vt:lpstr>
      <vt:lpstr>REST</vt:lpstr>
      <vt:lpstr>RESTLET</vt:lpstr>
      <vt:lpstr>RESTLET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Gunja Gupta</dc:creator>
  <cp:lastModifiedBy>Sawan Kumar</cp:lastModifiedBy>
  <cp:revision>455</cp:revision>
  <dcterms:created xsi:type="dcterms:W3CDTF">2021-10-25T01:14:38Z</dcterms:created>
  <dcterms:modified xsi:type="dcterms:W3CDTF">2023-04-10T02:20:30Z</dcterms:modified>
</cp:coreProperties>
</file>