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2144-3CDE-7B39-7B63-C0A993BC3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AFDBD-AF9F-E58A-24DF-5525FDB9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682ED-A254-9CE2-F5B0-5C6113AC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4FBE4-DA45-6F2D-DEF7-23212738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CD8B-9C81-3370-8D5A-BFF51F6C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95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1B47-6922-65BC-DBCB-7FCB65D4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C5246-952C-68EA-664D-980DB6D84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188C-D810-F561-EDAF-0DD99789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58A7D-AF50-EB2B-62A6-732D360A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B9166-DF8D-2838-CD41-9EFA8019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34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02530-ED6E-FBB3-F611-2F9AED975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4F5D0-C10E-273D-4425-4C107BC97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3BE20-CBC6-20FA-2F09-DC344477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9C03-62EF-6995-26EF-82655566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16191-9A01-66F0-6FC5-85F89D3F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0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C197-4612-20B1-833B-40EF364C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EBC7-9B86-BF17-832B-E3CC26D9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D71FF-5BFF-20EF-A33D-5C3E3DFB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3703F-C969-A533-8D71-7348076A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EF4D3-2551-17C5-28F3-D49EF397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11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A2E5-CF44-0FBC-3311-D29F63AA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E0EB1-CA75-5E92-29A6-35379AB46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30A7D-4118-F8ED-689A-FFB89B99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1E137-52CE-88BB-3B3D-C9F8ADF2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F4201-9E4C-8794-538F-E50A288F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4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571F-44DB-6A0B-76CE-E4EF3976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9D39C-4F50-435F-B85E-967368861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D7827-36CD-61A6-BD22-6BEC06B51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99FA1-6020-5174-F216-0300EF5E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4A66E-CFD9-7C83-E469-2BB1820A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B7F48-3E32-47E2-A636-54257358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7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A50A-54A8-23E6-CFE4-339578AE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4D574-27D2-221C-8974-5E68A03A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20379-3CBB-879E-62BC-F87A3E78B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91494-326E-4C67-44B6-C594AF61B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56B5-EF7E-3F79-A6F7-E614B1885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8FA23-334F-CBAC-8D27-182F1C68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6BAE8-4045-6C83-F142-8DD091FF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149CB-8C83-BB51-F819-80333ED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37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1480-B101-164E-93AE-3A019A7C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331C6-373E-D991-D6E4-2528EB3D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94B1B-38A4-5240-01C1-41211D10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78316-0FF2-BEEF-A668-00AD5795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E6F92-D925-1200-D1A7-45997328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F1972-158E-4F1C-4A44-43462BBC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A3C34-1FAE-35F9-018B-BC334D13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48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868C-4532-CBDC-69F6-494A84B6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489B0-68BF-706D-1B9A-837CB3DC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48998-8891-D2C5-6F2A-AA9F6DD87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83F22-B9B0-A462-65A9-038FB299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DCE6D-897D-D931-D0C5-6E47BE5D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2A36A-ED13-A869-8C88-0ADF7C09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6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208E-6359-9993-6F7C-421289C3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E0785-65CD-A013-B165-EA316CC2B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93B38-BA1D-0751-CB47-89F7B6A4F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97A69-0EAA-63A6-4F60-12F9F4D2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3F43-420A-4BEB-9D7D-D8172B23FD1A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98E3F-EC82-7FB9-2598-FF2EFDE2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901B4-1FE6-2542-5967-AE79916E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10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CAB56-7828-71D2-4EE7-B4B37ADE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7F1F4-A232-F6CE-1236-8C2E56FBC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CF459-1FFD-88C0-CDB8-CB8BB3ACA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D3F43-420A-4BEB-9D7D-D8172B23FD1A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4A9E-D57F-501E-23B1-E48E7253F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0394A-768C-E26C-88C3-B2B088930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FB3AD-E421-4338-8C79-B1C372FDA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73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3F88-2916-B8EF-8D31-E9C9DDB2B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Jasypt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C3970-63A1-39A8-C83B-BF7A381A8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46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94E5-4A8E-9DD7-0BE5-ED59258A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43A13-7F07-EEA5-F05C-DA0B1E1D3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Jasypt</a:t>
            </a:r>
            <a:r>
              <a:rPr lang="en-GB" dirty="0"/>
              <a:t> is a simplified encryption library which makes encryption and decryption easy. </a:t>
            </a:r>
          </a:p>
          <a:p>
            <a:r>
              <a:rPr lang="en-GB" dirty="0"/>
              <a:t>Camel integrates with </a:t>
            </a:r>
            <a:r>
              <a:rPr lang="en-GB" dirty="0" err="1"/>
              <a:t>Jasypt</a:t>
            </a:r>
            <a:r>
              <a:rPr lang="en-GB" dirty="0"/>
              <a:t> to allow sensitive information in Properties files to be encrypted. </a:t>
            </a:r>
          </a:p>
          <a:p>
            <a:r>
              <a:rPr lang="en-GB" dirty="0"/>
              <a:t>By dropping camel-</a:t>
            </a:r>
            <a:r>
              <a:rPr lang="en-GB" dirty="0" err="1"/>
              <a:t>jasypt</a:t>
            </a:r>
            <a:r>
              <a:rPr lang="en-GB" dirty="0"/>
              <a:t> on the </a:t>
            </a:r>
            <a:r>
              <a:rPr lang="en-GB" dirty="0" err="1"/>
              <a:t>classpath</a:t>
            </a:r>
            <a:r>
              <a:rPr lang="en-GB" dirty="0"/>
              <a:t> those encrypted values will automatically be decrypted on-the-fly by Camel. </a:t>
            </a:r>
          </a:p>
          <a:p>
            <a:r>
              <a:rPr lang="en-GB" dirty="0"/>
              <a:t>This ensures that human eyes can’t easily spot sensitive information such as usernames and passwords.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5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0FF0-8899-5CE0-AC2B-B69C829E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4F639-E270-84B8-6AE8-8C0B2719D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dirty="0"/>
              <a:t>&lt;dependency&gt;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org.apache.camel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  &lt;</a:t>
            </a:r>
            <a:r>
              <a:rPr lang="en-IN" dirty="0" err="1"/>
              <a:t>artifactId</a:t>
            </a:r>
            <a:r>
              <a:rPr lang="en-IN" dirty="0"/>
              <a:t>&gt;camel-</a:t>
            </a:r>
            <a:r>
              <a:rPr lang="en-IN" dirty="0" err="1"/>
              <a:t>jasypt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  &lt;version&gt;</a:t>
            </a:r>
            <a:r>
              <a:rPr lang="en-IN" dirty="0" err="1"/>
              <a:t>x.x.x</a:t>
            </a:r>
            <a:r>
              <a:rPr lang="en-IN" dirty="0"/>
              <a:t>&lt;/version&gt;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  &lt;!-- use the same version as your Camel core version --&gt;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&lt;/dependency&gt;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If you are using an Apache </a:t>
            </a:r>
            <a:r>
              <a:rPr lang="en-IN" dirty="0" err="1"/>
              <a:t>Karaf</a:t>
            </a:r>
            <a:r>
              <a:rPr lang="en-IN" dirty="0"/>
              <a:t> container, you need to add the following dependency to your pom.xml for this component: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/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&lt;dependency&gt;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org.apache.karaf.jaas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org.apache.karaf.jaas.jasypt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&lt;version&gt;</a:t>
            </a:r>
            <a:r>
              <a:rPr lang="en-IN" dirty="0" err="1"/>
              <a:t>x.x.x.x</a:t>
            </a:r>
            <a:r>
              <a:rPr lang="en-IN" dirty="0"/>
              <a:t>&lt;/version&gt;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  &lt;!-- use the same version as your Camel core version --&gt;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53439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D2B1-5C3B-EBBE-A185-5D1DB835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C6B1-006F-C53C-27DB-935855EF0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45948" cy="5032375"/>
          </a:xfrm>
        </p:spPr>
        <p:txBody>
          <a:bodyPr>
            <a:normAutofit/>
          </a:bodyPr>
          <a:lstStyle/>
          <a:p>
            <a:r>
              <a:rPr lang="en-IN" sz="1600" dirty="0"/>
              <a:t>Apache Camel </a:t>
            </a:r>
            <a:r>
              <a:rPr lang="en-IN" sz="1600" dirty="0" err="1"/>
              <a:t>Jasypt</a:t>
            </a:r>
            <a:r>
              <a:rPr lang="en-IN" sz="1600" dirty="0"/>
              <a:t> takes the following options</a:t>
            </a:r>
          </a:p>
          <a:p>
            <a:pPr marL="457200" lvl="1" indent="0">
              <a:buNone/>
            </a:pPr>
            <a:r>
              <a:rPr lang="en-IN" sz="1600" dirty="0"/>
              <a:t>  -h or -help = Displays the help screen</a:t>
            </a:r>
          </a:p>
          <a:p>
            <a:pPr marL="457200" lvl="1" indent="0">
              <a:buNone/>
            </a:pPr>
            <a:r>
              <a:rPr lang="en-IN" sz="1600" dirty="0"/>
              <a:t>  -c or -command &lt;command&gt; = Command either encrypt or decrypt</a:t>
            </a:r>
          </a:p>
          <a:p>
            <a:pPr marL="457200" lvl="1" indent="0">
              <a:buNone/>
            </a:pPr>
            <a:r>
              <a:rPr lang="en-IN" sz="1600" dirty="0"/>
              <a:t>  -p or -password &lt;password&gt; = Password to use</a:t>
            </a:r>
          </a:p>
          <a:p>
            <a:pPr marL="457200" lvl="1" indent="0">
              <a:buNone/>
            </a:pPr>
            <a:r>
              <a:rPr lang="en-IN" sz="1600" dirty="0"/>
              <a:t>  -</a:t>
            </a:r>
            <a:r>
              <a:rPr lang="en-IN" sz="1600" dirty="0" err="1"/>
              <a:t>i</a:t>
            </a:r>
            <a:r>
              <a:rPr lang="en-IN" sz="1600" dirty="0"/>
              <a:t> or -input &lt;input&gt; = Text to encrypt or decrypt</a:t>
            </a:r>
          </a:p>
          <a:p>
            <a:pPr marL="457200" lvl="1" indent="0">
              <a:buNone/>
            </a:pPr>
            <a:r>
              <a:rPr lang="en-IN" sz="1600" dirty="0"/>
              <a:t>  -a or -algorithm &lt;algorithm&gt; = Optional algorithm to use</a:t>
            </a:r>
          </a:p>
          <a:p>
            <a:pPr marL="457200" lvl="1" indent="0">
              <a:buNone/>
            </a:pPr>
            <a:endParaRPr lang="en-IN" sz="1600" dirty="0"/>
          </a:p>
          <a:p>
            <a:pPr marL="457200" lvl="1" indent="0">
              <a:buNone/>
            </a:pPr>
            <a:r>
              <a:rPr lang="en-IN" sz="1600" dirty="0"/>
              <a:t>$ cd &lt;CAMEL_HOME&gt;/lib</a:t>
            </a:r>
          </a:p>
          <a:p>
            <a:pPr marL="457200" lvl="1" indent="0">
              <a:buNone/>
            </a:pPr>
            <a:r>
              <a:rPr lang="en-IN" sz="1600" dirty="0"/>
              <a:t>$ java -jar camel-jasypt-2.5.0.jar -c encrypt -p secret -</a:t>
            </a:r>
            <a:r>
              <a:rPr lang="en-IN" sz="1600" dirty="0" err="1"/>
              <a:t>i</a:t>
            </a:r>
            <a:r>
              <a:rPr lang="en-IN" sz="1600" dirty="0"/>
              <a:t> tiger</a:t>
            </a:r>
          </a:p>
          <a:p>
            <a:pPr marL="457200" lvl="1" indent="0">
              <a:buNone/>
            </a:pPr>
            <a:r>
              <a:rPr lang="en-GB" sz="1600" dirty="0"/>
              <a:t>Which outputs the following result</a:t>
            </a:r>
          </a:p>
          <a:p>
            <a:pPr marL="457200" lvl="1" indent="0">
              <a:buNone/>
            </a:pPr>
            <a:endParaRPr lang="en-GB" sz="1600" dirty="0"/>
          </a:p>
          <a:p>
            <a:pPr marL="457200" lvl="1" indent="0">
              <a:buNone/>
            </a:pPr>
            <a:r>
              <a:rPr lang="en-GB" sz="1600" dirty="0"/>
              <a:t>Encrypted text: qaEEacuW7BUti8LcMgyjKw==</a:t>
            </a:r>
          </a:p>
          <a:p>
            <a:pPr marL="457200" lvl="1" indent="0">
              <a:buNone/>
            </a:pPr>
            <a:r>
              <a:rPr lang="en-GB" sz="1600" dirty="0"/>
              <a:t>This means the encrypted representation qaEEacuW7BUti8LcMgyjKw== can be decrypted back to tiger if you know the master password which was secret.</a:t>
            </a:r>
          </a:p>
          <a:p>
            <a:pPr marL="457200" lvl="1" indent="0">
              <a:buNone/>
            </a:pPr>
            <a:r>
              <a:rPr lang="en-IN" sz="1600" dirty="0"/>
              <a:t>$ cd &lt;CAMEL_HOME&gt;/lib</a:t>
            </a:r>
          </a:p>
          <a:p>
            <a:pPr marL="457200" lvl="1" indent="0">
              <a:buNone/>
            </a:pPr>
            <a:r>
              <a:rPr lang="en-IN" sz="1600" dirty="0"/>
              <a:t>$ java -jar camel-jasypt-2.5.0.jar -c decrypt -p secret -</a:t>
            </a:r>
            <a:r>
              <a:rPr lang="en-IN" sz="1600" dirty="0" err="1"/>
              <a:t>i</a:t>
            </a:r>
            <a:r>
              <a:rPr lang="en-IN" sz="1600" dirty="0"/>
              <a:t> qaEEacuW7BUti8LcMgyjKw==</a:t>
            </a:r>
          </a:p>
          <a:p>
            <a:pPr marL="457200" lvl="1" indent="0">
              <a:buNone/>
            </a:pPr>
            <a:r>
              <a:rPr lang="en-GB" sz="1600" dirty="0"/>
              <a:t>Which outputs the following result:</a:t>
            </a:r>
            <a:r>
              <a:rPr lang="en-IN" sz="1600" dirty="0"/>
              <a:t> </a:t>
            </a:r>
          </a:p>
          <a:p>
            <a:pPr marL="457200" lvl="1" indent="0">
              <a:buNone/>
            </a:pPr>
            <a:r>
              <a:rPr lang="en-IN" sz="1200" b="0" i="0" dirty="0">
                <a:solidFill>
                  <a:srgbClr val="4F51AE"/>
                </a:solidFill>
                <a:effectLst/>
                <a:latin typeface="Droid Sans Mono"/>
              </a:rPr>
              <a:t>Decrypted text: tiger</a:t>
            </a:r>
            <a:endParaRPr lang="en-IN" sz="1600" dirty="0"/>
          </a:p>
          <a:p>
            <a:pPr marL="457200" lvl="1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1811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D8E6-D8F2-303A-0586-E6B0C11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74C2-3D7B-2021-97C3-193D4F410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running </a:t>
            </a:r>
            <a:r>
              <a:rPr lang="en-IN" dirty="0" err="1"/>
              <a:t>jasypt</a:t>
            </a:r>
            <a:r>
              <a:rPr lang="en-IN" dirty="0"/>
              <a:t> tooling, if you come across </a:t>
            </a:r>
            <a:r>
              <a:rPr lang="en-IN" dirty="0" err="1"/>
              <a:t>java.lang.NoClassDefFoundError</a:t>
            </a:r>
            <a:r>
              <a:rPr lang="en-IN" dirty="0"/>
              <a:t>: org/</a:t>
            </a:r>
            <a:r>
              <a:rPr lang="en-IN" dirty="0" err="1"/>
              <a:t>jasypt</a:t>
            </a:r>
            <a:r>
              <a:rPr lang="en-IN" dirty="0"/>
              <a:t>/encryption/</a:t>
            </a:r>
            <a:r>
              <a:rPr lang="en-IN" dirty="0" err="1"/>
              <a:t>pbe</a:t>
            </a:r>
            <a:r>
              <a:rPr lang="en-IN" dirty="0"/>
              <a:t>/</a:t>
            </a:r>
            <a:r>
              <a:rPr lang="en-IN" dirty="0" err="1"/>
              <a:t>StandardPBEStringEncryptor</a:t>
            </a:r>
            <a:r>
              <a:rPr lang="en-IN" dirty="0"/>
              <a:t> this means you have to include jasypt{version}.jar in your </a:t>
            </a:r>
            <a:r>
              <a:rPr lang="en-IN" dirty="0" err="1"/>
              <a:t>classpath</a:t>
            </a:r>
            <a:r>
              <a:rPr lang="en-IN" dirty="0"/>
              <a:t>. Example of adding jar to </a:t>
            </a:r>
            <a:r>
              <a:rPr lang="en-IN" dirty="0" err="1"/>
              <a:t>classpath</a:t>
            </a:r>
            <a:r>
              <a:rPr lang="en-IN" dirty="0"/>
              <a:t> may be copying jasypt{version}.jar to $JAVA_HOME\</a:t>
            </a:r>
            <a:r>
              <a:rPr lang="en-IN" dirty="0" err="1"/>
              <a:t>jre</a:t>
            </a:r>
            <a:r>
              <a:rPr lang="en-IN" dirty="0"/>
              <a:t>\lib\</a:t>
            </a:r>
            <a:r>
              <a:rPr lang="en-IN" dirty="0" err="1"/>
              <a:t>ext</a:t>
            </a:r>
            <a:r>
              <a:rPr lang="en-IN" dirty="0"/>
              <a:t> if you are going to run as java -jar …​. The latter may be adding jasypt{version}.jar to </a:t>
            </a:r>
            <a:r>
              <a:rPr lang="en-IN" dirty="0" err="1"/>
              <a:t>classpath</a:t>
            </a:r>
            <a:r>
              <a:rPr lang="en-IN" dirty="0"/>
              <a:t> using -cp, in that case you should provide main class to execute as </a:t>
            </a:r>
            <a:r>
              <a:rPr lang="en-IN" dirty="0" err="1"/>
              <a:t>eg</a:t>
            </a:r>
            <a:r>
              <a:rPr lang="en-IN" dirty="0"/>
              <a:t>: java -cp jasypt-1.9.2.jar:camel-jasypt-2.18.2.jar </a:t>
            </a:r>
            <a:r>
              <a:rPr lang="en-IN" dirty="0" err="1"/>
              <a:t>org.apache.camel.component.jasypt.Main</a:t>
            </a:r>
            <a:r>
              <a:rPr lang="en-IN" dirty="0"/>
              <a:t> -c encrypt -p secret -</a:t>
            </a:r>
            <a:r>
              <a:rPr lang="en-IN" dirty="0" err="1"/>
              <a:t>i</a:t>
            </a:r>
            <a:r>
              <a:rPr lang="en-IN" dirty="0"/>
              <a:t> tiger</a:t>
            </a:r>
          </a:p>
        </p:txBody>
      </p:sp>
    </p:spTree>
    <p:extLst>
      <p:ext uri="{BB962C8B-B14F-4D97-AF65-F5344CB8AC3E}">
        <p14:creationId xmlns:p14="http://schemas.microsoft.com/office/powerpoint/2010/main" val="193079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C53A-F313-5AD3-FA43-B434CA99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cap="all" dirty="0">
                <a:solidFill>
                  <a:srgbClr val="303284"/>
                </a:solidFill>
                <a:effectLst/>
                <a:latin typeface="Open Sans" panose="020B0606030504020204" pitchFamily="34" charset="0"/>
              </a:rPr>
              <a:t>PROTECTING THE MASTER PASSWORD</a:t>
            </a:r>
            <a:br>
              <a:rPr lang="en-IN" b="1" i="0" cap="all" dirty="0">
                <a:solidFill>
                  <a:srgbClr val="303284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E8174-786C-4CE1-7146-D68E9F85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sysenv</a:t>
            </a:r>
            <a:r>
              <a:rPr lang="en-GB" dirty="0"/>
              <a:t>: means to lookup the OS system environment with the given key. sys: means to lookup a JVM system property.</a:t>
            </a:r>
          </a:p>
          <a:p>
            <a:r>
              <a:rPr lang="en-IN" b="0" i="0" dirty="0">
                <a:solidFill>
                  <a:srgbClr val="0086B3"/>
                </a:solidFill>
                <a:effectLst/>
                <a:latin typeface="Droid Sans Mono"/>
              </a:rPr>
              <a:t>export</a:t>
            </a:r>
            <a:r>
              <a:rPr lang="en-IN" b="0" i="0" dirty="0">
                <a:solidFill>
                  <a:srgbClr val="4F51AE"/>
                </a:solidFill>
                <a:effectLst/>
                <a:latin typeface="Droid Sans Mono"/>
              </a:rPr>
              <a:t> CAMEL_ENCRYPTION_PASSWORD=secret</a:t>
            </a:r>
            <a:endParaRPr lang="en-GB" b="0" i="0" dirty="0">
              <a:solidFill>
                <a:srgbClr val="4F51AE"/>
              </a:solidFill>
              <a:effectLst/>
              <a:latin typeface="Droid Sans Mono"/>
            </a:endParaRPr>
          </a:p>
          <a:p>
            <a:r>
              <a:rPr lang="en-GB" dirty="0"/>
              <a:t>Then start the application, such as running the start script.</a:t>
            </a:r>
          </a:p>
          <a:p>
            <a:endParaRPr lang="en-GB" dirty="0"/>
          </a:p>
          <a:p>
            <a:r>
              <a:rPr lang="en-GB" dirty="0"/>
              <a:t>When the application is up and running you can unset the environment</a:t>
            </a:r>
          </a:p>
          <a:p>
            <a:endParaRPr lang="en-GB" dirty="0"/>
          </a:p>
          <a:p>
            <a:r>
              <a:rPr lang="en-GB" dirty="0"/>
              <a:t>$ unset CAMEL_ENCRYPTION_PASSWORD</a:t>
            </a:r>
          </a:p>
          <a:p>
            <a:r>
              <a:rPr lang="en-GB" dirty="0"/>
              <a:t>The password option is then a matter of defining as follows: password=</a:t>
            </a:r>
            <a:r>
              <a:rPr lang="en-GB" dirty="0" err="1"/>
              <a:t>sysenv:CAMEL_ENCRYPTION_PASSWORD</a:t>
            </a:r>
            <a:r>
              <a:rPr lang="en-GB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16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6516</TotalTime>
  <Words>592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Droid Sans Mono</vt:lpstr>
      <vt:lpstr>Open Sans</vt:lpstr>
      <vt:lpstr>Office Theme</vt:lpstr>
      <vt:lpstr>Jasypt</vt:lpstr>
      <vt:lpstr>PowerPoint Presentation</vt:lpstr>
      <vt:lpstr>PowerPoint Presentation</vt:lpstr>
      <vt:lpstr>PowerPoint Presentation</vt:lpstr>
      <vt:lpstr>PowerPoint Presentation</vt:lpstr>
      <vt:lpstr>PROTECTING THE MASTER PASSWORD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Sawan Kumar</dc:creator>
  <cp:lastModifiedBy>Sawan Kumar</cp:lastModifiedBy>
  <cp:revision>21</cp:revision>
  <dcterms:created xsi:type="dcterms:W3CDTF">2022-05-22T12:44:06Z</dcterms:created>
  <dcterms:modified xsi:type="dcterms:W3CDTF">2023-05-02T01:15:25Z</dcterms:modified>
</cp:coreProperties>
</file>