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2144-3CDE-7B39-7B63-C0A993BC3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FDBD-AF9F-E58A-24DF-5525FDB9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82ED-A254-9CE2-F5B0-5C6113AC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FBE4-DA45-6F2D-DEF7-2321273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CD8B-9C81-3370-8D5A-BFF51F6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1B47-6922-65BC-DBCB-7FCB65D4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5246-952C-68EA-664D-980DB6D8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88C-D810-F561-EDAF-0DD9978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8A7D-AF50-EB2B-62A6-732D360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9166-DF8D-2838-CD41-9EFA801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02530-ED6E-FBB3-F611-2F9AED97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4F5D0-C10E-273D-4425-4C107BC9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BE20-CBC6-20FA-2F09-DC344477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9C03-62EF-6995-26EF-8265556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6191-9A01-66F0-6FC5-85F89D3F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197-4612-20B1-833B-40EF364C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EBC7-9B86-BF17-832B-E3CC26D9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1FF-5BFF-20EF-A33D-5C3E3DF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703F-C969-A533-8D71-7348076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F4D3-2551-17C5-28F3-D49EF397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A2E5-CF44-0FBC-3311-D29F63AA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0EB1-CA75-5E92-29A6-35379AB4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0A7D-4118-F8ED-689A-FFB89B99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E137-52CE-88BB-3B3D-C9F8ADF2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201-9E4C-8794-538F-E50A288F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4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71F-44DB-6A0B-76CE-E4EF3976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39C-4F50-435F-B85E-96736886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7827-36CD-61A6-BD22-6BEC06B5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9FA1-6020-5174-F216-0300EF5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A66E-CFD9-7C83-E469-2BB1820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7F48-3E32-47E2-A636-54257358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A50A-54A8-23E6-CFE4-339578AE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D574-27D2-221C-8974-5E68A03A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0379-3CBB-879E-62BC-F87A3E78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91494-326E-4C67-44B6-C594AF61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56B5-EF7E-3F79-A6F7-E614B1885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8FA23-334F-CBAC-8D27-182F1C68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BAE8-4045-6C83-F142-8DD091F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149CB-8C83-BB51-F819-80333ED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480-B101-164E-93AE-3A019A7C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31C6-373E-D991-D6E4-2528EB3D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4B1B-38A4-5240-01C1-41211D1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78316-0FF2-BEEF-A668-00AD579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6F92-D925-1200-D1A7-4599732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F1972-158E-4F1C-4A44-43462BBC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3C34-1FAE-35F9-018B-BC334D13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68C-4532-CBDC-69F6-494A84B6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89B0-68BF-706D-1B9A-837CB3DC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8998-8891-D2C5-6F2A-AA9F6DD8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3F22-B9B0-A462-65A9-038FB29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CE6D-897D-D931-D0C5-6E47BE5D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A36A-ED13-A869-8C88-0ADF7C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208E-6359-9993-6F7C-421289C3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E0785-65CD-A013-B165-EA316CC2B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3B38-BA1D-0751-CB47-89F7B6A4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7A69-0EAA-63A6-4F60-12F9F4D2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8E3F-EC82-7FB9-2598-FF2EFDE2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1B4-1FE6-2542-5967-AE79916E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AB56-7828-71D2-4EE7-B4B37AD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1F4-A232-F6CE-1236-8C2E56FB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F459-1FFD-88C0-CDB8-CB8BB3ACA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3F43-420A-4BEB-9D7D-D8172B23FD1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A9E-D57F-501E-23B1-E48E7253F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394A-768C-E26C-88C3-B2B08893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3F88-2916-B8EF-8D31-E9C9DDB2B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Jasypt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C3970-63A1-39A8-C83B-BF7A381A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94E5-4A8E-9DD7-0BE5-ED59258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3A13-7F07-EEA5-F05C-DA0B1E1D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Jasypt</a:t>
            </a:r>
            <a:r>
              <a:rPr lang="en-GB" dirty="0"/>
              <a:t> is a simplified encryption library which makes encryption and decryption easy. </a:t>
            </a:r>
          </a:p>
          <a:p>
            <a:r>
              <a:rPr lang="en-GB" dirty="0"/>
              <a:t>Camel integrates with </a:t>
            </a:r>
            <a:r>
              <a:rPr lang="en-GB" dirty="0" err="1"/>
              <a:t>Jasypt</a:t>
            </a:r>
            <a:r>
              <a:rPr lang="en-GB" dirty="0"/>
              <a:t> to allow sensitive information in Properties files to be encrypted. </a:t>
            </a:r>
          </a:p>
          <a:p>
            <a:r>
              <a:rPr lang="en-GB" dirty="0"/>
              <a:t>By dropping camel-</a:t>
            </a:r>
            <a:r>
              <a:rPr lang="en-GB" dirty="0" err="1"/>
              <a:t>jasypt</a:t>
            </a:r>
            <a:r>
              <a:rPr lang="en-GB" dirty="0"/>
              <a:t> on the </a:t>
            </a:r>
            <a:r>
              <a:rPr lang="en-GB" dirty="0" err="1"/>
              <a:t>classpath</a:t>
            </a:r>
            <a:r>
              <a:rPr lang="en-GB" dirty="0"/>
              <a:t> those encrypted values will automatically be decrypted on-the-fly by Camel. </a:t>
            </a:r>
          </a:p>
          <a:p>
            <a:r>
              <a:rPr lang="en-GB" dirty="0"/>
              <a:t>This ensures that human eyes can’t easily spot sensitive information such as usernames and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5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0FF0-8899-5CE0-AC2B-B69C829E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F639-E270-84B8-6AE8-8C0B2719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org.apache.camel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&gt;camel-</a:t>
            </a:r>
            <a:r>
              <a:rPr lang="en-IN" dirty="0" err="1"/>
              <a:t>jasypt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&lt;version&gt;</a:t>
            </a:r>
            <a:r>
              <a:rPr lang="en-IN" dirty="0" err="1"/>
              <a:t>x.x.x</a:t>
            </a:r>
            <a:r>
              <a:rPr lang="en-IN" dirty="0"/>
              <a:t>&lt;/version&gt;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&lt;!-- use the same version as your Camel core version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&lt;/dependency&gt;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If you are using an Apache </a:t>
            </a:r>
            <a:r>
              <a:rPr lang="en-IN" dirty="0" err="1"/>
              <a:t>Karaf</a:t>
            </a:r>
            <a:r>
              <a:rPr lang="en-IN" dirty="0"/>
              <a:t> container, you need to add the following dependency to your pom.xml for this component: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org.apache.karaf.jaas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org.apache.karaf.jaas.jasypt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&lt;version&gt;</a:t>
            </a:r>
            <a:r>
              <a:rPr lang="en-IN" dirty="0" err="1"/>
              <a:t>x.x.x.x</a:t>
            </a:r>
            <a:r>
              <a:rPr lang="en-IN" dirty="0"/>
              <a:t>&lt;/version&gt;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&lt;!-- use the same version as your Camel core version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5343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D2B1-5C3B-EBBE-A185-5D1DB835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C6B1-006F-C53C-27DB-935855EF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948" cy="5032375"/>
          </a:xfrm>
        </p:spPr>
        <p:txBody>
          <a:bodyPr>
            <a:normAutofit/>
          </a:bodyPr>
          <a:lstStyle/>
          <a:p>
            <a:r>
              <a:rPr lang="en-IN" sz="1600" dirty="0"/>
              <a:t>Apache Camel </a:t>
            </a:r>
            <a:r>
              <a:rPr lang="en-IN" sz="1600" dirty="0" err="1"/>
              <a:t>Jasypt</a:t>
            </a:r>
            <a:r>
              <a:rPr lang="en-IN" sz="1600" dirty="0"/>
              <a:t> takes the following options</a:t>
            </a:r>
          </a:p>
          <a:p>
            <a:pPr marL="457200" lvl="1" indent="0">
              <a:buNone/>
            </a:pPr>
            <a:r>
              <a:rPr lang="en-IN" sz="1600" dirty="0"/>
              <a:t>  -h or -help = Displays the help screen</a:t>
            </a:r>
          </a:p>
          <a:p>
            <a:pPr marL="457200" lvl="1" indent="0">
              <a:buNone/>
            </a:pPr>
            <a:r>
              <a:rPr lang="en-IN" sz="1600" dirty="0"/>
              <a:t>  -c or -command &lt;command&gt; = Command either encrypt or decrypt</a:t>
            </a:r>
          </a:p>
          <a:p>
            <a:pPr marL="457200" lvl="1" indent="0">
              <a:buNone/>
            </a:pPr>
            <a:r>
              <a:rPr lang="en-IN" sz="1600" dirty="0"/>
              <a:t>  -p or -password &lt;password&gt; = Password to use</a:t>
            </a:r>
          </a:p>
          <a:p>
            <a:pPr marL="457200" lvl="1" indent="0">
              <a:buNone/>
            </a:pPr>
            <a:r>
              <a:rPr lang="en-IN" sz="1600" dirty="0"/>
              <a:t>  -</a:t>
            </a:r>
            <a:r>
              <a:rPr lang="en-IN" sz="1600" dirty="0" err="1"/>
              <a:t>i</a:t>
            </a:r>
            <a:r>
              <a:rPr lang="en-IN" sz="1600" dirty="0"/>
              <a:t> or -input &lt;input&gt; = Text to encrypt or decrypt</a:t>
            </a:r>
          </a:p>
          <a:p>
            <a:pPr marL="457200" lvl="1" indent="0">
              <a:buNone/>
            </a:pPr>
            <a:r>
              <a:rPr lang="en-IN" sz="1600" dirty="0"/>
              <a:t>  -a or -algorithm &lt;algorithm&gt; = Optional algorithm to use</a:t>
            </a:r>
          </a:p>
          <a:p>
            <a:pPr marL="457200" lvl="1" indent="0">
              <a:buNone/>
            </a:pP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$ cd &lt;CAMEL_HOME&gt;/lib</a:t>
            </a:r>
          </a:p>
          <a:p>
            <a:pPr marL="457200" lvl="1" indent="0">
              <a:buNone/>
            </a:pPr>
            <a:r>
              <a:rPr lang="en-IN" sz="1600" dirty="0"/>
              <a:t>$ java -jar camel-jasypt-2.5.0.jar -c encrypt -p secret -</a:t>
            </a:r>
            <a:r>
              <a:rPr lang="en-IN" sz="1600" dirty="0" err="1"/>
              <a:t>i</a:t>
            </a:r>
            <a:r>
              <a:rPr lang="en-IN" sz="1600" dirty="0"/>
              <a:t> tiger</a:t>
            </a:r>
          </a:p>
          <a:p>
            <a:pPr marL="457200" lvl="1" indent="0">
              <a:buNone/>
            </a:pPr>
            <a:r>
              <a:rPr lang="en-GB" sz="1600" dirty="0"/>
              <a:t>Which outputs the following result</a:t>
            </a:r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r>
              <a:rPr lang="en-GB" sz="1600" dirty="0"/>
              <a:t>Encrypted text: qaEEacuW7BUti8LcMgyjKw==</a:t>
            </a:r>
          </a:p>
          <a:p>
            <a:pPr marL="457200" lvl="1" indent="0">
              <a:buNone/>
            </a:pPr>
            <a:r>
              <a:rPr lang="en-GB" sz="1600" dirty="0"/>
              <a:t>This means the encrypted representation qaEEacuW7BUti8LcMgyjKw== can be decrypted back to tiger if you know the master password which was secret.</a:t>
            </a:r>
          </a:p>
          <a:p>
            <a:pPr marL="457200" lvl="1" indent="0">
              <a:buNone/>
            </a:pPr>
            <a:r>
              <a:rPr lang="en-IN" sz="1600" dirty="0"/>
              <a:t>$ cd &lt;CAMEL_HOME&gt;/lib</a:t>
            </a:r>
          </a:p>
          <a:p>
            <a:pPr marL="457200" lvl="1" indent="0">
              <a:buNone/>
            </a:pPr>
            <a:r>
              <a:rPr lang="en-IN" sz="1600" dirty="0"/>
              <a:t>$ java -jar camel-jasypt-2.5.0.jar -c decrypt -p secret -</a:t>
            </a:r>
            <a:r>
              <a:rPr lang="en-IN" sz="1600" dirty="0" err="1"/>
              <a:t>i</a:t>
            </a:r>
            <a:r>
              <a:rPr lang="en-IN" sz="1600" dirty="0"/>
              <a:t> qaEEacuW7BUti8LcMgyjKw==</a:t>
            </a:r>
          </a:p>
          <a:p>
            <a:pPr marL="457200" lvl="1" indent="0">
              <a:buNone/>
            </a:pPr>
            <a:r>
              <a:rPr lang="en-GB" sz="1600" dirty="0"/>
              <a:t>Which outputs the following result:</a:t>
            </a:r>
            <a:r>
              <a:rPr lang="en-IN" sz="1600" dirty="0"/>
              <a:t> </a:t>
            </a:r>
          </a:p>
          <a:p>
            <a:pPr marL="457200" lvl="1" indent="0">
              <a:buNone/>
            </a:pPr>
            <a:r>
              <a:rPr lang="en-IN" sz="1200" b="0" i="0" dirty="0">
                <a:solidFill>
                  <a:srgbClr val="4F51AE"/>
                </a:solidFill>
                <a:effectLst/>
                <a:latin typeface="Droid Sans Mono"/>
              </a:rPr>
              <a:t>Decrypted text: tiger</a:t>
            </a:r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81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746-88A6-D31D-DA2A-42485616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B247-E785-A91B-B3A8-50B1B62A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https://jar-download.com/artifacts/org.jasypt/jasypt/1.9.2/source-code</a:t>
            </a:r>
          </a:p>
          <a:p>
            <a:r>
              <a:rPr lang="en-IN" dirty="0"/>
              <a:t>C:\Program Files\Java\jdk1.8.0_202\</a:t>
            </a:r>
            <a:r>
              <a:rPr lang="en-IN" dirty="0" err="1"/>
              <a:t>jre</a:t>
            </a:r>
            <a:r>
              <a:rPr lang="en-IN" dirty="0"/>
              <a:t>\lib\</a:t>
            </a:r>
            <a:r>
              <a:rPr lang="en-IN" dirty="0" err="1"/>
              <a:t>ext</a:t>
            </a:r>
            <a:r>
              <a:rPr lang="en-IN" dirty="0"/>
              <a:t>\jasypt-1.9.2.jar</a:t>
            </a:r>
          </a:p>
          <a:p>
            <a:r>
              <a:rPr lang="en-IN" dirty="0"/>
              <a:t>C:\Program Files\Java\jdk1.8.0_202\lib\camel-jasypt-2.20.1.jar</a:t>
            </a:r>
          </a:p>
          <a:p>
            <a:endParaRPr lang="en-IN" dirty="0"/>
          </a:p>
          <a:p>
            <a:r>
              <a:rPr lang="en-IN" dirty="0"/>
              <a:t>C:\Program Files\Java\jdk1.8.0_202\lib&gt;java -jar camel-jasypt-2.20.1.jar -c encrypt -p secret -</a:t>
            </a:r>
            <a:r>
              <a:rPr lang="en-IN" dirty="0" err="1"/>
              <a:t>i</a:t>
            </a:r>
            <a:r>
              <a:rPr lang="en-IN" dirty="0"/>
              <a:t> admin</a:t>
            </a:r>
          </a:p>
          <a:p>
            <a:r>
              <a:rPr lang="en-IN" dirty="0"/>
              <a:t>Encrypted text: oDCp6SvpG6k7JbHR8Xhg7g==</a:t>
            </a:r>
          </a:p>
          <a:p>
            <a:endParaRPr lang="en-IN" dirty="0"/>
          </a:p>
          <a:p>
            <a:r>
              <a:rPr lang="en-IN" dirty="0"/>
              <a:t>C:\Program Files\Java\jdk1.8.0_202\lib&gt;java -jar camel-jasypt-2.20.1.jar -c decrypt -p secret -</a:t>
            </a:r>
            <a:r>
              <a:rPr lang="en-IN" dirty="0" err="1"/>
              <a:t>i</a:t>
            </a:r>
            <a:r>
              <a:rPr lang="en-IN" dirty="0"/>
              <a:t> oDCp6SvpG6k7JbHR8Xhg7g==</a:t>
            </a:r>
          </a:p>
          <a:p>
            <a:r>
              <a:rPr lang="en-IN" dirty="0"/>
              <a:t>Decrypted text: admin</a:t>
            </a:r>
          </a:p>
          <a:p>
            <a:endParaRPr lang="en-IN" dirty="0"/>
          </a:p>
          <a:p>
            <a:r>
              <a:rPr lang="en-IN" dirty="0"/>
              <a:t>C:\Program Files\Java\jdk1.8.0_202\lib&gt;</a:t>
            </a:r>
          </a:p>
        </p:txBody>
      </p:sp>
    </p:spTree>
    <p:extLst>
      <p:ext uri="{BB962C8B-B14F-4D97-AF65-F5344CB8AC3E}">
        <p14:creationId xmlns:p14="http://schemas.microsoft.com/office/powerpoint/2010/main" val="17477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D8E6-D8F2-303A-0586-E6B0C11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74C2-3D7B-2021-97C3-193D4F41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running </a:t>
            </a:r>
            <a:r>
              <a:rPr lang="en-IN" dirty="0" err="1"/>
              <a:t>jasypt</a:t>
            </a:r>
            <a:r>
              <a:rPr lang="en-IN" dirty="0"/>
              <a:t> tooling, if you come across </a:t>
            </a:r>
            <a:r>
              <a:rPr lang="en-IN" dirty="0" err="1"/>
              <a:t>java.lang.NoClassDefFoundError</a:t>
            </a:r>
            <a:r>
              <a:rPr lang="en-IN" dirty="0"/>
              <a:t>: org/</a:t>
            </a:r>
            <a:r>
              <a:rPr lang="en-IN" dirty="0" err="1"/>
              <a:t>jasypt</a:t>
            </a:r>
            <a:r>
              <a:rPr lang="en-IN" dirty="0"/>
              <a:t>/encryption/</a:t>
            </a:r>
            <a:r>
              <a:rPr lang="en-IN" dirty="0" err="1"/>
              <a:t>pbe</a:t>
            </a:r>
            <a:r>
              <a:rPr lang="en-IN" dirty="0"/>
              <a:t>/</a:t>
            </a:r>
            <a:r>
              <a:rPr lang="en-IN" dirty="0" err="1"/>
              <a:t>StandardPBEStringEncryptor</a:t>
            </a:r>
            <a:r>
              <a:rPr lang="en-IN" dirty="0"/>
              <a:t> this means you have to include jasypt{version}.jar in your </a:t>
            </a:r>
            <a:r>
              <a:rPr lang="en-IN" dirty="0" err="1"/>
              <a:t>classpath</a:t>
            </a:r>
            <a:r>
              <a:rPr lang="en-IN" dirty="0"/>
              <a:t>. Example of adding jar to </a:t>
            </a:r>
            <a:r>
              <a:rPr lang="en-IN" dirty="0" err="1"/>
              <a:t>classpath</a:t>
            </a:r>
            <a:r>
              <a:rPr lang="en-IN" dirty="0"/>
              <a:t> may be copying jasypt{version}.jar to $JAVA_HOME\</a:t>
            </a:r>
            <a:r>
              <a:rPr lang="en-IN" dirty="0" err="1"/>
              <a:t>jre</a:t>
            </a:r>
            <a:r>
              <a:rPr lang="en-IN" dirty="0"/>
              <a:t>\lib\</a:t>
            </a:r>
            <a:r>
              <a:rPr lang="en-IN" dirty="0" err="1"/>
              <a:t>ext</a:t>
            </a:r>
            <a:r>
              <a:rPr lang="en-IN" dirty="0"/>
              <a:t> if you are going to run as java -jar …​. The latter may be adding jasypt{version}.jar to </a:t>
            </a:r>
            <a:r>
              <a:rPr lang="en-IN" dirty="0" err="1"/>
              <a:t>classpath</a:t>
            </a:r>
            <a:r>
              <a:rPr lang="en-IN" dirty="0"/>
              <a:t> using -cp, in that case you should provide main class to execute as </a:t>
            </a:r>
            <a:r>
              <a:rPr lang="en-IN" dirty="0" err="1"/>
              <a:t>eg</a:t>
            </a:r>
            <a:r>
              <a:rPr lang="en-IN" dirty="0"/>
              <a:t>: java -cp jasypt-1.9.2.jar:camel-jasypt-2.18.2.jar </a:t>
            </a:r>
            <a:r>
              <a:rPr lang="en-IN" dirty="0" err="1"/>
              <a:t>org.apache.camel.component.jasypt.Main</a:t>
            </a:r>
            <a:r>
              <a:rPr lang="en-IN" dirty="0"/>
              <a:t> -c encrypt -p secret -</a:t>
            </a:r>
            <a:r>
              <a:rPr lang="en-IN" dirty="0" err="1"/>
              <a:t>i</a:t>
            </a:r>
            <a:r>
              <a:rPr lang="en-IN" dirty="0"/>
              <a:t> tiger</a:t>
            </a:r>
          </a:p>
        </p:txBody>
      </p:sp>
    </p:spTree>
    <p:extLst>
      <p:ext uri="{BB962C8B-B14F-4D97-AF65-F5344CB8AC3E}">
        <p14:creationId xmlns:p14="http://schemas.microsoft.com/office/powerpoint/2010/main" val="193079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53A-F313-5AD3-FA43-B434CA9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  <a:t>PROTECTING THE MASTER PASSWORD</a:t>
            </a:r>
            <a:b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8174-786C-4CE1-7146-D68E9F85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sysenv</a:t>
            </a:r>
            <a:r>
              <a:rPr lang="en-GB" dirty="0"/>
              <a:t>: means to lookup the OS system environment with the given key. sys: means to lookup a JVM system property.</a:t>
            </a:r>
          </a:p>
          <a:p>
            <a:r>
              <a:rPr lang="en-IN" b="0" i="0" dirty="0">
                <a:solidFill>
                  <a:srgbClr val="0086B3"/>
                </a:solidFill>
                <a:effectLst/>
                <a:latin typeface="Droid Sans Mono"/>
              </a:rPr>
              <a:t>export</a:t>
            </a:r>
            <a:r>
              <a:rPr lang="en-IN" b="0" i="0" dirty="0">
                <a:solidFill>
                  <a:srgbClr val="4F51AE"/>
                </a:solidFill>
                <a:effectLst/>
                <a:latin typeface="Droid Sans Mono"/>
              </a:rPr>
              <a:t> CAMEL_ENCRYPTION_PASSWORD=secret</a:t>
            </a:r>
            <a:endParaRPr lang="en-GB" b="0" i="0" dirty="0">
              <a:solidFill>
                <a:srgbClr val="4F51AE"/>
              </a:solidFill>
              <a:effectLst/>
              <a:latin typeface="Droid Sans Mono"/>
            </a:endParaRPr>
          </a:p>
          <a:p>
            <a:r>
              <a:rPr lang="en-GB" dirty="0"/>
              <a:t>Then start the application, such as running the start script.</a:t>
            </a:r>
          </a:p>
          <a:p>
            <a:endParaRPr lang="en-GB" dirty="0"/>
          </a:p>
          <a:p>
            <a:r>
              <a:rPr lang="en-GB" dirty="0"/>
              <a:t>When the application is up and running you can unset the environment</a:t>
            </a:r>
          </a:p>
          <a:p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set CAMEL_ENCRYPTION_PASSWORD=secret</a:t>
            </a:r>
            <a:endParaRPr lang="en-GB" dirty="0"/>
          </a:p>
          <a:p>
            <a:r>
              <a:rPr lang="en-GB" dirty="0"/>
              <a:t>$ unset CAMEL_ENCRYPTION_PASSWORD</a:t>
            </a:r>
          </a:p>
          <a:p>
            <a:r>
              <a:rPr lang="en-GB" dirty="0"/>
              <a:t>The password option is then a matter of defining as follows: password=</a:t>
            </a:r>
            <a:r>
              <a:rPr lang="en-GB" dirty="0" err="1"/>
              <a:t>sysenv:CAMEL_ENCRYPTION_PASSWORD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1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14D1-3624-BD4C-F67C-09B5048D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06DC-2E5C-7310-4D09-C5E3397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http://www.jasypt.org/</a:t>
            </a:r>
          </a:p>
        </p:txBody>
      </p:sp>
    </p:spTree>
    <p:extLst>
      <p:ext uri="{BB962C8B-B14F-4D97-AF65-F5344CB8AC3E}">
        <p14:creationId xmlns:p14="http://schemas.microsoft.com/office/powerpoint/2010/main" val="292320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730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Droid Sans Mono</vt:lpstr>
      <vt:lpstr>Lucida Console</vt:lpstr>
      <vt:lpstr>Open Sans</vt:lpstr>
      <vt:lpstr>Office Theme</vt:lpstr>
      <vt:lpstr>Jasypt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PROTECTING THE MASTER PASSWORD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Kumar</dc:creator>
  <cp:lastModifiedBy>Sawan Kumar</cp:lastModifiedBy>
  <cp:revision>31</cp:revision>
  <dcterms:created xsi:type="dcterms:W3CDTF">2022-05-22T12:44:06Z</dcterms:created>
  <dcterms:modified xsi:type="dcterms:W3CDTF">2023-05-11T03:03:36Z</dcterms:modified>
</cp:coreProperties>
</file>