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2144-3CDE-7B39-7B63-C0A993BC3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FDBD-AF9F-E58A-24DF-5525FDB9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82ED-A254-9CE2-F5B0-5C6113AC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FBE4-DA45-6F2D-DEF7-2321273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CD8B-9C81-3370-8D5A-BFF51F6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1B47-6922-65BC-DBCB-7FCB65D4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5246-952C-68EA-664D-980DB6D8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88C-D810-F561-EDAF-0DD9978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8A7D-AF50-EB2B-62A6-732D360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9166-DF8D-2838-CD41-9EFA801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02530-ED6E-FBB3-F611-2F9AED97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4F5D0-C10E-273D-4425-4C107BC9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BE20-CBC6-20FA-2F09-DC344477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9C03-62EF-6995-26EF-8265556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6191-9A01-66F0-6FC5-85F89D3F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197-4612-20B1-833B-40EF364C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EBC7-9B86-BF17-832B-E3CC26D9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1FF-5BFF-20EF-A33D-5C3E3DF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703F-C969-A533-8D71-7348076A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F4D3-2551-17C5-28F3-D49EF397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A2E5-CF44-0FBC-3311-D29F63AA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0EB1-CA75-5E92-29A6-35379AB4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0A7D-4118-F8ED-689A-FFB89B99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E137-52CE-88BB-3B3D-C9F8ADF2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201-9E4C-8794-538F-E50A288F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4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71F-44DB-6A0B-76CE-E4EF3976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D39C-4F50-435F-B85E-967368861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7827-36CD-61A6-BD22-6BEC06B5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9FA1-6020-5174-F216-0300EF5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A66E-CFD9-7C83-E469-2BB1820A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B7F48-3E32-47E2-A636-54257358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A50A-54A8-23E6-CFE4-339578AE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D574-27D2-221C-8974-5E68A03A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0379-3CBB-879E-62BC-F87A3E78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91494-326E-4C67-44B6-C594AF61B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56B5-EF7E-3F79-A6F7-E614B1885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8FA23-334F-CBAC-8D27-182F1C68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BAE8-4045-6C83-F142-8DD091FF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149CB-8C83-BB51-F819-80333ED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7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480-B101-164E-93AE-3A019A7C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31C6-373E-D991-D6E4-2528EB3D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94B1B-38A4-5240-01C1-41211D1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78316-0FF2-BEEF-A668-00AD579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6F92-D925-1200-D1A7-4599732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F1972-158E-4F1C-4A44-43462BBC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3C34-1FAE-35F9-018B-BC334D13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68C-4532-CBDC-69F6-494A84B6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89B0-68BF-706D-1B9A-837CB3DC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8998-8891-D2C5-6F2A-AA9F6DD87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3F22-B9B0-A462-65A9-038FB29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CE6D-897D-D931-D0C5-6E47BE5D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A36A-ED13-A869-8C88-0ADF7C0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208E-6359-9993-6F7C-421289C3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E0785-65CD-A013-B165-EA316CC2B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3B38-BA1D-0751-CB47-89F7B6A4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7A69-0EAA-63A6-4F60-12F9F4D2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8E3F-EC82-7FB9-2598-FF2EFDE2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1B4-1FE6-2542-5967-AE79916E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AB56-7828-71D2-4EE7-B4B37ADE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F1F4-A232-F6CE-1236-8C2E56FB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F459-1FFD-88C0-CDB8-CB8BB3ACA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3F43-420A-4BEB-9D7D-D8172B23FD1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A9E-D57F-501E-23B1-E48E7253F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394A-768C-E26C-88C3-B2B08893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sdse/6.4.0?topic=categories-ldap-err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E936-2B0E-EFFD-23E8-0EE6D84F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LDAP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56E9-5D1B-673C-9158-789F243E7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2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F3C1-3853-47F7-DF19-6C5F188A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1C1C1-3F9B-2DF6-3656-BDC8B4476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8918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0CC-C5B9-CCC3-A66D-3D59F809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95D67-707F-5BA9-9A66-AA5879170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9612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5CC-66D5-8501-6526-BCB03333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5B01-6E33-21F6-4776-9FFB9D38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ldap://ldap.forumsys.com:389/ou=mathematicians,dc=example,dc=com</a:t>
            </a:r>
          </a:p>
          <a:p>
            <a:endParaRPr lang="en-IN" dirty="0"/>
          </a:p>
          <a:p>
            <a:r>
              <a:rPr lang="en-IN" dirty="0"/>
              <a:t>https://camel.netlify.app/components/latest/spring-ldap-component.html</a:t>
            </a:r>
          </a:p>
          <a:p>
            <a:r>
              <a:rPr lang="en-IN" dirty="0"/>
              <a:t>http://www.masterspringboot.com/security/authentication/securing-spring-boot-applications-with-ldap/</a:t>
            </a:r>
          </a:p>
          <a:p>
            <a:r>
              <a:rPr lang="en-IN" dirty="0" err="1"/>
              <a:t>madhavi</a:t>
            </a:r>
            <a:r>
              <a:rPr lang="en-IN" dirty="0"/>
              <a:t> modali9:53 AM</a:t>
            </a:r>
          </a:p>
          <a:p>
            <a:r>
              <a:rPr lang="en-IN" dirty="0"/>
              <a:t>https://docs.spring.io/spring-ldap/docs/current/reference/</a:t>
            </a:r>
          </a:p>
          <a:p>
            <a:r>
              <a:rPr lang="en-IN" dirty="0" err="1"/>
              <a:t>madhavi</a:t>
            </a:r>
            <a:r>
              <a:rPr lang="en-IN" dirty="0"/>
              <a:t> modali9:54 AM</a:t>
            </a:r>
          </a:p>
          <a:p>
            <a:r>
              <a:rPr lang="en-IN" dirty="0"/>
              <a:t>https://memorynotfound.com/spring-boot-spring-ldap-advanced-ldap-queries-example/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656F-72F5-8593-EAC7-34C6E74F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07AB-96E9-A914-28CD-01B5136C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>
                <a:solidFill>
                  <a:srgbClr val="202124"/>
                </a:solidFill>
                <a:effectLst/>
                <a:latin typeface="Google Sans"/>
              </a:rPr>
              <a:t>Object class is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the grouping of objects that can be described in terms of the attributes its members have in common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9A6D-6A0B-289B-F6FF-BE53021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B22F-D069-896B-E319-B098CAE2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IN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I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//.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getIn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ou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=mathematicians)");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=*)");  //all users from all group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//(&amp;(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groupOfUniqueNames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)(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=top)(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uniqueMember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euclid,dc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example,dc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=com)(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uniqueMember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euler,dc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example,dc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=com)(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uniqueMember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gauss,dc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example,dc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=com)(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uniqueMember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riemann,dc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example,dc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=com)(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uniqueMember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test,dc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example,dc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=com)(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ou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=mathematicians))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ou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Mathematicians+Chemists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)");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("(&amp;(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=Mathematicians)(&amp;(member=*)))");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ou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=Mathematicians)(&amp;(member=*))");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groupOfUniqueNames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)");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objectCategory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=Chemists)(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memberOf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=Chemists)");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//(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groupOfUniqueNames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)&amp;(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=*)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=person)"); 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("(&amp;(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groupOfUniqueNames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)(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ou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=mathematicians))"); //working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("(&amp;(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objectCategory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=*)(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memberOf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GB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GB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=Mathematicians))"); 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("(&amp;(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groupOfUniqueNames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)(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=Mathematicians)(member=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cn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admin,dc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com,dc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=com))");  //working</a:t>
            </a:r>
          </a:p>
          <a:p>
            <a:pPr algn="l"/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exchange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"(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ou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=scientists)"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//working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euclid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exchange.getIn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("(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objectClass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inetOrgPerson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)");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07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81BB-8E64-B04E-831B-038D9EA3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2505-3A34-42D5-5597-4AE322E4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https://www.ibm.com/docs/en/sdse/6.4.0?topic=categories-ldap-error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3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418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Google Sans</vt:lpstr>
      <vt:lpstr>Office Theme</vt:lpstr>
      <vt:lpstr>LDAP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Kumar</dc:creator>
  <cp:lastModifiedBy>Sawan Kumar</cp:lastModifiedBy>
  <cp:revision>15</cp:revision>
  <dcterms:created xsi:type="dcterms:W3CDTF">2022-05-22T12:44:06Z</dcterms:created>
  <dcterms:modified xsi:type="dcterms:W3CDTF">2023-05-08T09:56:28Z</dcterms:modified>
</cp:coreProperties>
</file>