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7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5EAC-A1E1-480A-870C-A886B5CC53F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CAD8-B064-45E3-85DA-E1D215BD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HCL\factory-design-pattern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343"/>
            <a:ext cx="9144000" cy="456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4918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Pattern</a:t>
            </a:r>
            <a:endParaRPr lang="ko-KR" altLang="en-US" sz="9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3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80047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8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" y="914400"/>
            <a:ext cx="9030988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ctory Method&amp;nbsp;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4864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Imagine that we are working on logistic management application. And in the first version of application can handle transportation by trucks only. </a:t>
            </a:r>
          </a:p>
          <a:p>
            <a:pPr algn="just"/>
            <a:r>
              <a:rPr lang="en-US" sz="1600" dirty="0" smtClean="0"/>
              <a:t>All code based logic written only for Truck.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77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dding a new transportation class to the program causes an iss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6092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1600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1" y="5029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As we are using Agile methodology and client want to add Ship transportation also in the application. Adding Ships into the app would require making changes to the entire codebase.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369219">
            <a:off x="7197322" y="222823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structure of the product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82472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1581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1" y="5257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Here Factory design pattern comes in the role. Both</a:t>
            </a:r>
            <a:r>
              <a:rPr lang="en-US" sz="1600" dirty="0"/>
              <a:t> </a:t>
            </a:r>
            <a:r>
              <a:rPr lang="en-US" sz="1600" b="1" i="1" dirty="0" smtClean="0"/>
              <a:t>Truck</a:t>
            </a:r>
            <a:r>
              <a:rPr lang="en-US" sz="1600" dirty="0"/>
              <a:t> and </a:t>
            </a:r>
            <a:r>
              <a:rPr lang="en-US" sz="1600" b="1" i="1" dirty="0" smtClean="0"/>
              <a:t>Ship</a:t>
            </a:r>
            <a:r>
              <a:rPr lang="en-US" sz="1600" dirty="0"/>
              <a:t> classes should implement the </a:t>
            </a:r>
            <a:r>
              <a:rPr lang="en-US" sz="1600" b="1" i="1" dirty="0" smtClean="0"/>
              <a:t>Transport</a:t>
            </a:r>
            <a:r>
              <a:rPr lang="en-US" sz="1600" dirty="0"/>
              <a:t> interface, which declares a method called </a:t>
            </a:r>
            <a:r>
              <a:rPr lang="en-US" sz="1600" b="1" i="1" dirty="0" smtClean="0"/>
              <a:t>deliver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Each </a:t>
            </a:r>
            <a:r>
              <a:rPr lang="en-US" sz="1600" dirty="0"/>
              <a:t>class implements this method differently: </a:t>
            </a:r>
            <a:r>
              <a:rPr lang="en-US" sz="1600" dirty="0" smtClean="0"/>
              <a:t>deliver by truck, deliver by ship.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29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e structure of the code after applying the factory method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6096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72" y="381490"/>
            <a:ext cx="5992813" cy="288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78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2021-12-07T18:50:46Z</dcterms:created>
  <dcterms:modified xsi:type="dcterms:W3CDTF">2021-12-07T20:11:12Z</dcterms:modified>
</cp:coreProperties>
</file>