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5EAC-A1E1-480A-870C-A886B5CC53F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AD8-B064-45E3-85DA-E1D215BD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1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5EAC-A1E1-480A-870C-A886B5CC53F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AD8-B064-45E3-85DA-E1D215BD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3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5EAC-A1E1-480A-870C-A886B5CC53F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AD8-B064-45E3-85DA-E1D215BD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7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5EAC-A1E1-480A-870C-A886B5CC53F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AD8-B064-45E3-85DA-E1D215BD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5EAC-A1E1-480A-870C-A886B5CC53F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AD8-B064-45E3-85DA-E1D215BD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5EAC-A1E1-480A-870C-A886B5CC53F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AD8-B064-45E3-85DA-E1D215BD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9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5EAC-A1E1-480A-870C-A886B5CC53F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AD8-B064-45E3-85DA-E1D215BD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8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5EAC-A1E1-480A-870C-A886B5CC53F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AD8-B064-45E3-85DA-E1D215BD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4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5EAC-A1E1-480A-870C-A886B5CC53F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AD8-B064-45E3-85DA-E1D215BD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4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5EAC-A1E1-480A-870C-A886B5CC53F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AD8-B064-45E3-85DA-E1D215BD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2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5EAC-A1E1-480A-870C-A886B5CC53F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AD8-B064-45E3-85DA-E1D215BD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7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95EAC-A1E1-480A-870C-A886B5CC53F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2CAD8-B064-45E3-85DA-E1D215BD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2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wankarn/factory-design-pattern-code-pp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wankarn/factory-design-pattern-code-pp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wankarn/factory-design-pattern-code-pp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wankarn/factory-design-pattern-code-pp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sawankarn/factory-design-pattern-code-pp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sawankarn/factory-design-pattern-code-pp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sawankarn/factory-design-pattern-code-p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HCL\factory-design-pattern\ja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8343"/>
            <a:ext cx="9144000" cy="456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449182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Pattern</a:t>
            </a:r>
            <a:endParaRPr lang="ko-KR" altLang="en-US" sz="9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5345" y="304800"/>
            <a:ext cx="555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3"/>
              </a:rPr>
              <a:t>sawankarn</a:t>
            </a:r>
            <a:r>
              <a:rPr lang="en-US" dirty="0">
                <a:hlinkClick r:id="rId3"/>
              </a:rPr>
              <a:t>/factory-design-pattern-code-</a:t>
            </a:r>
            <a:r>
              <a:rPr lang="en-US" dirty="0" err="1">
                <a:hlinkClick r:id="rId3"/>
              </a:rPr>
              <a:t>ppt</a:t>
            </a:r>
            <a:r>
              <a:rPr lang="en-US" dirty="0">
                <a:hlinkClick r:id="rId3"/>
              </a:rPr>
              <a:t>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3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800479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55345" y="76200"/>
            <a:ext cx="555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3"/>
              </a:rPr>
              <a:t>sawankarn</a:t>
            </a:r>
            <a:r>
              <a:rPr lang="en-US" dirty="0">
                <a:hlinkClick r:id="rId3"/>
              </a:rPr>
              <a:t>/factory-design-pattern-code-</a:t>
            </a:r>
            <a:r>
              <a:rPr lang="en-US" dirty="0" err="1">
                <a:hlinkClick r:id="rId3"/>
              </a:rPr>
              <a:t>ppt</a:t>
            </a:r>
            <a:r>
              <a:rPr lang="en-US" dirty="0">
                <a:hlinkClick r:id="rId3"/>
              </a:rPr>
              <a:t>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5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2" y="914400"/>
            <a:ext cx="9030988" cy="457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55345" y="304800"/>
            <a:ext cx="555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3"/>
              </a:rPr>
              <a:t>sawankarn</a:t>
            </a:r>
            <a:r>
              <a:rPr lang="en-US" dirty="0">
                <a:hlinkClick r:id="rId3"/>
              </a:rPr>
              <a:t>/factory-design-pattern-code-</a:t>
            </a:r>
            <a:r>
              <a:rPr lang="en-US" dirty="0" err="1">
                <a:hlinkClick r:id="rId3"/>
              </a:rPr>
              <a:t>ppt</a:t>
            </a:r>
            <a:r>
              <a:rPr lang="en-US" dirty="0">
                <a:hlinkClick r:id="rId3"/>
              </a:rPr>
              <a:t>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8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actory Method&amp;nbsp;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9200" y="548640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Imagine that we are working on logistic management application. And in the first version of application can handle transportation by trucks only. </a:t>
            </a:r>
          </a:p>
          <a:p>
            <a:pPr algn="just"/>
            <a:r>
              <a:rPr lang="en-US" sz="1600" dirty="0" smtClean="0"/>
              <a:t>All code based logic written only for Truck.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755345" y="304800"/>
            <a:ext cx="555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3"/>
              </a:rPr>
              <a:t>sawankarn</a:t>
            </a:r>
            <a:r>
              <a:rPr lang="en-US" dirty="0">
                <a:hlinkClick r:id="rId3"/>
              </a:rPr>
              <a:t>/factory-design-pattern-code-</a:t>
            </a:r>
            <a:r>
              <a:rPr lang="en-US" dirty="0" err="1">
                <a:hlinkClick r:id="rId3"/>
              </a:rPr>
              <a:t>ppt</a:t>
            </a:r>
            <a:r>
              <a:rPr lang="en-US" dirty="0">
                <a:hlinkClick r:id="rId3"/>
              </a:rPr>
              <a:t>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4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dding a new transportation class to the program causes an iss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36092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1600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1" y="50292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As we are using Agile methodology and client want to add Ship transportation also in the application. Adding Ships into the app would require making changes to the entire codebase.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369219">
            <a:off x="7197322" y="2228238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?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5345" y="304800"/>
            <a:ext cx="555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4"/>
              </a:rPr>
              <a:t>sawankarn</a:t>
            </a:r>
            <a:r>
              <a:rPr lang="en-US" dirty="0">
                <a:hlinkClick r:id="rId4"/>
              </a:rPr>
              <a:t>/factory-design-pattern-code-</a:t>
            </a:r>
            <a:r>
              <a:rPr lang="en-US" dirty="0" err="1">
                <a:hlinkClick r:id="rId4"/>
              </a:rPr>
              <a:t>ppt</a:t>
            </a:r>
            <a:r>
              <a:rPr lang="en-US" dirty="0">
                <a:hlinkClick r:id="rId4"/>
              </a:rPr>
              <a:t>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3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he structure of the products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5824728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15811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5401" y="52578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Here Factory design pattern comes in the role. Both</a:t>
            </a:r>
            <a:r>
              <a:rPr lang="en-US" sz="1600" dirty="0"/>
              <a:t> </a:t>
            </a:r>
            <a:r>
              <a:rPr lang="en-US" sz="1600" b="1" i="1" dirty="0" smtClean="0"/>
              <a:t>Truck</a:t>
            </a:r>
            <a:r>
              <a:rPr lang="en-US" sz="1600" dirty="0"/>
              <a:t> and </a:t>
            </a:r>
            <a:r>
              <a:rPr lang="en-US" sz="1600" b="1" i="1" dirty="0" smtClean="0"/>
              <a:t>Ship</a:t>
            </a:r>
            <a:r>
              <a:rPr lang="en-US" sz="1600" dirty="0"/>
              <a:t> classes should implement the </a:t>
            </a:r>
            <a:r>
              <a:rPr lang="en-US" sz="1600" b="1" i="1" dirty="0" smtClean="0"/>
              <a:t>Transport</a:t>
            </a:r>
            <a:r>
              <a:rPr lang="en-US" sz="1600" dirty="0"/>
              <a:t> interface, which declares a method called </a:t>
            </a:r>
            <a:r>
              <a:rPr lang="en-US" sz="1600" b="1" i="1" dirty="0" smtClean="0"/>
              <a:t>deliver</a:t>
            </a:r>
            <a:r>
              <a:rPr lang="en-US" sz="1600" dirty="0"/>
              <a:t>. </a:t>
            </a:r>
            <a:endParaRPr lang="en-US" sz="1600" dirty="0" smtClean="0"/>
          </a:p>
          <a:p>
            <a:pPr algn="just"/>
            <a:r>
              <a:rPr lang="en-US" sz="1600" dirty="0" smtClean="0"/>
              <a:t>Each </a:t>
            </a:r>
            <a:r>
              <a:rPr lang="en-US" sz="1600" dirty="0"/>
              <a:t>class implements this method differently: </a:t>
            </a:r>
            <a:r>
              <a:rPr lang="en-US" sz="1600" dirty="0" smtClean="0"/>
              <a:t>deliver by truck, deliver by ship.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755345" y="304800"/>
            <a:ext cx="555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4"/>
              </a:rPr>
              <a:t>sawankarn</a:t>
            </a:r>
            <a:r>
              <a:rPr lang="en-US" dirty="0">
                <a:hlinkClick r:id="rId4"/>
              </a:rPr>
              <a:t>/factory-design-pattern-code-</a:t>
            </a:r>
            <a:r>
              <a:rPr lang="en-US" dirty="0" err="1">
                <a:hlinkClick r:id="rId4"/>
              </a:rPr>
              <a:t>ppt</a:t>
            </a:r>
            <a:r>
              <a:rPr lang="en-US" dirty="0">
                <a:hlinkClick r:id="rId4"/>
              </a:rPr>
              <a:t>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3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he structure of the code after applying the factory method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76600"/>
            <a:ext cx="6096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672" y="381490"/>
            <a:ext cx="5992813" cy="2885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5345" y="76200"/>
            <a:ext cx="555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4"/>
              </a:rPr>
              <a:t>sawankarn</a:t>
            </a:r>
            <a:r>
              <a:rPr lang="en-US" dirty="0">
                <a:hlinkClick r:id="rId4"/>
              </a:rPr>
              <a:t>/factory-design-pattern-code-</a:t>
            </a:r>
            <a:r>
              <a:rPr lang="en-US" dirty="0" err="1">
                <a:hlinkClick r:id="rId4"/>
              </a:rPr>
              <a:t>ppt</a:t>
            </a:r>
            <a:r>
              <a:rPr lang="en-US" dirty="0">
                <a:hlinkClick r:id="rId4"/>
              </a:rPr>
              <a:t>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106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6</cp:revision>
  <dcterms:created xsi:type="dcterms:W3CDTF">2021-12-07T18:50:46Z</dcterms:created>
  <dcterms:modified xsi:type="dcterms:W3CDTF">2021-12-07T20:23:06Z</dcterms:modified>
</cp:coreProperties>
</file>